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2"/>
  </p:notesMasterIdLst>
  <p:sldIdLst>
    <p:sldId id="256" r:id="rId2"/>
    <p:sldId id="258" r:id="rId3"/>
    <p:sldId id="257" r:id="rId4"/>
    <p:sldId id="331" r:id="rId5"/>
    <p:sldId id="314" r:id="rId6"/>
    <p:sldId id="304" r:id="rId7"/>
    <p:sldId id="259" r:id="rId8"/>
    <p:sldId id="328" r:id="rId9"/>
    <p:sldId id="320" r:id="rId10"/>
    <p:sldId id="329" r:id="rId11"/>
    <p:sldId id="300" r:id="rId12"/>
    <p:sldId id="330" r:id="rId13"/>
    <p:sldId id="305" r:id="rId14"/>
    <p:sldId id="318" r:id="rId15"/>
    <p:sldId id="317" r:id="rId16"/>
    <p:sldId id="307" r:id="rId17"/>
    <p:sldId id="309" r:id="rId18"/>
    <p:sldId id="308" r:id="rId19"/>
    <p:sldId id="315" r:id="rId20"/>
    <p:sldId id="306" r:id="rId21"/>
    <p:sldId id="268" r:id="rId22"/>
    <p:sldId id="260" r:id="rId23"/>
    <p:sldId id="303" r:id="rId24"/>
    <p:sldId id="302" r:id="rId25"/>
    <p:sldId id="312" r:id="rId26"/>
    <p:sldId id="323" r:id="rId27"/>
    <p:sldId id="324" r:id="rId28"/>
    <p:sldId id="327" r:id="rId29"/>
    <p:sldId id="262" r:id="rId30"/>
    <p:sldId id="266" r:id="rId31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33"/>
      <p:bold r:id="rId34"/>
    </p:embeddedFont>
    <p:embeddedFont>
      <p:font typeface="Aharoni" panose="02010803020104030203" pitchFamily="2" charset="-79"/>
      <p:bold r:id="rId35"/>
    </p:embeddedFont>
    <p:embeddedFont>
      <p:font typeface="Baloo 2" panose="020B0604020202020204" charset="0"/>
      <p:regular r:id="rId36"/>
      <p:bold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Londrina Solid" panose="020B0604020202020204" charset="0"/>
      <p:regular r:id="rId42"/>
    </p:embeddedFont>
    <p:embeddedFont>
      <p:font typeface="Pangolin" panose="020B0604020202020204" charset="0"/>
      <p:regular r:id="rId43"/>
    </p:embeddedFont>
  </p:embeddedFontLst>
  <p:custDataLst>
    <p:tags r:id="rId4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9D5"/>
    <a:srgbClr val="A0F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8ECAFE-A67C-4E19-921A-B2BE677D4FAF}">
  <a:tblStyle styleId="{5D8ECAFE-A67C-4E19-921A-B2BE677D4F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0" d="100"/>
          <a:sy n="80" d="100"/>
        </p:scale>
        <p:origin x="64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38771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29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97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9" r:id="rId8"/>
    <p:sldLayoutId id="2147483660" r:id="rId9"/>
    <p:sldLayoutId id="2147483662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slide" Target="slide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22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3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4356012" y="181394"/>
            <a:ext cx="3676276" cy="343143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1"/>
          </p:nvPr>
        </p:nvSpPr>
        <p:spPr>
          <a:xfrm>
            <a:off x="76200" y="2653157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Unit 2 Lesson 2</a:t>
            </a:r>
            <a:endParaRPr sz="3600" b="1" dirty="0"/>
          </a:p>
        </p:txBody>
      </p:sp>
      <p:sp>
        <p:nvSpPr>
          <p:cNvPr id="198" name="Google Shape;198;p25"/>
          <p:cNvSpPr txBox="1">
            <a:spLocks noGrp="1"/>
          </p:cNvSpPr>
          <p:nvPr>
            <p:ph type="ctrTitle"/>
          </p:nvPr>
        </p:nvSpPr>
        <p:spPr>
          <a:xfrm>
            <a:off x="42351" y="3426685"/>
            <a:ext cx="5825049" cy="874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Is This Your Laptop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99" name="Google Shape;199;p25"/>
          <p:cNvSpPr/>
          <p:nvPr/>
        </p:nvSpPr>
        <p:spPr>
          <a:xfrm>
            <a:off x="1261310" y="83388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293976" y="4254921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5"/>
          <p:cNvSpPr/>
          <p:nvPr/>
        </p:nvSpPr>
        <p:spPr>
          <a:xfrm rot="1722646">
            <a:off x="8410794" y="436027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25"/>
          <p:cNvGrpSpPr/>
          <p:nvPr/>
        </p:nvGrpSpPr>
        <p:grpSpPr>
          <a:xfrm>
            <a:off x="6746518" y="77884"/>
            <a:ext cx="729780" cy="628735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167664" y="230699"/>
            <a:ext cx="468726" cy="4672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8496342" y="2189803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retno\Downloads\download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59" y="856129"/>
            <a:ext cx="20669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Google Shape;219;p34">
            <a:hlinkClick r:id="rId5" action="ppaction://hlinksldjump"/>
          </p:cNvPr>
          <p:cNvSpPr/>
          <p:nvPr/>
        </p:nvSpPr>
        <p:spPr>
          <a:xfrm>
            <a:off x="4480800" y="4400550"/>
            <a:ext cx="1996200" cy="616500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57150" dist="38100" dir="76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220;p34">
            <a:hlinkClick r:id="rId5" action="ppaction://hlinksldjump"/>
          </p:cNvPr>
          <p:cNvSpPr txBox="1">
            <a:spLocks/>
          </p:cNvSpPr>
          <p:nvPr/>
        </p:nvSpPr>
        <p:spPr>
          <a:xfrm>
            <a:off x="4584900" y="4524300"/>
            <a:ext cx="1788000" cy="369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ngolin"/>
              <a:buNone/>
              <a:defRPr sz="24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indent="0" algn="ctr"/>
            <a:r>
              <a:rPr lang="en-US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Let’s go!</a:t>
            </a:r>
            <a:endParaRPr lang="en-US" dirty="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5" name="Google Shape;200;p25"/>
          <p:cNvSpPr/>
          <p:nvPr/>
        </p:nvSpPr>
        <p:spPr>
          <a:xfrm>
            <a:off x="775016" y="4490943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00;p25"/>
          <p:cNvSpPr/>
          <p:nvPr/>
        </p:nvSpPr>
        <p:spPr>
          <a:xfrm>
            <a:off x="1550943" y="4765327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25"/>
          <p:cNvGrpSpPr/>
          <p:nvPr/>
        </p:nvGrpSpPr>
        <p:grpSpPr>
          <a:xfrm>
            <a:off x="4195009" y="422193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748439" y="4496784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8001650" y="125504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386" name="Picture 2" descr="C:\Users\retno\Downloads\download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58" y="1124039"/>
            <a:ext cx="1991083" cy="16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" name="Google Shape;336;p28"/>
          <p:cNvSpPr/>
          <p:nvPr/>
        </p:nvSpPr>
        <p:spPr>
          <a:xfrm>
            <a:off x="6660213" y="1332259"/>
            <a:ext cx="1213505" cy="18131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36;p28"/>
          <p:cNvSpPr/>
          <p:nvPr/>
        </p:nvSpPr>
        <p:spPr>
          <a:xfrm>
            <a:off x="113875" y="446872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5" name="Picture 3" descr="F:\Asset\Character\Women\Women 4\Bingung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8" t="10740" r="25066"/>
          <a:stretch/>
        </p:blipFill>
        <p:spPr bwMode="auto">
          <a:xfrm>
            <a:off x="113875" y="502708"/>
            <a:ext cx="2386941" cy="4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retno\Downloads\download (8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83" y="3175322"/>
            <a:ext cx="606839" cy="63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267;p35"/>
          <p:cNvSpPr txBox="1">
            <a:spLocks/>
          </p:cNvSpPr>
          <p:nvPr/>
        </p:nvSpPr>
        <p:spPr>
          <a:xfrm>
            <a:off x="3013202" y="3083086"/>
            <a:ext cx="7855337" cy="72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dirty="0">
                <a:latin typeface="Century Gothic" pitchFamily="34" charset="0"/>
              </a:rPr>
              <a:t>Yes, it is. It’s mine.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2057400" y="134220"/>
            <a:ext cx="3307682" cy="1981200"/>
          </a:xfrm>
          <a:prstGeom prst="cloudCallout">
            <a:avLst>
              <a:gd name="adj1" fmla="val -62056"/>
              <a:gd name="adj2" fmla="val 300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Is this your camera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445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998825" y="4269326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81073" y="30874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67;p35"/>
          <p:cNvSpPr txBox="1">
            <a:spLocks/>
          </p:cNvSpPr>
          <p:nvPr/>
        </p:nvSpPr>
        <p:spPr>
          <a:xfrm>
            <a:off x="4998825" y="624772"/>
            <a:ext cx="40452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4000" b="0" dirty="0">
                <a:latin typeface="Aharoni" pitchFamily="2" charset="-79"/>
                <a:cs typeface="Aharoni" pitchFamily="2" charset="-79"/>
              </a:rPr>
              <a:t>What is it?</a:t>
            </a:r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5442993" y="3565664"/>
            <a:ext cx="3359963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4000" dirty="0">
                <a:latin typeface="Aharoni" pitchFamily="2" charset="-79"/>
                <a:cs typeface="Aharoni" pitchFamily="2" charset="-79"/>
              </a:rPr>
              <a:t>It’s a glue.</a:t>
            </a:r>
          </a:p>
        </p:txBody>
      </p:sp>
      <p:pic>
        <p:nvPicPr>
          <p:cNvPr id="13" name="Picture 2" descr="D:\SD TALENTA\SCAN EC\GRADE 2\UNIT 2 LESSON 2\IMG_20201103_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9" t="63324" r="28161" b="25572"/>
          <a:stretch/>
        </p:blipFill>
        <p:spPr bwMode="auto">
          <a:xfrm rot="10800000">
            <a:off x="1782291" y="445112"/>
            <a:ext cx="3037111" cy="44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7" name="Google Shape;337;p28"/>
          <p:cNvGrpSpPr/>
          <p:nvPr/>
        </p:nvGrpSpPr>
        <p:grpSpPr>
          <a:xfrm>
            <a:off x="4114800" y="131854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32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998825" y="4269326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81073" y="30874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Picture 3" descr="F:\Asset\Character\Women\Women 4\Bingun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8" t="10740" r="25066"/>
          <a:stretch/>
        </p:blipFill>
        <p:spPr bwMode="auto">
          <a:xfrm>
            <a:off x="113875" y="502708"/>
            <a:ext cx="2386941" cy="4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retno\Downloads\download (8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15" y="3874728"/>
            <a:ext cx="606839" cy="63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67;p35"/>
          <p:cNvSpPr txBox="1">
            <a:spLocks/>
          </p:cNvSpPr>
          <p:nvPr/>
        </p:nvSpPr>
        <p:spPr>
          <a:xfrm>
            <a:off x="2568134" y="3782492"/>
            <a:ext cx="7855337" cy="72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800" dirty="0">
                <a:latin typeface="Century Gothic" pitchFamily="34" charset="0"/>
              </a:rPr>
              <a:t>Yes, it is. It’s his glue.</a:t>
            </a:r>
          </a:p>
        </p:txBody>
      </p:sp>
      <p:pic>
        <p:nvPicPr>
          <p:cNvPr id="4098" name="Picture 2" descr="F:\Asset\Character\Men\Men 4\Hi.5 Righ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2" t="12396" r="20827" b="7187"/>
          <a:stretch/>
        </p:blipFill>
        <p:spPr bwMode="auto">
          <a:xfrm>
            <a:off x="6653151" y="-47596"/>
            <a:ext cx="2885452" cy="522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2178718" y="133350"/>
            <a:ext cx="3307682" cy="1981200"/>
          </a:xfrm>
          <a:prstGeom prst="cloudCallout">
            <a:avLst>
              <a:gd name="adj1" fmla="val -70314"/>
              <a:gd name="adj2" fmla="val 774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Is this his glue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4" name="Picture 2" descr="D:\SD TALENTA\SCAN EC\GRADE 2\UNIT 2 LESSON 2\IMG_20201103_000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9" t="63324" r="28161" b="25572"/>
          <a:stretch/>
        </p:blipFill>
        <p:spPr bwMode="auto">
          <a:xfrm rot="10800000">
            <a:off x="8095877" y="195438"/>
            <a:ext cx="718525" cy="104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32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2298147" y="4590594"/>
            <a:ext cx="3896527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67;p35"/>
          <p:cNvSpPr txBox="1">
            <a:spLocks/>
          </p:cNvSpPr>
          <p:nvPr/>
        </p:nvSpPr>
        <p:spPr>
          <a:xfrm>
            <a:off x="321975" y="319421"/>
            <a:ext cx="3862735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b="0" dirty="0">
                <a:latin typeface="Aharoni" pitchFamily="2" charset="-79"/>
                <a:cs typeface="Aharoni" pitchFamily="2" charset="-79"/>
              </a:rPr>
              <a:t>What is it?</a:t>
            </a:r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2765674" y="4090294"/>
            <a:ext cx="3678523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It is a stereo.</a:t>
            </a:r>
          </a:p>
        </p:txBody>
      </p:sp>
      <p:sp>
        <p:nvSpPr>
          <p:cNvPr id="336" name="Google Shape;336;p28"/>
          <p:cNvSpPr/>
          <p:nvPr/>
        </p:nvSpPr>
        <p:spPr>
          <a:xfrm>
            <a:off x="1072495" y="3562968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Picture 2" descr="D:\SD TALENTA\SCAN EC\GRADE 2\UNIT 2 LESSON 2\IMG_20201103_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5" t="48451" r="38089" b="41055"/>
          <a:stretch/>
        </p:blipFill>
        <p:spPr bwMode="auto">
          <a:xfrm rot="10800000">
            <a:off x="3544262" y="438150"/>
            <a:ext cx="5006087" cy="33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7" name="Google Shape;337;p28"/>
          <p:cNvGrpSpPr/>
          <p:nvPr/>
        </p:nvGrpSpPr>
        <p:grpSpPr>
          <a:xfrm>
            <a:off x="7690828" y="3242177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15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2667001" y="4428344"/>
            <a:ext cx="428211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67;p35"/>
          <p:cNvSpPr txBox="1">
            <a:spLocks/>
          </p:cNvSpPr>
          <p:nvPr/>
        </p:nvSpPr>
        <p:spPr>
          <a:xfrm>
            <a:off x="419876" y="0"/>
            <a:ext cx="3862735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b="0" dirty="0">
                <a:latin typeface="Aharoni" pitchFamily="2" charset="-79"/>
                <a:cs typeface="Aharoni" pitchFamily="2" charset="-79"/>
              </a:rPr>
              <a:t>What is it?</a:t>
            </a:r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2874676" y="3928044"/>
            <a:ext cx="5278724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It is a computer.</a:t>
            </a:r>
          </a:p>
        </p:txBody>
      </p:sp>
      <p:sp>
        <p:nvSpPr>
          <p:cNvPr id="336" name="Google Shape;336;p28"/>
          <p:cNvSpPr/>
          <p:nvPr/>
        </p:nvSpPr>
        <p:spPr>
          <a:xfrm>
            <a:off x="1072495" y="3562968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8001000" y="139574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38" name="Picture 2" descr="C:\Users\retno\Downloads\clipart-computer-desktop-computer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44" y="1006788"/>
            <a:ext cx="373224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7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3200400" y="4349925"/>
            <a:ext cx="3581400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79047" y="361950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685800" y="4013150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7;p35"/>
          <p:cNvSpPr txBox="1">
            <a:spLocks/>
          </p:cNvSpPr>
          <p:nvPr/>
        </p:nvSpPr>
        <p:spPr>
          <a:xfrm>
            <a:off x="2037495" y="136430"/>
            <a:ext cx="4828488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b="0" dirty="0">
                <a:latin typeface="Aharoni" pitchFamily="2" charset="-79"/>
                <a:cs typeface="Aharoni" pitchFamily="2" charset="-79"/>
              </a:rPr>
              <a:t>What is it?</a:t>
            </a:r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1588272" y="3823925"/>
            <a:ext cx="7120767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4000" dirty="0">
                <a:latin typeface="Aharoni" pitchFamily="2" charset="-79"/>
                <a:cs typeface="Aharoni" pitchFamily="2" charset="-79"/>
              </a:rPr>
              <a:t>It’s a printer.</a:t>
            </a:r>
          </a:p>
        </p:txBody>
      </p:sp>
      <p:pic>
        <p:nvPicPr>
          <p:cNvPr id="13314" name="Picture 2" descr="C:\Users\retno\Downloads\printer-a-vector-colored-inkjet-printer-isolated-on-white-background-eps-vector_csp144862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4"/>
          <a:stretch/>
        </p:blipFill>
        <p:spPr bwMode="auto">
          <a:xfrm>
            <a:off x="2432439" y="874709"/>
            <a:ext cx="4038600" cy="29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8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849091" y="4218505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67;p35"/>
          <p:cNvSpPr txBox="1">
            <a:spLocks/>
          </p:cNvSpPr>
          <p:nvPr/>
        </p:nvSpPr>
        <p:spPr>
          <a:xfrm>
            <a:off x="4998825" y="255889"/>
            <a:ext cx="40452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4000" b="0" dirty="0">
                <a:latin typeface="Aharoni" pitchFamily="2" charset="-79"/>
                <a:cs typeface="Aharoni" pitchFamily="2" charset="-79"/>
              </a:rPr>
              <a:t>What is it?</a:t>
            </a:r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5255654" y="3628850"/>
            <a:ext cx="3359963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4000" dirty="0">
                <a:latin typeface="Aharoni" pitchFamily="2" charset="-79"/>
                <a:cs typeface="Aharoni" pitchFamily="2" charset="-79"/>
              </a:rPr>
              <a:t>It’s a CD.</a:t>
            </a:r>
          </a:p>
        </p:txBody>
      </p:sp>
      <p:pic>
        <p:nvPicPr>
          <p:cNvPr id="4098" name="Picture 2" descr="C:\Users\retno\Downloads\96-963445_cd-dvd-png-transparent-images-free-download-clipar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1" t="5060" r="21427" b="6189"/>
          <a:stretch/>
        </p:blipFill>
        <p:spPr bwMode="auto">
          <a:xfrm>
            <a:off x="648352" y="516185"/>
            <a:ext cx="3906354" cy="38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" name="Google Shape;336;p28"/>
          <p:cNvSpPr/>
          <p:nvPr/>
        </p:nvSpPr>
        <p:spPr>
          <a:xfrm>
            <a:off x="181073" y="30874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4114800" y="131854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35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3657600" y="4529394"/>
            <a:ext cx="2478852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05326" y="962938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685800" y="4013150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7;p35"/>
          <p:cNvSpPr txBox="1">
            <a:spLocks/>
          </p:cNvSpPr>
          <p:nvPr/>
        </p:nvSpPr>
        <p:spPr>
          <a:xfrm>
            <a:off x="422565" y="209550"/>
            <a:ext cx="434340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b="0" dirty="0">
                <a:latin typeface="Aharoni" pitchFamily="2" charset="-79"/>
                <a:cs typeface="Aharoni" pitchFamily="2" charset="-79"/>
              </a:rPr>
              <a:t>What is it?</a:t>
            </a:r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1402278" y="3986194"/>
            <a:ext cx="7120767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4000" dirty="0">
                <a:latin typeface="Aharoni" pitchFamily="2" charset="-79"/>
                <a:cs typeface="Aharoni" pitchFamily="2" charset="-79"/>
              </a:rPr>
              <a:t>It’s a TV.</a:t>
            </a:r>
          </a:p>
        </p:txBody>
      </p:sp>
      <p:pic>
        <p:nvPicPr>
          <p:cNvPr id="6146" name="Picture 2" descr="C:\Users\retno\Downloads\download (9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3" b="23522"/>
          <a:stretch/>
        </p:blipFill>
        <p:spPr bwMode="auto">
          <a:xfrm>
            <a:off x="3537181" y="324096"/>
            <a:ext cx="4518631" cy="33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48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5274718" y="4035825"/>
            <a:ext cx="3431535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64857" y="21435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8001650" y="125504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7;p35"/>
          <p:cNvSpPr txBox="1">
            <a:spLocks/>
          </p:cNvSpPr>
          <p:nvPr/>
        </p:nvSpPr>
        <p:spPr>
          <a:xfrm>
            <a:off x="3296672" y="362653"/>
            <a:ext cx="40452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4000" b="0" dirty="0">
                <a:latin typeface="Aharoni" pitchFamily="2" charset="-79"/>
                <a:cs typeface="Aharoni" pitchFamily="2" charset="-79"/>
              </a:rPr>
              <a:t>What is it?</a:t>
            </a:r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5274718" y="3581250"/>
            <a:ext cx="3359963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4000" dirty="0">
                <a:latin typeface="Aharoni" pitchFamily="2" charset="-79"/>
                <a:cs typeface="Aharoni" pitchFamily="2" charset="-79"/>
              </a:rPr>
              <a:t>It’s a mouse.</a:t>
            </a:r>
          </a:p>
        </p:txBody>
      </p:sp>
      <p:pic>
        <p:nvPicPr>
          <p:cNvPr id="5122" name="Picture 2" descr="C:\Users\retno\Downloads\285-2853862_pc-mouse-png-image-logitech-g-pro-gam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12" y="593176"/>
            <a:ext cx="3479379" cy="36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15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5152736" y="4154284"/>
            <a:ext cx="3467101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64857" y="21435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8001650" y="125504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7;p35"/>
          <p:cNvSpPr txBox="1">
            <a:spLocks/>
          </p:cNvSpPr>
          <p:nvPr/>
        </p:nvSpPr>
        <p:spPr>
          <a:xfrm>
            <a:off x="4507370" y="360440"/>
            <a:ext cx="40452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3200" b="0" dirty="0">
                <a:latin typeface="Aharoni" pitchFamily="2" charset="-79"/>
                <a:cs typeface="Aharoni" pitchFamily="2" charset="-79"/>
              </a:rPr>
              <a:t>What is it?</a:t>
            </a:r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5337384" y="3565664"/>
            <a:ext cx="3359963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3200" dirty="0">
                <a:latin typeface="Aharoni" pitchFamily="2" charset="-79"/>
                <a:cs typeface="Aharoni" pitchFamily="2" charset="-79"/>
              </a:rPr>
              <a:t>It’s a cell phone.</a:t>
            </a:r>
          </a:p>
        </p:txBody>
      </p:sp>
      <p:pic>
        <p:nvPicPr>
          <p:cNvPr id="13" name="Picture 2" descr="C:\Users\retno\Downloads\unna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95350"/>
            <a:ext cx="320620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1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/>
          <p:nvPr/>
        </p:nvSpPr>
        <p:spPr>
          <a:xfrm>
            <a:off x="293871" y="1550616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336;p28"/>
          <p:cNvSpPr/>
          <p:nvPr/>
        </p:nvSpPr>
        <p:spPr>
          <a:xfrm>
            <a:off x="293871" y="2304030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67;p35"/>
          <p:cNvSpPr txBox="1">
            <a:spLocks/>
          </p:cNvSpPr>
          <p:nvPr/>
        </p:nvSpPr>
        <p:spPr>
          <a:xfrm>
            <a:off x="319601" y="2591729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their</a:t>
            </a:r>
          </a:p>
        </p:txBody>
      </p:sp>
      <p:sp>
        <p:nvSpPr>
          <p:cNvPr id="22" name="Google Shape;336;p28"/>
          <p:cNvSpPr/>
          <p:nvPr/>
        </p:nvSpPr>
        <p:spPr>
          <a:xfrm>
            <a:off x="2590800" y="2232748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2616530" y="2520447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your</a:t>
            </a:r>
          </a:p>
        </p:txBody>
      </p:sp>
      <p:sp>
        <p:nvSpPr>
          <p:cNvPr id="24" name="Google Shape;336;p28"/>
          <p:cNvSpPr/>
          <p:nvPr/>
        </p:nvSpPr>
        <p:spPr>
          <a:xfrm>
            <a:off x="3657600" y="3646291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67;p35"/>
          <p:cNvSpPr txBox="1">
            <a:spLocks/>
          </p:cNvSpPr>
          <p:nvPr/>
        </p:nvSpPr>
        <p:spPr>
          <a:xfrm>
            <a:off x="3683330" y="3933990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our</a:t>
            </a:r>
          </a:p>
        </p:txBody>
      </p:sp>
      <p:sp>
        <p:nvSpPr>
          <p:cNvPr id="26" name="Google Shape;336;p28"/>
          <p:cNvSpPr/>
          <p:nvPr/>
        </p:nvSpPr>
        <p:spPr>
          <a:xfrm>
            <a:off x="4965454" y="2397062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67;p35"/>
          <p:cNvSpPr txBox="1">
            <a:spLocks/>
          </p:cNvSpPr>
          <p:nvPr/>
        </p:nvSpPr>
        <p:spPr>
          <a:xfrm>
            <a:off x="4991184" y="2684761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my</a:t>
            </a:r>
          </a:p>
        </p:txBody>
      </p:sp>
      <p:sp>
        <p:nvSpPr>
          <p:cNvPr id="28" name="Google Shape;336;p28"/>
          <p:cNvSpPr/>
          <p:nvPr/>
        </p:nvSpPr>
        <p:spPr>
          <a:xfrm>
            <a:off x="7539960" y="2304030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67;p35"/>
          <p:cNvSpPr txBox="1">
            <a:spLocks/>
          </p:cNvSpPr>
          <p:nvPr/>
        </p:nvSpPr>
        <p:spPr>
          <a:xfrm>
            <a:off x="7565690" y="2591729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his</a:t>
            </a:r>
          </a:p>
        </p:txBody>
      </p:sp>
      <p:sp>
        <p:nvSpPr>
          <p:cNvPr id="30" name="Google Shape;336;p28"/>
          <p:cNvSpPr/>
          <p:nvPr/>
        </p:nvSpPr>
        <p:spPr>
          <a:xfrm>
            <a:off x="1368838" y="3531722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0F4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67;p35"/>
          <p:cNvSpPr txBox="1">
            <a:spLocks/>
          </p:cNvSpPr>
          <p:nvPr/>
        </p:nvSpPr>
        <p:spPr>
          <a:xfrm>
            <a:off x="1394568" y="3819421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her</a:t>
            </a:r>
          </a:p>
        </p:txBody>
      </p:sp>
      <p:sp>
        <p:nvSpPr>
          <p:cNvPr id="32" name="Google Shape;336;p28"/>
          <p:cNvSpPr/>
          <p:nvPr/>
        </p:nvSpPr>
        <p:spPr>
          <a:xfrm>
            <a:off x="6285907" y="3537847"/>
            <a:ext cx="1438191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67;p35"/>
          <p:cNvSpPr txBox="1">
            <a:spLocks/>
          </p:cNvSpPr>
          <p:nvPr/>
        </p:nvSpPr>
        <p:spPr>
          <a:xfrm>
            <a:off x="6311637" y="3825546"/>
            <a:ext cx="1381208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its</a:t>
            </a:r>
          </a:p>
        </p:txBody>
      </p:sp>
      <p:sp>
        <p:nvSpPr>
          <p:cNvPr id="34" name="Google Shape;336;p28"/>
          <p:cNvSpPr/>
          <p:nvPr/>
        </p:nvSpPr>
        <p:spPr>
          <a:xfrm>
            <a:off x="1239205" y="207579"/>
            <a:ext cx="6581098" cy="13716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67;p35"/>
          <p:cNvSpPr txBox="1">
            <a:spLocks/>
          </p:cNvSpPr>
          <p:nvPr/>
        </p:nvSpPr>
        <p:spPr>
          <a:xfrm>
            <a:off x="1329133" y="408032"/>
            <a:ext cx="6335807" cy="7570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>
                <a:latin typeface="Century Gothic" pitchFamily="34" charset="0"/>
              </a:rPr>
              <a:t>Possessive Adjectives</a:t>
            </a:r>
          </a:p>
        </p:txBody>
      </p:sp>
      <p:sp>
        <p:nvSpPr>
          <p:cNvPr id="38" name="Google Shape;312;p27"/>
          <p:cNvSpPr/>
          <p:nvPr/>
        </p:nvSpPr>
        <p:spPr>
          <a:xfrm>
            <a:off x="7952597" y="726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312;p27"/>
          <p:cNvSpPr/>
          <p:nvPr/>
        </p:nvSpPr>
        <p:spPr>
          <a:xfrm>
            <a:off x="5936814" y="1579179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312;p27"/>
          <p:cNvSpPr/>
          <p:nvPr/>
        </p:nvSpPr>
        <p:spPr>
          <a:xfrm>
            <a:off x="8511320" y="1548636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312;p27"/>
          <p:cNvSpPr/>
          <p:nvPr/>
        </p:nvSpPr>
        <p:spPr>
          <a:xfrm>
            <a:off x="362493" y="50231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335;p28"/>
          <p:cNvSpPr/>
          <p:nvPr/>
        </p:nvSpPr>
        <p:spPr>
          <a:xfrm>
            <a:off x="2206836" y="1109989"/>
            <a:ext cx="4495801" cy="35080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3054618" y="4648436"/>
            <a:ext cx="384678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67;p35"/>
          <p:cNvSpPr txBox="1">
            <a:spLocks/>
          </p:cNvSpPr>
          <p:nvPr/>
        </p:nvSpPr>
        <p:spPr>
          <a:xfrm>
            <a:off x="354632" y="319420"/>
            <a:ext cx="3862735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b="0" dirty="0">
                <a:latin typeface="Aharoni" pitchFamily="2" charset="-79"/>
                <a:cs typeface="Aharoni" pitchFamily="2" charset="-79"/>
              </a:rPr>
              <a:t>What is it?</a:t>
            </a:r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3017831" y="4100373"/>
            <a:ext cx="4516724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It’s a MP3 player.</a:t>
            </a:r>
          </a:p>
        </p:txBody>
      </p:sp>
      <p:sp>
        <p:nvSpPr>
          <p:cNvPr id="336" name="Google Shape;336;p28"/>
          <p:cNvSpPr/>
          <p:nvPr/>
        </p:nvSpPr>
        <p:spPr>
          <a:xfrm>
            <a:off x="1072495" y="3562968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C:\Users\retno\Downloads\76992386-music-mp3-player-icon-vector-illustration-desig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1" r="4060" b="7798"/>
          <a:stretch/>
        </p:blipFill>
        <p:spPr bwMode="auto">
          <a:xfrm>
            <a:off x="3054617" y="638185"/>
            <a:ext cx="3846786" cy="34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7" name="Google Shape;337;p28"/>
          <p:cNvGrpSpPr/>
          <p:nvPr/>
        </p:nvGrpSpPr>
        <p:grpSpPr>
          <a:xfrm>
            <a:off x="6814033" y="139574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03538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CAN EC\GRADE 2\UNIT 2 LESSON 2\IMG_20201103_0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t="45545" r="2341" b="15099"/>
          <a:stretch/>
        </p:blipFill>
        <p:spPr bwMode="auto">
          <a:xfrm rot="10800000">
            <a:off x="304800" y="9979"/>
            <a:ext cx="8494150" cy="514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048000" y="4594813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562600" y="4602977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162800" y="272415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8077200" y="4667384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947657" y="272415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26 Track 2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4400" y="192314"/>
            <a:ext cx="838200" cy="838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52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5" grpId="0"/>
      <p:bldP spid="56" grpId="0"/>
      <p:bldP spid="57" grpId="0"/>
      <p:bldP spid="58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D:\SD TALENTA\SCAN EC\GRADE 2\UNIT 2 LESSON 2\IMG_20201103_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5" t="6302" r="8657" b="63423"/>
          <a:stretch/>
        </p:blipFill>
        <p:spPr bwMode="auto">
          <a:xfrm rot="10800000">
            <a:off x="1511443" y="-8166"/>
            <a:ext cx="557358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" name="Google Shape;358;p29"/>
          <p:cNvSpPr/>
          <p:nvPr/>
        </p:nvSpPr>
        <p:spPr>
          <a:xfrm>
            <a:off x="6720356" y="20955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44946" y="971550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359;p29"/>
          <p:cNvSpPr/>
          <p:nvPr/>
        </p:nvSpPr>
        <p:spPr>
          <a:xfrm rot="2006702">
            <a:off x="3034310" y="417626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9;p29"/>
          <p:cNvSpPr/>
          <p:nvPr/>
        </p:nvSpPr>
        <p:spPr>
          <a:xfrm rot="2006702">
            <a:off x="3612448" y="417626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59;p29"/>
          <p:cNvSpPr/>
          <p:nvPr/>
        </p:nvSpPr>
        <p:spPr>
          <a:xfrm rot="2006702">
            <a:off x="2469448" y="417055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CAN EC\GRADE 2\UNIT 2 LESSON 2\IMG_20201103_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10602" r="49621" b="60847"/>
          <a:stretch/>
        </p:blipFill>
        <p:spPr bwMode="auto">
          <a:xfrm rot="10800000">
            <a:off x="1641554" y="0"/>
            <a:ext cx="5834880" cy="51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" name="Google Shape;358;p29"/>
          <p:cNvSpPr/>
          <p:nvPr/>
        </p:nvSpPr>
        <p:spPr>
          <a:xfrm>
            <a:off x="1400866" y="4011881"/>
            <a:ext cx="595847" cy="68580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2306890" y="3449145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164" y="547986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05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1789023" y="1167494"/>
            <a:ext cx="5957405" cy="292647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 rot="-129175">
            <a:off x="807770" y="438281"/>
            <a:ext cx="7942104" cy="4317428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31069" y="164262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67;p35"/>
          <p:cNvSpPr txBox="1">
            <a:spLocks/>
          </p:cNvSpPr>
          <p:nvPr/>
        </p:nvSpPr>
        <p:spPr>
          <a:xfrm>
            <a:off x="858161" y="2004369"/>
            <a:ext cx="7398552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 err="1">
                <a:latin typeface="Aharoni" pitchFamily="2" charset="-79"/>
                <a:cs typeface="Aharoni" pitchFamily="2" charset="-79"/>
              </a:rPr>
              <a:t>Dani</a:t>
            </a:r>
            <a:r>
              <a:rPr lang="en-US" sz="3200" b="0" dirty="0">
                <a:latin typeface="Aharoni" pitchFamily="2" charset="-79"/>
                <a:cs typeface="Aharoni" pitchFamily="2" charset="-79"/>
              </a:rPr>
              <a:t> : Is this your pencil case?</a:t>
            </a:r>
          </a:p>
        </p:txBody>
      </p:sp>
      <p:sp>
        <p:nvSpPr>
          <p:cNvPr id="24" name="Google Shape;267;p35"/>
          <p:cNvSpPr txBox="1">
            <a:spLocks/>
          </p:cNvSpPr>
          <p:nvPr/>
        </p:nvSpPr>
        <p:spPr>
          <a:xfrm>
            <a:off x="879182" y="2782857"/>
            <a:ext cx="6836304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 err="1">
                <a:latin typeface="Aharoni" pitchFamily="2" charset="-79"/>
                <a:cs typeface="Aharoni" pitchFamily="2" charset="-79"/>
              </a:rPr>
              <a:t>Lia</a:t>
            </a:r>
            <a:r>
              <a:rPr lang="en-US" sz="3200" b="0" dirty="0">
                <a:latin typeface="Aharoni" pitchFamily="2" charset="-79"/>
                <a:cs typeface="Aharoni" pitchFamily="2" charset="-79"/>
              </a:rPr>
              <a:t>   : Yes, it is. It’s mine.</a:t>
            </a:r>
          </a:p>
        </p:txBody>
      </p:sp>
      <p:pic>
        <p:nvPicPr>
          <p:cNvPr id="8194" name="Picture 2" descr="C:\Users\retno\Downloads\download (7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27" y="483897"/>
            <a:ext cx="2423459" cy="161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D:\English materials for children\Children's Picture Files\pointing finger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314017">
            <a:off x="4109459" y="686237"/>
            <a:ext cx="1316531" cy="74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822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1789023" y="1167494"/>
            <a:ext cx="5957405" cy="292647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 rot="466889">
            <a:off x="807770" y="438281"/>
            <a:ext cx="7942104" cy="4317428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31069" y="164262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67;p35"/>
          <p:cNvSpPr txBox="1">
            <a:spLocks/>
          </p:cNvSpPr>
          <p:nvPr/>
        </p:nvSpPr>
        <p:spPr>
          <a:xfrm>
            <a:off x="858161" y="2004369"/>
            <a:ext cx="7398552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 err="1">
                <a:latin typeface="Aharoni" pitchFamily="2" charset="-79"/>
                <a:cs typeface="Aharoni" pitchFamily="2" charset="-79"/>
              </a:rPr>
              <a:t>Andi</a:t>
            </a:r>
            <a:r>
              <a:rPr lang="en-US" sz="3200" b="0" dirty="0">
                <a:latin typeface="Aharoni" pitchFamily="2" charset="-79"/>
                <a:cs typeface="Aharoni" pitchFamily="2" charset="-79"/>
              </a:rPr>
              <a:t> : Is that your mouse?</a:t>
            </a:r>
          </a:p>
        </p:txBody>
      </p:sp>
      <p:sp>
        <p:nvSpPr>
          <p:cNvPr id="24" name="Google Shape;267;p35"/>
          <p:cNvSpPr txBox="1">
            <a:spLocks/>
          </p:cNvSpPr>
          <p:nvPr/>
        </p:nvSpPr>
        <p:spPr>
          <a:xfrm>
            <a:off x="879182" y="2782857"/>
            <a:ext cx="6836304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Aharoni" pitchFamily="2" charset="-79"/>
                <a:cs typeface="Aharoni" pitchFamily="2" charset="-79"/>
              </a:rPr>
              <a:t>Paul : No, it isn’t. It’s my brother’s.</a:t>
            </a:r>
          </a:p>
        </p:txBody>
      </p:sp>
      <p:pic>
        <p:nvPicPr>
          <p:cNvPr id="26" name="Picture 25" descr="D:\English materials for children\Children's Picture Files\pointing finger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314017">
            <a:off x="3150257" y="641105"/>
            <a:ext cx="1316531" cy="74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retno\Downloads\285-2853862_pc-mouse-png-image-logitech-g-pro-gam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02" y="847524"/>
            <a:ext cx="1776591" cy="186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4557437" y="1055862"/>
            <a:ext cx="1418332" cy="362822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02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0"/>
          <p:cNvSpPr/>
          <p:nvPr/>
        </p:nvSpPr>
        <p:spPr>
          <a:xfrm>
            <a:off x="0" y="438150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0"/>
          <p:cNvSpPr/>
          <p:nvPr/>
        </p:nvSpPr>
        <p:spPr>
          <a:xfrm rot="2006702">
            <a:off x="575351" y="38852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0"/>
          <p:cNvSpPr/>
          <p:nvPr/>
        </p:nvSpPr>
        <p:spPr>
          <a:xfrm>
            <a:off x="447101" y="811301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30"/>
          <p:cNvGrpSpPr/>
          <p:nvPr/>
        </p:nvGrpSpPr>
        <p:grpSpPr>
          <a:xfrm>
            <a:off x="8193885" y="2333200"/>
            <a:ext cx="843483" cy="1025071"/>
            <a:chOff x="2537500" y="2379600"/>
            <a:chExt cx="272100" cy="330700"/>
          </a:xfrm>
        </p:grpSpPr>
        <p:sp>
          <p:nvSpPr>
            <p:cNvPr id="386" name="Google Shape;386;p3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D:\SD TALENTA\SCAN EC\GRADE 2\UNIT 2 LESSON 2\IMG_20201103_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9" t="25155" r="40213" b="63175"/>
          <a:stretch/>
        </p:blipFill>
        <p:spPr bwMode="auto">
          <a:xfrm rot="10800000">
            <a:off x="1271425" y="111331"/>
            <a:ext cx="3504308" cy="304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267;p35"/>
          <p:cNvSpPr txBox="1">
            <a:spLocks/>
          </p:cNvSpPr>
          <p:nvPr/>
        </p:nvSpPr>
        <p:spPr>
          <a:xfrm>
            <a:off x="1272415" y="3529471"/>
            <a:ext cx="7398552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Aharoni" pitchFamily="2" charset="-79"/>
                <a:cs typeface="Aharoni" pitchFamily="2" charset="-79"/>
              </a:rPr>
              <a:t>A : Whose MP3 player is it?</a:t>
            </a:r>
          </a:p>
        </p:txBody>
      </p:sp>
      <p:sp>
        <p:nvSpPr>
          <p:cNvPr id="31" name="Google Shape;267;p35"/>
          <p:cNvSpPr txBox="1">
            <a:spLocks/>
          </p:cNvSpPr>
          <p:nvPr/>
        </p:nvSpPr>
        <p:spPr>
          <a:xfrm>
            <a:off x="1295400" y="4269549"/>
            <a:ext cx="6836304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Aharoni" pitchFamily="2" charset="-79"/>
                <a:cs typeface="Aharoni" pitchFamily="2" charset="-79"/>
              </a:rPr>
              <a:t>B : It’s Pam’s.</a:t>
            </a:r>
          </a:p>
        </p:txBody>
      </p:sp>
      <p:sp>
        <p:nvSpPr>
          <p:cNvPr id="32" name="Google Shape;267;p35"/>
          <p:cNvSpPr txBox="1">
            <a:spLocks/>
          </p:cNvSpPr>
          <p:nvPr/>
        </p:nvSpPr>
        <p:spPr>
          <a:xfrm>
            <a:off x="4935602" y="1323254"/>
            <a:ext cx="3971307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MP3 player / Pam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115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0"/>
          <p:cNvSpPr/>
          <p:nvPr/>
        </p:nvSpPr>
        <p:spPr>
          <a:xfrm>
            <a:off x="0" y="438150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0"/>
          <p:cNvSpPr/>
          <p:nvPr/>
        </p:nvSpPr>
        <p:spPr>
          <a:xfrm rot="2006702">
            <a:off x="575351" y="38852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0"/>
          <p:cNvSpPr/>
          <p:nvPr/>
        </p:nvSpPr>
        <p:spPr>
          <a:xfrm>
            <a:off x="447101" y="811301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30"/>
          <p:cNvGrpSpPr/>
          <p:nvPr/>
        </p:nvGrpSpPr>
        <p:grpSpPr>
          <a:xfrm>
            <a:off x="8193885" y="2333200"/>
            <a:ext cx="843483" cy="1025071"/>
            <a:chOff x="2537500" y="2379600"/>
            <a:chExt cx="272100" cy="330700"/>
          </a:xfrm>
        </p:grpSpPr>
        <p:sp>
          <p:nvSpPr>
            <p:cNvPr id="386" name="Google Shape;386;p3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D:\SD TALENTA\SCAN EC\GRADE 2\UNIT 2 LESSON 2\IMG_20201103_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3" t="25018" r="66139" b="63312"/>
          <a:stretch/>
        </p:blipFill>
        <p:spPr bwMode="auto">
          <a:xfrm rot="10800000">
            <a:off x="4419600" y="111330"/>
            <a:ext cx="3504308" cy="304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267;p35"/>
          <p:cNvSpPr txBox="1">
            <a:spLocks/>
          </p:cNvSpPr>
          <p:nvPr/>
        </p:nvSpPr>
        <p:spPr>
          <a:xfrm>
            <a:off x="1272415" y="3529471"/>
            <a:ext cx="7398552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Aharoni" pitchFamily="2" charset="-79"/>
                <a:cs typeface="Aharoni" pitchFamily="2" charset="-79"/>
              </a:rPr>
              <a:t>A : Whose computer is it?</a:t>
            </a:r>
          </a:p>
        </p:txBody>
      </p:sp>
      <p:sp>
        <p:nvSpPr>
          <p:cNvPr id="31" name="Google Shape;267;p35"/>
          <p:cNvSpPr txBox="1">
            <a:spLocks/>
          </p:cNvSpPr>
          <p:nvPr/>
        </p:nvSpPr>
        <p:spPr>
          <a:xfrm>
            <a:off x="1295400" y="4269549"/>
            <a:ext cx="6836304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latin typeface="Aharoni" pitchFamily="2" charset="-79"/>
                <a:cs typeface="Aharoni" pitchFamily="2" charset="-79"/>
              </a:rPr>
              <a:t>B : It’s Bill’s.</a:t>
            </a:r>
          </a:p>
        </p:txBody>
      </p:sp>
      <p:sp>
        <p:nvSpPr>
          <p:cNvPr id="32" name="Google Shape;267;p35"/>
          <p:cNvSpPr txBox="1">
            <a:spLocks/>
          </p:cNvSpPr>
          <p:nvPr/>
        </p:nvSpPr>
        <p:spPr>
          <a:xfrm>
            <a:off x="468103" y="1733399"/>
            <a:ext cx="3971307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200" b="0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computer / Bill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2091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5"/>
          <p:cNvGrpSpPr/>
          <p:nvPr/>
        </p:nvGrpSpPr>
        <p:grpSpPr>
          <a:xfrm>
            <a:off x="5170170" y="5391150"/>
            <a:ext cx="1775453" cy="1696564"/>
            <a:chOff x="2987350" y="455855"/>
            <a:chExt cx="1696564" cy="1696564"/>
          </a:xfrm>
        </p:grpSpPr>
        <p:sp>
          <p:nvSpPr>
            <p:cNvPr id="573" name="Google Shape;573;p35"/>
            <p:cNvSpPr/>
            <p:nvPr/>
          </p:nvSpPr>
          <p:spPr>
            <a:xfrm>
              <a:off x="2987350" y="455855"/>
              <a:ext cx="1696564" cy="169656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4" name="Google Shape;574;p35"/>
            <p:cNvGrpSpPr/>
            <p:nvPr/>
          </p:nvGrpSpPr>
          <p:grpSpPr>
            <a:xfrm>
              <a:off x="3324953" y="937837"/>
              <a:ext cx="1021203" cy="732658"/>
              <a:chOff x="4582100" y="3095150"/>
              <a:chExt cx="581650" cy="417350"/>
            </a:xfrm>
          </p:grpSpPr>
          <p:sp>
            <p:nvSpPr>
              <p:cNvPr id="575" name="Google Shape;575;p35"/>
              <p:cNvSpPr/>
              <p:nvPr/>
            </p:nvSpPr>
            <p:spPr>
              <a:xfrm>
                <a:off x="4858025" y="3105275"/>
                <a:ext cx="26375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10550" h="15300" extrusionOk="0">
                    <a:moveTo>
                      <a:pt x="275" y="15300"/>
                    </a:moveTo>
                    <a:cubicBezTo>
                      <a:pt x="25" y="15193"/>
                      <a:pt x="1" y="15002"/>
                      <a:pt x="25" y="14800"/>
                    </a:cubicBezTo>
                    <a:cubicBezTo>
                      <a:pt x="96" y="13407"/>
                      <a:pt x="180" y="12002"/>
                      <a:pt x="227" y="10609"/>
                    </a:cubicBezTo>
                    <a:cubicBezTo>
                      <a:pt x="275" y="9347"/>
                      <a:pt x="239" y="8061"/>
                      <a:pt x="263" y="6799"/>
                    </a:cubicBezTo>
                    <a:cubicBezTo>
                      <a:pt x="263" y="5715"/>
                      <a:pt x="275" y="4608"/>
                      <a:pt x="275" y="3525"/>
                    </a:cubicBezTo>
                    <a:cubicBezTo>
                      <a:pt x="275" y="3203"/>
                      <a:pt x="418" y="2965"/>
                      <a:pt x="656" y="2810"/>
                    </a:cubicBezTo>
                    <a:cubicBezTo>
                      <a:pt x="1227" y="2417"/>
                      <a:pt x="1811" y="2024"/>
                      <a:pt x="2406" y="1691"/>
                    </a:cubicBezTo>
                    <a:cubicBezTo>
                      <a:pt x="3680" y="977"/>
                      <a:pt x="5061" y="500"/>
                      <a:pt x="6502" y="239"/>
                    </a:cubicBezTo>
                    <a:cubicBezTo>
                      <a:pt x="7633" y="24"/>
                      <a:pt x="8764" y="0"/>
                      <a:pt x="9895" y="191"/>
                    </a:cubicBezTo>
                    <a:cubicBezTo>
                      <a:pt x="10347" y="262"/>
                      <a:pt x="10347" y="298"/>
                      <a:pt x="10395" y="727"/>
                    </a:cubicBezTo>
                    <a:cubicBezTo>
                      <a:pt x="10550" y="2286"/>
                      <a:pt x="10419" y="3846"/>
                      <a:pt x="10347" y="5418"/>
                    </a:cubicBezTo>
                    <a:cubicBezTo>
                      <a:pt x="10300" y="6335"/>
                      <a:pt x="10300" y="7275"/>
                      <a:pt x="10276" y="8192"/>
                    </a:cubicBezTo>
                    <a:cubicBezTo>
                      <a:pt x="10252" y="8787"/>
                      <a:pt x="10181" y="9371"/>
                      <a:pt x="10169" y="9966"/>
                    </a:cubicBezTo>
                    <a:cubicBezTo>
                      <a:pt x="10157" y="10454"/>
                      <a:pt x="10157" y="10930"/>
                      <a:pt x="10157" y="11430"/>
                    </a:cubicBezTo>
                    <a:cubicBezTo>
                      <a:pt x="10157" y="11704"/>
                      <a:pt x="10121" y="11990"/>
                      <a:pt x="10097" y="12264"/>
                    </a:cubicBezTo>
                    <a:cubicBezTo>
                      <a:pt x="10038" y="12740"/>
                      <a:pt x="9895" y="12871"/>
                      <a:pt x="9419" y="12919"/>
                    </a:cubicBezTo>
                    <a:cubicBezTo>
                      <a:pt x="8919" y="12954"/>
                      <a:pt x="8431" y="12990"/>
                      <a:pt x="7919" y="13038"/>
                    </a:cubicBezTo>
                    <a:cubicBezTo>
                      <a:pt x="6645" y="13157"/>
                      <a:pt x="5394" y="13419"/>
                      <a:pt x="4144" y="13752"/>
                    </a:cubicBezTo>
                    <a:cubicBezTo>
                      <a:pt x="3287" y="13955"/>
                      <a:pt x="2442" y="14145"/>
                      <a:pt x="1668" y="14550"/>
                    </a:cubicBezTo>
                    <a:cubicBezTo>
                      <a:pt x="1180" y="14776"/>
                      <a:pt x="727" y="15038"/>
                      <a:pt x="275" y="15300"/>
                    </a:cubicBezTo>
                    <a:close/>
                    <a:moveTo>
                      <a:pt x="1775" y="3548"/>
                    </a:moveTo>
                    <a:cubicBezTo>
                      <a:pt x="1906" y="3537"/>
                      <a:pt x="2001" y="3548"/>
                      <a:pt x="2073" y="3513"/>
                    </a:cubicBezTo>
                    <a:cubicBezTo>
                      <a:pt x="3228" y="3001"/>
                      <a:pt x="4418" y="2560"/>
                      <a:pt x="5633" y="2167"/>
                    </a:cubicBezTo>
                    <a:cubicBezTo>
                      <a:pt x="6490" y="1882"/>
                      <a:pt x="7359" y="1679"/>
                      <a:pt x="8276" y="1739"/>
                    </a:cubicBezTo>
                    <a:cubicBezTo>
                      <a:pt x="8431" y="1751"/>
                      <a:pt x="8669" y="1810"/>
                      <a:pt x="8657" y="1572"/>
                    </a:cubicBezTo>
                    <a:cubicBezTo>
                      <a:pt x="8657" y="1370"/>
                      <a:pt x="8419" y="1382"/>
                      <a:pt x="8264" y="1382"/>
                    </a:cubicBezTo>
                    <a:cubicBezTo>
                      <a:pt x="7299" y="1429"/>
                      <a:pt x="6359" y="1524"/>
                      <a:pt x="5454" y="1882"/>
                    </a:cubicBezTo>
                    <a:cubicBezTo>
                      <a:pt x="4347" y="2322"/>
                      <a:pt x="3251" y="2715"/>
                      <a:pt x="2132" y="3120"/>
                    </a:cubicBezTo>
                    <a:cubicBezTo>
                      <a:pt x="1954" y="3191"/>
                      <a:pt x="1811" y="3251"/>
                      <a:pt x="1775" y="3548"/>
                    </a:cubicBezTo>
                    <a:close/>
                    <a:moveTo>
                      <a:pt x="2954" y="8371"/>
                    </a:moveTo>
                    <a:cubicBezTo>
                      <a:pt x="3085" y="8228"/>
                      <a:pt x="3204" y="8109"/>
                      <a:pt x="3299" y="7966"/>
                    </a:cubicBezTo>
                    <a:cubicBezTo>
                      <a:pt x="3561" y="7597"/>
                      <a:pt x="3478" y="7299"/>
                      <a:pt x="3013" y="7180"/>
                    </a:cubicBezTo>
                    <a:cubicBezTo>
                      <a:pt x="2739" y="7108"/>
                      <a:pt x="2454" y="7073"/>
                      <a:pt x="2192" y="7037"/>
                    </a:cubicBezTo>
                    <a:cubicBezTo>
                      <a:pt x="1954" y="7001"/>
                      <a:pt x="1846" y="7073"/>
                      <a:pt x="1894" y="7335"/>
                    </a:cubicBezTo>
                    <a:cubicBezTo>
                      <a:pt x="2001" y="8001"/>
                      <a:pt x="1894" y="8656"/>
                      <a:pt x="1775" y="9299"/>
                    </a:cubicBezTo>
                    <a:cubicBezTo>
                      <a:pt x="1727" y="9537"/>
                      <a:pt x="1834" y="9740"/>
                      <a:pt x="2061" y="9740"/>
                    </a:cubicBezTo>
                    <a:cubicBezTo>
                      <a:pt x="2370" y="9740"/>
                      <a:pt x="2727" y="9764"/>
                      <a:pt x="3013" y="9644"/>
                    </a:cubicBezTo>
                    <a:cubicBezTo>
                      <a:pt x="3430" y="9454"/>
                      <a:pt x="3632" y="9013"/>
                      <a:pt x="3204" y="8561"/>
                    </a:cubicBezTo>
                    <a:cubicBezTo>
                      <a:pt x="3108" y="8525"/>
                      <a:pt x="3061" y="8466"/>
                      <a:pt x="2954" y="8371"/>
                    </a:cubicBezTo>
                    <a:close/>
                    <a:moveTo>
                      <a:pt x="8300" y="10990"/>
                    </a:moveTo>
                    <a:cubicBezTo>
                      <a:pt x="8097" y="10966"/>
                      <a:pt x="7942" y="10907"/>
                      <a:pt x="7776" y="10907"/>
                    </a:cubicBezTo>
                    <a:cubicBezTo>
                      <a:pt x="7002" y="10942"/>
                      <a:pt x="6216" y="10990"/>
                      <a:pt x="5442" y="11073"/>
                    </a:cubicBezTo>
                    <a:cubicBezTo>
                      <a:pt x="4990" y="11109"/>
                      <a:pt x="4525" y="11216"/>
                      <a:pt x="4097" y="11323"/>
                    </a:cubicBezTo>
                    <a:cubicBezTo>
                      <a:pt x="3442" y="11490"/>
                      <a:pt x="2787" y="11692"/>
                      <a:pt x="2132" y="11883"/>
                    </a:cubicBezTo>
                    <a:cubicBezTo>
                      <a:pt x="2025" y="11919"/>
                      <a:pt x="1918" y="11942"/>
                      <a:pt x="1846" y="11990"/>
                    </a:cubicBezTo>
                    <a:cubicBezTo>
                      <a:pt x="1811" y="12002"/>
                      <a:pt x="1775" y="12097"/>
                      <a:pt x="1787" y="12145"/>
                    </a:cubicBezTo>
                    <a:cubicBezTo>
                      <a:pt x="1823" y="12204"/>
                      <a:pt x="1882" y="12264"/>
                      <a:pt x="1942" y="12276"/>
                    </a:cubicBezTo>
                    <a:cubicBezTo>
                      <a:pt x="1977" y="12288"/>
                      <a:pt x="2061" y="12264"/>
                      <a:pt x="2096" y="12240"/>
                    </a:cubicBezTo>
                    <a:cubicBezTo>
                      <a:pt x="2775" y="12050"/>
                      <a:pt x="3430" y="11835"/>
                      <a:pt x="4097" y="11645"/>
                    </a:cubicBezTo>
                    <a:cubicBezTo>
                      <a:pt x="4323" y="11585"/>
                      <a:pt x="4561" y="11526"/>
                      <a:pt x="4775" y="11490"/>
                    </a:cubicBezTo>
                    <a:cubicBezTo>
                      <a:pt x="5823" y="11323"/>
                      <a:pt x="6847" y="11133"/>
                      <a:pt x="7907" y="11276"/>
                    </a:cubicBezTo>
                    <a:cubicBezTo>
                      <a:pt x="8073" y="11335"/>
                      <a:pt x="8240" y="11288"/>
                      <a:pt x="8300" y="10990"/>
                    </a:cubicBezTo>
                    <a:close/>
                    <a:moveTo>
                      <a:pt x="8240" y="9502"/>
                    </a:moveTo>
                    <a:cubicBezTo>
                      <a:pt x="7907" y="9478"/>
                      <a:pt x="7597" y="9418"/>
                      <a:pt x="7264" y="9418"/>
                    </a:cubicBezTo>
                    <a:cubicBezTo>
                      <a:pt x="6430" y="9406"/>
                      <a:pt x="5585" y="9383"/>
                      <a:pt x="4787" y="9680"/>
                    </a:cubicBezTo>
                    <a:cubicBezTo>
                      <a:pt x="4323" y="9847"/>
                      <a:pt x="3859" y="9966"/>
                      <a:pt x="3382" y="10097"/>
                    </a:cubicBezTo>
                    <a:cubicBezTo>
                      <a:pt x="2918" y="10228"/>
                      <a:pt x="2442" y="10347"/>
                      <a:pt x="1977" y="10490"/>
                    </a:cubicBezTo>
                    <a:cubicBezTo>
                      <a:pt x="1894" y="10514"/>
                      <a:pt x="1799" y="10526"/>
                      <a:pt x="1739" y="10597"/>
                    </a:cubicBezTo>
                    <a:cubicBezTo>
                      <a:pt x="1715" y="10621"/>
                      <a:pt x="1668" y="10692"/>
                      <a:pt x="1680" y="10740"/>
                    </a:cubicBezTo>
                    <a:cubicBezTo>
                      <a:pt x="1704" y="10787"/>
                      <a:pt x="1763" y="10835"/>
                      <a:pt x="1799" y="10847"/>
                    </a:cubicBezTo>
                    <a:cubicBezTo>
                      <a:pt x="1882" y="10859"/>
                      <a:pt x="1954" y="10847"/>
                      <a:pt x="2013" y="10811"/>
                    </a:cubicBezTo>
                    <a:cubicBezTo>
                      <a:pt x="2513" y="10645"/>
                      <a:pt x="3025" y="10502"/>
                      <a:pt x="3525" y="10335"/>
                    </a:cubicBezTo>
                    <a:cubicBezTo>
                      <a:pt x="4978" y="9859"/>
                      <a:pt x="6430" y="9549"/>
                      <a:pt x="7954" y="9847"/>
                    </a:cubicBezTo>
                    <a:cubicBezTo>
                      <a:pt x="8204" y="9883"/>
                      <a:pt x="8252" y="9740"/>
                      <a:pt x="8240" y="9502"/>
                    </a:cubicBezTo>
                    <a:close/>
                    <a:moveTo>
                      <a:pt x="2132" y="4525"/>
                    </a:moveTo>
                    <a:cubicBezTo>
                      <a:pt x="2239" y="4537"/>
                      <a:pt x="2346" y="4572"/>
                      <a:pt x="2418" y="4561"/>
                    </a:cubicBezTo>
                    <a:cubicBezTo>
                      <a:pt x="2847" y="4441"/>
                      <a:pt x="3275" y="4358"/>
                      <a:pt x="3692" y="4191"/>
                    </a:cubicBezTo>
                    <a:cubicBezTo>
                      <a:pt x="4990" y="3656"/>
                      <a:pt x="6335" y="3441"/>
                      <a:pt x="7728" y="3537"/>
                    </a:cubicBezTo>
                    <a:lnTo>
                      <a:pt x="8038" y="3537"/>
                    </a:lnTo>
                    <a:cubicBezTo>
                      <a:pt x="8228" y="3525"/>
                      <a:pt x="8276" y="3418"/>
                      <a:pt x="8228" y="3239"/>
                    </a:cubicBezTo>
                    <a:cubicBezTo>
                      <a:pt x="8157" y="3227"/>
                      <a:pt x="8097" y="3191"/>
                      <a:pt x="8038" y="3191"/>
                    </a:cubicBezTo>
                    <a:cubicBezTo>
                      <a:pt x="7180" y="3108"/>
                      <a:pt x="6323" y="3239"/>
                      <a:pt x="5478" y="3358"/>
                    </a:cubicBezTo>
                    <a:cubicBezTo>
                      <a:pt x="4740" y="3465"/>
                      <a:pt x="4061" y="3787"/>
                      <a:pt x="3370" y="3965"/>
                    </a:cubicBezTo>
                    <a:cubicBezTo>
                      <a:pt x="3144" y="4025"/>
                      <a:pt x="2906" y="4060"/>
                      <a:pt x="2680" y="4132"/>
                    </a:cubicBezTo>
                    <a:cubicBezTo>
                      <a:pt x="2477" y="4203"/>
                      <a:pt x="2239" y="4203"/>
                      <a:pt x="2132" y="4525"/>
                    </a:cubicBezTo>
                    <a:close/>
                    <a:moveTo>
                      <a:pt x="1846" y="6013"/>
                    </a:moveTo>
                    <a:cubicBezTo>
                      <a:pt x="1989" y="6013"/>
                      <a:pt x="2085" y="6025"/>
                      <a:pt x="2180" y="6013"/>
                    </a:cubicBezTo>
                    <a:cubicBezTo>
                      <a:pt x="3513" y="5680"/>
                      <a:pt x="4847" y="5358"/>
                      <a:pt x="6228" y="5263"/>
                    </a:cubicBezTo>
                    <a:cubicBezTo>
                      <a:pt x="6430" y="5251"/>
                      <a:pt x="6490" y="5132"/>
                      <a:pt x="6490" y="4894"/>
                    </a:cubicBezTo>
                    <a:cubicBezTo>
                      <a:pt x="6180" y="4918"/>
                      <a:pt x="5883" y="4930"/>
                      <a:pt x="5597" y="5001"/>
                    </a:cubicBezTo>
                    <a:cubicBezTo>
                      <a:pt x="4466" y="5215"/>
                      <a:pt x="3335" y="5453"/>
                      <a:pt x="2215" y="5680"/>
                    </a:cubicBezTo>
                    <a:cubicBezTo>
                      <a:pt x="2073" y="5715"/>
                      <a:pt x="1894" y="5739"/>
                      <a:pt x="1846" y="6013"/>
                    </a:cubicBezTo>
                    <a:close/>
                    <a:moveTo>
                      <a:pt x="7299" y="7632"/>
                    </a:moveTo>
                    <a:cubicBezTo>
                      <a:pt x="7026" y="7668"/>
                      <a:pt x="6764" y="7716"/>
                      <a:pt x="6514" y="7751"/>
                    </a:cubicBezTo>
                    <a:cubicBezTo>
                      <a:pt x="5883" y="7811"/>
                      <a:pt x="5240" y="7859"/>
                      <a:pt x="4621" y="7894"/>
                    </a:cubicBezTo>
                    <a:cubicBezTo>
                      <a:pt x="4490" y="7918"/>
                      <a:pt x="4275" y="7882"/>
                      <a:pt x="4287" y="8085"/>
                    </a:cubicBezTo>
                    <a:cubicBezTo>
                      <a:pt x="4299" y="8299"/>
                      <a:pt x="4501" y="8240"/>
                      <a:pt x="4644" y="8228"/>
                    </a:cubicBezTo>
                    <a:cubicBezTo>
                      <a:pt x="5454" y="8168"/>
                      <a:pt x="6252" y="8109"/>
                      <a:pt x="7073" y="8049"/>
                    </a:cubicBezTo>
                    <a:cubicBezTo>
                      <a:pt x="7323" y="8037"/>
                      <a:pt x="7323" y="7882"/>
                      <a:pt x="7299" y="7632"/>
                    </a:cubicBezTo>
                    <a:close/>
                    <a:moveTo>
                      <a:pt x="2144" y="13109"/>
                    </a:moveTo>
                    <a:cubicBezTo>
                      <a:pt x="2323" y="13097"/>
                      <a:pt x="2489" y="13109"/>
                      <a:pt x="2632" y="13073"/>
                    </a:cubicBezTo>
                    <a:cubicBezTo>
                      <a:pt x="3251" y="12943"/>
                      <a:pt x="3870" y="12800"/>
                      <a:pt x="4490" y="12645"/>
                    </a:cubicBezTo>
                    <a:cubicBezTo>
                      <a:pt x="4597" y="12621"/>
                      <a:pt x="4787" y="12585"/>
                      <a:pt x="4752" y="12407"/>
                    </a:cubicBezTo>
                    <a:cubicBezTo>
                      <a:pt x="4716" y="12228"/>
                      <a:pt x="4561" y="12264"/>
                      <a:pt x="4418" y="12276"/>
                    </a:cubicBezTo>
                    <a:cubicBezTo>
                      <a:pt x="4394" y="12276"/>
                      <a:pt x="4359" y="12288"/>
                      <a:pt x="4335" y="12288"/>
                    </a:cubicBezTo>
                    <a:cubicBezTo>
                      <a:pt x="3704" y="12454"/>
                      <a:pt x="3085" y="12597"/>
                      <a:pt x="2466" y="12764"/>
                    </a:cubicBezTo>
                    <a:cubicBezTo>
                      <a:pt x="2323" y="12812"/>
                      <a:pt x="2144" y="12812"/>
                      <a:pt x="2144" y="13109"/>
                    </a:cubicBezTo>
                    <a:close/>
                    <a:moveTo>
                      <a:pt x="6299" y="12204"/>
                    </a:moveTo>
                    <a:cubicBezTo>
                      <a:pt x="6192" y="12157"/>
                      <a:pt x="6133" y="12097"/>
                      <a:pt x="6085" y="12097"/>
                    </a:cubicBezTo>
                    <a:cubicBezTo>
                      <a:pt x="6025" y="12109"/>
                      <a:pt x="5978" y="12181"/>
                      <a:pt x="5978" y="12228"/>
                    </a:cubicBezTo>
                    <a:cubicBezTo>
                      <a:pt x="5978" y="12276"/>
                      <a:pt x="6061" y="12359"/>
                      <a:pt x="6085" y="12359"/>
                    </a:cubicBezTo>
                    <a:cubicBezTo>
                      <a:pt x="6156" y="12347"/>
                      <a:pt x="6216" y="12276"/>
                      <a:pt x="6299" y="12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5"/>
              <p:cNvSpPr/>
              <p:nvPr/>
            </p:nvSpPr>
            <p:spPr>
              <a:xfrm>
                <a:off x="4624075" y="3114500"/>
                <a:ext cx="234875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4360" extrusionOk="0">
                    <a:moveTo>
                      <a:pt x="9109" y="14359"/>
                    </a:moveTo>
                    <a:cubicBezTo>
                      <a:pt x="8704" y="14157"/>
                      <a:pt x="8335" y="14002"/>
                      <a:pt x="7990" y="13812"/>
                    </a:cubicBezTo>
                    <a:cubicBezTo>
                      <a:pt x="7263" y="13407"/>
                      <a:pt x="6501" y="13181"/>
                      <a:pt x="5692" y="13109"/>
                    </a:cubicBezTo>
                    <a:cubicBezTo>
                      <a:pt x="4704" y="13014"/>
                      <a:pt x="3727" y="12883"/>
                      <a:pt x="2739" y="12824"/>
                    </a:cubicBezTo>
                    <a:cubicBezTo>
                      <a:pt x="2191" y="12800"/>
                      <a:pt x="1620" y="12859"/>
                      <a:pt x="1060" y="12883"/>
                    </a:cubicBezTo>
                    <a:cubicBezTo>
                      <a:pt x="834" y="12907"/>
                      <a:pt x="608" y="12919"/>
                      <a:pt x="346" y="12931"/>
                    </a:cubicBezTo>
                    <a:cubicBezTo>
                      <a:pt x="310" y="12764"/>
                      <a:pt x="286" y="12597"/>
                      <a:pt x="274" y="12454"/>
                    </a:cubicBezTo>
                    <a:cubicBezTo>
                      <a:pt x="227" y="11335"/>
                      <a:pt x="191" y="10204"/>
                      <a:pt x="155" y="9085"/>
                    </a:cubicBezTo>
                    <a:cubicBezTo>
                      <a:pt x="108" y="8121"/>
                      <a:pt x="13" y="7144"/>
                      <a:pt x="13" y="6168"/>
                    </a:cubicBezTo>
                    <a:cubicBezTo>
                      <a:pt x="1" y="5144"/>
                      <a:pt x="72" y="4108"/>
                      <a:pt x="96" y="3072"/>
                    </a:cubicBezTo>
                    <a:cubicBezTo>
                      <a:pt x="96" y="2322"/>
                      <a:pt x="36" y="1572"/>
                      <a:pt x="13" y="810"/>
                    </a:cubicBezTo>
                    <a:lnTo>
                      <a:pt x="13" y="155"/>
                    </a:lnTo>
                    <a:cubicBezTo>
                      <a:pt x="274" y="96"/>
                      <a:pt x="489" y="1"/>
                      <a:pt x="715" y="1"/>
                    </a:cubicBezTo>
                    <a:cubicBezTo>
                      <a:pt x="2382" y="24"/>
                      <a:pt x="4049" y="155"/>
                      <a:pt x="5644" y="715"/>
                    </a:cubicBezTo>
                    <a:cubicBezTo>
                      <a:pt x="5751" y="739"/>
                      <a:pt x="5835" y="774"/>
                      <a:pt x="5942" y="810"/>
                    </a:cubicBezTo>
                    <a:cubicBezTo>
                      <a:pt x="6847" y="1286"/>
                      <a:pt x="7775" y="1763"/>
                      <a:pt x="8680" y="2263"/>
                    </a:cubicBezTo>
                    <a:cubicBezTo>
                      <a:pt x="9157" y="2513"/>
                      <a:pt x="9395" y="2894"/>
                      <a:pt x="9395" y="3477"/>
                    </a:cubicBezTo>
                    <a:cubicBezTo>
                      <a:pt x="9359" y="5751"/>
                      <a:pt x="9383" y="8037"/>
                      <a:pt x="9347" y="10299"/>
                    </a:cubicBezTo>
                    <a:cubicBezTo>
                      <a:pt x="9347" y="10680"/>
                      <a:pt x="9287" y="11050"/>
                      <a:pt x="9276" y="11442"/>
                    </a:cubicBezTo>
                    <a:cubicBezTo>
                      <a:pt x="9240" y="12204"/>
                      <a:pt x="9228" y="12978"/>
                      <a:pt x="9204" y="13728"/>
                    </a:cubicBezTo>
                    <a:cubicBezTo>
                      <a:pt x="9180" y="13931"/>
                      <a:pt x="9145" y="14121"/>
                      <a:pt x="9109" y="14359"/>
                    </a:cubicBezTo>
                    <a:close/>
                    <a:moveTo>
                      <a:pt x="1596" y="4430"/>
                    </a:moveTo>
                    <a:cubicBezTo>
                      <a:pt x="1584" y="4477"/>
                      <a:pt x="1548" y="4525"/>
                      <a:pt x="1537" y="4584"/>
                    </a:cubicBezTo>
                    <a:cubicBezTo>
                      <a:pt x="1608" y="4644"/>
                      <a:pt x="1679" y="4727"/>
                      <a:pt x="1775" y="4763"/>
                    </a:cubicBezTo>
                    <a:cubicBezTo>
                      <a:pt x="1918" y="4799"/>
                      <a:pt x="2084" y="4823"/>
                      <a:pt x="2251" y="4834"/>
                    </a:cubicBezTo>
                    <a:cubicBezTo>
                      <a:pt x="3299" y="4942"/>
                      <a:pt x="4358" y="5013"/>
                      <a:pt x="5382" y="5287"/>
                    </a:cubicBezTo>
                    <a:cubicBezTo>
                      <a:pt x="5823" y="5382"/>
                      <a:pt x="6239" y="5525"/>
                      <a:pt x="6668" y="5644"/>
                    </a:cubicBezTo>
                    <a:cubicBezTo>
                      <a:pt x="6930" y="5716"/>
                      <a:pt x="6930" y="5716"/>
                      <a:pt x="7049" y="5382"/>
                    </a:cubicBezTo>
                    <a:cubicBezTo>
                      <a:pt x="6966" y="5346"/>
                      <a:pt x="6871" y="5275"/>
                      <a:pt x="6787" y="5263"/>
                    </a:cubicBezTo>
                    <a:cubicBezTo>
                      <a:pt x="6323" y="5144"/>
                      <a:pt x="5882" y="5001"/>
                      <a:pt x="5418" y="4930"/>
                    </a:cubicBezTo>
                    <a:cubicBezTo>
                      <a:pt x="4287" y="4751"/>
                      <a:pt x="3144" y="4608"/>
                      <a:pt x="2013" y="4465"/>
                    </a:cubicBezTo>
                    <a:cubicBezTo>
                      <a:pt x="1882" y="4418"/>
                      <a:pt x="1727" y="4430"/>
                      <a:pt x="1596" y="4430"/>
                    </a:cubicBezTo>
                    <a:close/>
                    <a:moveTo>
                      <a:pt x="7502" y="9121"/>
                    </a:moveTo>
                    <a:cubicBezTo>
                      <a:pt x="7609" y="8883"/>
                      <a:pt x="7597" y="8752"/>
                      <a:pt x="7335" y="8704"/>
                    </a:cubicBezTo>
                    <a:cubicBezTo>
                      <a:pt x="6466" y="8561"/>
                      <a:pt x="5573" y="8383"/>
                      <a:pt x="4692" y="8240"/>
                    </a:cubicBezTo>
                    <a:cubicBezTo>
                      <a:pt x="3858" y="8121"/>
                      <a:pt x="3025" y="8037"/>
                      <a:pt x="2191" y="7930"/>
                    </a:cubicBezTo>
                    <a:cubicBezTo>
                      <a:pt x="2060" y="7918"/>
                      <a:pt x="1918" y="7930"/>
                      <a:pt x="1894" y="8109"/>
                    </a:cubicBezTo>
                    <a:cubicBezTo>
                      <a:pt x="1918" y="8144"/>
                      <a:pt x="1941" y="8204"/>
                      <a:pt x="1965" y="8204"/>
                    </a:cubicBezTo>
                    <a:cubicBezTo>
                      <a:pt x="3811" y="8394"/>
                      <a:pt x="5656" y="8633"/>
                      <a:pt x="7502" y="9121"/>
                    </a:cubicBezTo>
                    <a:close/>
                    <a:moveTo>
                      <a:pt x="7311" y="6620"/>
                    </a:moveTo>
                    <a:cubicBezTo>
                      <a:pt x="7073" y="6549"/>
                      <a:pt x="6859" y="6454"/>
                      <a:pt x="6644" y="6394"/>
                    </a:cubicBezTo>
                    <a:cubicBezTo>
                      <a:pt x="5096" y="5989"/>
                      <a:pt x="3501" y="5918"/>
                      <a:pt x="1918" y="5680"/>
                    </a:cubicBezTo>
                    <a:cubicBezTo>
                      <a:pt x="1858" y="5668"/>
                      <a:pt x="1798" y="5704"/>
                      <a:pt x="1739" y="5704"/>
                    </a:cubicBezTo>
                    <a:cubicBezTo>
                      <a:pt x="1727" y="5704"/>
                      <a:pt x="1715" y="5716"/>
                      <a:pt x="1715" y="5727"/>
                    </a:cubicBezTo>
                    <a:cubicBezTo>
                      <a:pt x="1703" y="5739"/>
                      <a:pt x="1703" y="5763"/>
                      <a:pt x="1679" y="5835"/>
                    </a:cubicBezTo>
                    <a:cubicBezTo>
                      <a:pt x="1775" y="5894"/>
                      <a:pt x="1870" y="5977"/>
                      <a:pt x="1977" y="6001"/>
                    </a:cubicBezTo>
                    <a:cubicBezTo>
                      <a:pt x="2394" y="6073"/>
                      <a:pt x="2834" y="6132"/>
                      <a:pt x="3239" y="6180"/>
                    </a:cubicBezTo>
                    <a:cubicBezTo>
                      <a:pt x="4215" y="6275"/>
                      <a:pt x="5180" y="6382"/>
                      <a:pt x="6120" y="6656"/>
                    </a:cubicBezTo>
                    <a:cubicBezTo>
                      <a:pt x="6418" y="6739"/>
                      <a:pt x="6704" y="6859"/>
                      <a:pt x="7001" y="6966"/>
                    </a:cubicBezTo>
                    <a:cubicBezTo>
                      <a:pt x="7061" y="6978"/>
                      <a:pt x="7132" y="6978"/>
                      <a:pt x="7204" y="6978"/>
                    </a:cubicBezTo>
                    <a:cubicBezTo>
                      <a:pt x="7240" y="6859"/>
                      <a:pt x="7263" y="6751"/>
                      <a:pt x="7311" y="6620"/>
                    </a:cubicBezTo>
                    <a:close/>
                    <a:moveTo>
                      <a:pt x="2715" y="3882"/>
                    </a:moveTo>
                    <a:cubicBezTo>
                      <a:pt x="2977" y="3656"/>
                      <a:pt x="2965" y="3477"/>
                      <a:pt x="2906" y="3287"/>
                    </a:cubicBezTo>
                    <a:cubicBezTo>
                      <a:pt x="2834" y="3025"/>
                      <a:pt x="2763" y="2739"/>
                      <a:pt x="2691" y="2465"/>
                    </a:cubicBezTo>
                    <a:cubicBezTo>
                      <a:pt x="2560" y="2025"/>
                      <a:pt x="2429" y="1572"/>
                      <a:pt x="2263" y="1132"/>
                    </a:cubicBezTo>
                    <a:cubicBezTo>
                      <a:pt x="2227" y="1036"/>
                      <a:pt x="2132" y="917"/>
                      <a:pt x="2037" y="905"/>
                    </a:cubicBezTo>
                    <a:cubicBezTo>
                      <a:pt x="1870" y="882"/>
                      <a:pt x="1834" y="1024"/>
                      <a:pt x="1787" y="1155"/>
                    </a:cubicBezTo>
                    <a:cubicBezTo>
                      <a:pt x="1548" y="1917"/>
                      <a:pt x="1322" y="2679"/>
                      <a:pt x="1072" y="3418"/>
                    </a:cubicBezTo>
                    <a:cubicBezTo>
                      <a:pt x="1025" y="3572"/>
                      <a:pt x="1025" y="3680"/>
                      <a:pt x="1215" y="3739"/>
                    </a:cubicBezTo>
                    <a:cubicBezTo>
                      <a:pt x="1251" y="3691"/>
                      <a:pt x="1298" y="3644"/>
                      <a:pt x="1310" y="3596"/>
                    </a:cubicBezTo>
                    <a:cubicBezTo>
                      <a:pt x="1358" y="3406"/>
                      <a:pt x="1394" y="3203"/>
                      <a:pt x="1429" y="2989"/>
                    </a:cubicBezTo>
                    <a:cubicBezTo>
                      <a:pt x="1453" y="2787"/>
                      <a:pt x="1572" y="2679"/>
                      <a:pt x="1787" y="2691"/>
                    </a:cubicBezTo>
                    <a:lnTo>
                      <a:pt x="2394" y="2691"/>
                    </a:lnTo>
                    <a:cubicBezTo>
                      <a:pt x="2501" y="3060"/>
                      <a:pt x="2608" y="3441"/>
                      <a:pt x="2715" y="3882"/>
                    </a:cubicBezTo>
                    <a:close/>
                    <a:moveTo>
                      <a:pt x="7311" y="10085"/>
                    </a:moveTo>
                    <a:cubicBezTo>
                      <a:pt x="6978" y="10002"/>
                      <a:pt x="6668" y="9930"/>
                      <a:pt x="6382" y="9823"/>
                    </a:cubicBezTo>
                    <a:cubicBezTo>
                      <a:pt x="5013" y="9371"/>
                      <a:pt x="3620" y="9418"/>
                      <a:pt x="2215" y="9573"/>
                    </a:cubicBezTo>
                    <a:cubicBezTo>
                      <a:pt x="2144" y="9585"/>
                      <a:pt x="2025" y="9668"/>
                      <a:pt x="2025" y="9752"/>
                    </a:cubicBezTo>
                    <a:cubicBezTo>
                      <a:pt x="2013" y="9907"/>
                      <a:pt x="2156" y="9907"/>
                      <a:pt x="2275" y="9895"/>
                    </a:cubicBezTo>
                    <a:cubicBezTo>
                      <a:pt x="2322" y="9895"/>
                      <a:pt x="2370" y="9883"/>
                      <a:pt x="2418" y="9883"/>
                    </a:cubicBezTo>
                    <a:cubicBezTo>
                      <a:pt x="3811" y="9585"/>
                      <a:pt x="5168" y="9764"/>
                      <a:pt x="6501" y="10228"/>
                    </a:cubicBezTo>
                    <a:lnTo>
                      <a:pt x="7216" y="10442"/>
                    </a:lnTo>
                    <a:cubicBezTo>
                      <a:pt x="7252" y="10383"/>
                      <a:pt x="7275" y="10335"/>
                      <a:pt x="7299" y="10311"/>
                    </a:cubicBezTo>
                    <a:cubicBezTo>
                      <a:pt x="7299" y="10252"/>
                      <a:pt x="7299" y="10192"/>
                      <a:pt x="7311" y="10085"/>
                    </a:cubicBezTo>
                    <a:close/>
                    <a:moveTo>
                      <a:pt x="7406" y="11609"/>
                    </a:moveTo>
                    <a:cubicBezTo>
                      <a:pt x="7371" y="11573"/>
                      <a:pt x="7335" y="11550"/>
                      <a:pt x="7311" y="11550"/>
                    </a:cubicBezTo>
                    <a:cubicBezTo>
                      <a:pt x="5894" y="11192"/>
                      <a:pt x="4454" y="10954"/>
                      <a:pt x="2989" y="10847"/>
                    </a:cubicBezTo>
                    <a:cubicBezTo>
                      <a:pt x="2834" y="10835"/>
                      <a:pt x="2668" y="10823"/>
                      <a:pt x="2501" y="10847"/>
                    </a:cubicBezTo>
                    <a:cubicBezTo>
                      <a:pt x="2441" y="10847"/>
                      <a:pt x="2394" y="10954"/>
                      <a:pt x="2334" y="11014"/>
                    </a:cubicBezTo>
                    <a:cubicBezTo>
                      <a:pt x="2382" y="11061"/>
                      <a:pt x="2441" y="11121"/>
                      <a:pt x="2489" y="11133"/>
                    </a:cubicBezTo>
                    <a:cubicBezTo>
                      <a:pt x="2596" y="11157"/>
                      <a:pt x="2691" y="11133"/>
                      <a:pt x="2799" y="11145"/>
                    </a:cubicBezTo>
                    <a:cubicBezTo>
                      <a:pt x="3442" y="11192"/>
                      <a:pt x="4096" y="11192"/>
                      <a:pt x="4727" y="11311"/>
                    </a:cubicBezTo>
                    <a:cubicBezTo>
                      <a:pt x="5549" y="11454"/>
                      <a:pt x="6359" y="11716"/>
                      <a:pt x="7180" y="11907"/>
                    </a:cubicBezTo>
                    <a:cubicBezTo>
                      <a:pt x="7216" y="11919"/>
                      <a:pt x="7263" y="11907"/>
                      <a:pt x="7323" y="11907"/>
                    </a:cubicBezTo>
                    <a:cubicBezTo>
                      <a:pt x="7382" y="11812"/>
                      <a:pt x="7394" y="11716"/>
                      <a:pt x="7406" y="11609"/>
                    </a:cubicBezTo>
                    <a:close/>
                    <a:moveTo>
                      <a:pt x="3918" y="3037"/>
                    </a:moveTo>
                    <a:cubicBezTo>
                      <a:pt x="3882" y="3060"/>
                      <a:pt x="3775" y="3108"/>
                      <a:pt x="3775" y="3156"/>
                    </a:cubicBezTo>
                    <a:cubicBezTo>
                      <a:pt x="3775" y="3227"/>
                      <a:pt x="3823" y="3334"/>
                      <a:pt x="3870" y="3358"/>
                    </a:cubicBezTo>
                    <a:cubicBezTo>
                      <a:pt x="3977" y="3406"/>
                      <a:pt x="4096" y="3418"/>
                      <a:pt x="4215" y="3430"/>
                    </a:cubicBezTo>
                    <a:cubicBezTo>
                      <a:pt x="5251" y="3656"/>
                      <a:pt x="6311" y="3763"/>
                      <a:pt x="7311" y="4144"/>
                    </a:cubicBezTo>
                    <a:cubicBezTo>
                      <a:pt x="7371" y="4168"/>
                      <a:pt x="7430" y="4203"/>
                      <a:pt x="7466" y="4203"/>
                    </a:cubicBezTo>
                    <a:cubicBezTo>
                      <a:pt x="7561" y="4180"/>
                      <a:pt x="7680" y="4132"/>
                      <a:pt x="7704" y="4072"/>
                    </a:cubicBezTo>
                    <a:cubicBezTo>
                      <a:pt x="7728" y="4001"/>
                      <a:pt x="7668" y="3882"/>
                      <a:pt x="7609" y="3822"/>
                    </a:cubicBezTo>
                    <a:cubicBezTo>
                      <a:pt x="7513" y="3751"/>
                      <a:pt x="7394" y="3727"/>
                      <a:pt x="7275" y="3703"/>
                    </a:cubicBezTo>
                    <a:cubicBezTo>
                      <a:pt x="6311" y="3513"/>
                      <a:pt x="5347" y="3310"/>
                      <a:pt x="4370" y="3132"/>
                    </a:cubicBezTo>
                    <a:cubicBezTo>
                      <a:pt x="4227" y="3096"/>
                      <a:pt x="4096" y="3060"/>
                      <a:pt x="3918" y="30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4592525" y="3147550"/>
                <a:ext cx="255700" cy="35272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14109" extrusionOk="0">
                    <a:moveTo>
                      <a:pt x="1001" y="119"/>
                    </a:moveTo>
                    <a:lnTo>
                      <a:pt x="1036" y="750"/>
                    </a:lnTo>
                    <a:cubicBezTo>
                      <a:pt x="1048" y="2453"/>
                      <a:pt x="1036" y="4167"/>
                      <a:pt x="1072" y="5882"/>
                    </a:cubicBezTo>
                    <a:cubicBezTo>
                      <a:pt x="1084" y="6822"/>
                      <a:pt x="1191" y="7775"/>
                      <a:pt x="1215" y="8704"/>
                    </a:cubicBezTo>
                    <a:cubicBezTo>
                      <a:pt x="1251" y="9716"/>
                      <a:pt x="1227" y="10751"/>
                      <a:pt x="1227" y="11763"/>
                    </a:cubicBezTo>
                    <a:cubicBezTo>
                      <a:pt x="1227" y="11954"/>
                      <a:pt x="1322" y="12025"/>
                      <a:pt x="1489" y="12037"/>
                    </a:cubicBezTo>
                    <a:cubicBezTo>
                      <a:pt x="1548" y="12037"/>
                      <a:pt x="1608" y="12037"/>
                      <a:pt x="1667" y="12025"/>
                    </a:cubicBezTo>
                    <a:cubicBezTo>
                      <a:pt x="3096" y="11716"/>
                      <a:pt x="4501" y="11835"/>
                      <a:pt x="5942" y="12014"/>
                    </a:cubicBezTo>
                    <a:cubicBezTo>
                      <a:pt x="6632" y="12097"/>
                      <a:pt x="7335" y="12204"/>
                      <a:pt x="8037" y="12335"/>
                    </a:cubicBezTo>
                    <a:cubicBezTo>
                      <a:pt x="8335" y="12395"/>
                      <a:pt x="8621" y="12549"/>
                      <a:pt x="8895" y="12668"/>
                    </a:cubicBezTo>
                    <a:cubicBezTo>
                      <a:pt x="9156" y="12787"/>
                      <a:pt x="9383" y="12918"/>
                      <a:pt x="9645" y="13049"/>
                    </a:cubicBezTo>
                    <a:cubicBezTo>
                      <a:pt x="9859" y="13168"/>
                      <a:pt x="10121" y="13276"/>
                      <a:pt x="10228" y="13549"/>
                    </a:cubicBezTo>
                    <a:cubicBezTo>
                      <a:pt x="10180" y="13585"/>
                      <a:pt x="10145" y="13621"/>
                      <a:pt x="10133" y="13621"/>
                    </a:cubicBezTo>
                    <a:cubicBezTo>
                      <a:pt x="8752" y="13668"/>
                      <a:pt x="7371" y="13692"/>
                      <a:pt x="5977" y="13752"/>
                    </a:cubicBezTo>
                    <a:cubicBezTo>
                      <a:pt x="5204" y="13788"/>
                      <a:pt x="4418" y="13871"/>
                      <a:pt x="3644" y="13930"/>
                    </a:cubicBezTo>
                    <a:cubicBezTo>
                      <a:pt x="3132" y="13966"/>
                      <a:pt x="2644" y="13990"/>
                      <a:pt x="2144" y="14026"/>
                    </a:cubicBezTo>
                    <a:cubicBezTo>
                      <a:pt x="1727" y="14038"/>
                      <a:pt x="1322" y="14061"/>
                      <a:pt x="905" y="14097"/>
                    </a:cubicBezTo>
                    <a:cubicBezTo>
                      <a:pt x="715" y="14109"/>
                      <a:pt x="536" y="14097"/>
                      <a:pt x="310" y="14097"/>
                    </a:cubicBezTo>
                    <a:cubicBezTo>
                      <a:pt x="286" y="13811"/>
                      <a:pt x="251" y="13573"/>
                      <a:pt x="239" y="13335"/>
                    </a:cubicBezTo>
                    <a:cubicBezTo>
                      <a:pt x="191" y="12430"/>
                      <a:pt x="143" y="11502"/>
                      <a:pt x="132" y="10597"/>
                    </a:cubicBezTo>
                    <a:cubicBezTo>
                      <a:pt x="120" y="9180"/>
                      <a:pt x="132" y="7751"/>
                      <a:pt x="120" y="6346"/>
                    </a:cubicBezTo>
                    <a:cubicBezTo>
                      <a:pt x="84" y="4501"/>
                      <a:pt x="48" y="2655"/>
                      <a:pt x="12" y="810"/>
                    </a:cubicBezTo>
                    <a:cubicBezTo>
                      <a:pt x="1" y="12"/>
                      <a:pt x="12" y="0"/>
                      <a:pt x="798" y="60"/>
                    </a:cubicBezTo>
                    <a:cubicBezTo>
                      <a:pt x="846" y="95"/>
                      <a:pt x="882" y="107"/>
                      <a:pt x="1001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4880350" y="3133550"/>
                <a:ext cx="27060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14241" extrusionOk="0">
                    <a:moveTo>
                      <a:pt x="9966" y="1"/>
                    </a:moveTo>
                    <a:cubicBezTo>
                      <a:pt x="10240" y="12"/>
                      <a:pt x="10490" y="24"/>
                      <a:pt x="10776" y="60"/>
                    </a:cubicBezTo>
                    <a:cubicBezTo>
                      <a:pt x="10788" y="203"/>
                      <a:pt x="10824" y="322"/>
                      <a:pt x="10824" y="441"/>
                    </a:cubicBezTo>
                    <a:cubicBezTo>
                      <a:pt x="10812" y="1310"/>
                      <a:pt x="10776" y="2179"/>
                      <a:pt x="10752" y="3049"/>
                    </a:cubicBezTo>
                    <a:cubicBezTo>
                      <a:pt x="10705" y="4120"/>
                      <a:pt x="10633" y="5204"/>
                      <a:pt x="10586" y="6275"/>
                    </a:cubicBezTo>
                    <a:cubicBezTo>
                      <a:pt x="10574" y="6549"/>
                      <a:pt x="10621" y="6811"/>
                      <a:pt x="10621" y="7061"/>
                    </a:cubicBezTo>
                    <a:cubicBezTo>
                      <a:pt x="10597" y="9359"/>
                      <a:pt x="10574" y="11645"/>
                      <a:pt x="10562" y="13931"/>
                    </a:cubicBezTo>
                    <a:cubicBezTo>
                      <a:pt x="10562" y="14002"/>
                      <a:pt x="10538" y="14062"/>
                      <a:pt x="10526" y="14169"/>
                    </a:cubicBezTo>
                    <a:cubicBezTo>
                      <a:pt x="10419" y="14181"/>
                      <a:pt x="10336" y="14193"/>
                      <a:pt x="10264" y="14181"/>
                    </a:cubicBezTo>
                    <a:cubicBezTo>
                      <a:pt x="8216" y="14050"/>
                      <a:pt x="6192" y="14002"/>
                      <a:pt x="4156" y="14074"/>
                    </a:cubicBezTo>
                    <a:cubicBezTo>
                      <a:pt x="3978" y="14074"/>
                      <a:pt x="3799" y="14133"/>
                      <a:pt x="3632" y="14133"/>
                    </a:cubicBezTo>
                    <a:cubicBezTo>
                      <a:pt x="2513" y="14181"/>
                      <a:pt x="1394" y="14205"/>
                      <a:pt x="275" y="14240"/>
                    </a:cubicBezTo>
                    <a:cubicBezTo>
                      <a:pt x="203" y="14240"/>
                      <a:pt x="132" y="14228"/>
                      <a:pt x="1" y="14193"/>
                    </a:cubicBezTo>
                    <a:cubicBezTo>
                      <a:pt x="299" y="13931"/>
                      <a:pt x="596" y="13788"/>
                      <a:pt x="894" y="13657"/>
                    </a:cubicBezTo>
                    <a:cubicBezTo>
                      <a:pt x="2144" y="13109"/>
                      <a:pt x="3489" y="12835"/>
                      <a:pt x="4811" y="12538"/>
                    </a:cubicBezTo>
                    <a:cubicBezTo>
                      <a:pt x="6037" y="12276"/>
                      <a:pt x="7276" y="12121"/>
                      <a:pt x="8550" y="12109"/>
                    </a:cubicBezTo>
                    <a:cubicBezTo>
                      <a:pt x="8788" y="12109"/>
                      <a:pt x="9038" y="12002"/>
                      <a:pt x="9276" y="11931"/>
                    </a:cubicBezTo>
                    <a:cubicBezTo>
                      <a:pt x="9454" y="11871"/>
                      <a:pt x="9502" y="11704"/>
                      <a:pt x="9514" y="11550"/>
                    </a:cubicBezTo>
                    <a:cubicBezTo>
                      <a:pt x="9562" y="10919"/>
                      <a:pt x="9597" y="10311"/>
                      <a:pt x="9633" y="9680"/>
                    </a:cubicBezTo>
                    <a:cubicBezTo>
                      <a:pt x="9669" y="9049"/>
                      <a:pt x="9669" y="8394"/>
                      <a:pt x="9693" y="7740"/>
                    </a:cubicBezTo>
                    <a:cubicBezTo>
                      <a:pt x="9728" y="6799"/>
                      <a:pt x="9752" y="5846"/>
                      <a:pt x="9800" y="4906"/>
                    </a:cubicBezTo>
                    <a:cubicBezTo>
                      <a:pt x="9812" y="4322"/>
                      <a:pt x="9859" y="3763"/>
                      <a:pt x="9871" y="3179"/>
                    </a:cubicBezTo>
                    <a:cubicBezTo>
                      <a:pt x="9907" y="2275"/>
                      <a:pt x="9919" y="1346"/>
                      <a:pt x="9943" y="441"/>
                    </a:cubicBezTo>
                    <a:cubicBezTo>
                      <a:pt x="9919" y="310"/>
                      <a:pt x="9943" y="191"/>
                      <a:pt x="9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>
                <a:off x="5007450" y="3407700"/>
                <a:ext cx="80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86" extrusionOk="0">
                    <a:moveTo>
                      <a:pt x="322" y="107"/>
                    </a:moveTo>
                    <a:cubicBezTo>
                      <a:pt x="239" y="179"/>
                      <a:pt x="179" y="250"/>
                      <a:pt x="108" y="262"/>
                    </a:cubicBezTo>
                    <a:cubicBezTo>
                      <a:pt x="84" y="286"/>
                      <a:pt x="1" y="179"/>
                      <a:pt x="1" y="131"/>
                    </a:cubicBezTo>
                    <a:cubicBezTo>
                      <a:pt x="1" y="84"/>
                      <a:pt x="72" y="12"/>
                      <a:pt x="108" y="0"/>
                    </a:cubicBezTo>
                    <a:cubicBezTo>
                      <a:pt x="156" y="0"/>
                      <a:pt x="239" y="60"/>
                      <a:pt x="322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5"/>
              <p:cNvSpPr/>
              <p:nvPr/>
            </p:nvSpPr>
            <p:spPr>
              <a:xfrm>
                <a:off x="4906550" y="3321675"/>
                <a:ext cx="309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3" extrusionOk="0">
                    <a:moveTo>
                      <a:pt x="251" y="0"/>
                    </a:moveTo>
                    <a:cubicBezTo>
                      <a:pt x="489" y="60"/>
                      <a:pt x="763" y="72"/>
                      <a:pt x="965" y="167"/>
                    </a:cubicBezTo>
                    <a:cubicBezTo>
                      <a:pt x="1239" y="286"/>
                      <a:pt x="1215" y="548"/>
                      <a:pt x="965" y="703"/>
                    </a:cubicBezTo>
                    <a:cubicBezTo>
                      <a:pt x="917" y="715"/>
                      <a:pt x="894" y="750"/>
                      <a:pt x="846" y="750"/>
                    </a:cubicBezTo>
                    <a:cubicBezTo>
                      <a:pt x="608" y="810"/>
                      <a:pt x="322" y="953"/>
                      <a:pt x="144" y="727"/>
                    </a:cubicBezTo>
                    <a:cubicBezTo>
                      <a:pt x="1" y="536"/>
                      <a:pt x="120" y="274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5"/>
              <p:cNvSpPr/>
              <p:nvPr/>
            </p:nvSpPr>
            <p:spPr>
              <a:xfrm>
                <a:off x="4910725" y="3290125"/>
                <a:ext cx="26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53" extrusionOk="0">
                    <a:moveTo>
                      <a:pt x="0" y="60"/>
                    </a:moveTo>
                    <a:cubicBezTo>
                      <a:pt x="405" y="0"/>
                      <a:pt x="739" y="12"/>
                      <a:pt x="1072" y="262"/>
                    </a:cubicBezTo>
                    <a:cubicBezTo>
                      <a:pt x="917" y="726"/>
                      <a:pt x="512" y="786"/>
                      <a:pt x="96" y="953"/>
                    </a:cubicBezTo>
                    <a:cubicBezTo>
                      <a:pt x="72" y="619"/>
                      <a:pt x="36" y="357"/>
                      <a:pt x="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4667525" y="3153500"/>
                <a:ext cx="134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63" extrusionOk="0">
                    <a:moveTo>
                      <a:pt x="60" y="762"/>
                    </a:moveTo>
                    <a:cubicBezTo>
                      <a:pt x="1" y="429"/>
                      <a:pt x="49" y="215"/>
                      <a:pt x="275" y="0"/>
                    </a:cubicBezTo>
                    <a:cubicBezTo>
                      <a:pt x="453" y="167"/>
                      <a:pt x="537" y="369"/>
                      <a:pt x="537" y="667"/>
                    </a:cubicBezTo>
                    <a:cubicBezTo>
                      <a:pt x="394" y="703"/>
                      <a:pt x="239" y="715"/>
                      <a:pt x="60" y="7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4582100" y="3095150"/>
                <a:ext cx="581650" cy="417350"/>
              </a:xfrm>
              <a:custGeom>
                <a:avLst/>
                <a:gdLst/>
                <a:ahLst/>
                <a:cxnLst/>
                <a:rect l="l" t="t" r="r" b="b"/>
                <a:pathLst>
                  <a:path w="23266" h="16694" extrusionOk="0">
                    <a:moveTo>
                      <a:pt x="22742" y="1060"/>
                    </a:moveTo>
                    <a:cubicBezTo>
                      <a:pt x="22551" y="1025"/>
                      <a:pt x="22373" y="1013"/>
                      <a:pt x="22158" y="1001"/>
                    </a:cubicBezTo>
                    <a:cubicBezTo>
                      <a:pt x="22099" y="1001"/>
                      <a:pt x="22027" y="977"/>
                      <a:pt x="21968" y="977"/>
                    </a:cubicBezTo>
                    <a:cubicBezTo>
                      <a:pt x="21956" y="953"/>
                      <a:pt x="21956" y="917"/>
                      <a:pt x="21932" y="905"/>
                    </a:cubicBezTo>
                    <a:lnTo>
                      <a:pt x="21932" y="739"/>
                    </a:lnTo>
                    <a:cubicBezTo>
                      <a:pt x="21932" y="572"/>
                      <a:pt x="21932" y="417"/>
                      <a:pt x="21825" y="310"/>
                    </a:cubicBezTo>
                    <a:cubicBezTo>
                      <a:pt x="21718" y="191"/>
                      <a:pt x="21515" y="167"/>
                      <a:pt x="21349" y="143"/>
                    </a:cubicBezTo>
                    <a:cubicBezTo>
                      <a:pt x="21313" y="143"/>
                      <a:pt x="21265" y="132"/>
                      <a:pt x="21218" y="132"/>
                    </a:cubicBezTo>
                    <a:cubicBezTo>
                      <a:pt x="20730" y="36"/>
                      <a:pt x="20194" y="1"/>
                      <a:pt x="19610" y="1"/>
                    </a:cubicBezTo>
                    <a:cubicBezTo>
                      <a:pt x="18753" y="1"/>
                      <a:pt x="17884" y="84"/>
                      <a:pt x="17051" y="179"/>
                    </a:cubicBezTo>
                    <a:lnTo>
                      <a:pt x="16860" y="191"/>
                    </a:lnTo>
                    <a:cubicBezTo>
                      <a:pt x="16693" y="203"/>
                      <a:pt x="16551" y="286"/>
                      <a:pt x="16408" y="358"/>
                    </a:cubicBezTo>
                    <a:cubicBezTo>
                      <a:pt x="16324" y="405"/>
                      <a:pt x="16229" y="441"/>
                      <a:pt x="16158" y="465"/>
                    </a:cubicBezTo>
                    <a:cubicBezTo>
                      <a:pt x="15038" y="798"/>
                      <a:pt x="13967" y="1156"/>
                      <a:pt x="12991" y="1775"/>
                    </a:cubicBezTo>
                    <a:cubicBezTo>
                      <a:pt x="12538" y="2037"/>
                      <a:pt x="12109" y="2334"/>
                      <a:pt x="11681" y="2608"/>
                    </a:cubicBezTo>
                    <a:lnTo>
                      <a:pt x="11193" y="2918"/>
                    </a:lnTo>
                    <a:cubicBezTo>
                      <a:pt x="11086" y="2858"/>
                      <a:pt x="10990" y="2799"/>
                      <a:pt x="10895" y="2739"/>
                    </a:cubicBezTo>
                    <a:cubicBezTo>
                      <a:pt x="10609" y="2572"/>
                      <a:pt x="10312" y="2394"/>
                      <a:pt x="10014" y="2251"/>
                    </a:cubicBezTo>
                    <a:cubicBezTo>
                      <a:pt x="9776" y="2132"/>
                      <a:pt x="9526" y="2025"/>
                      <a:pt x="9288" y="1918"/>
                    </a:cubicBezTo>
                    <a:cubicBezTo>
                      <a:pt x="8907" y="1751"/>
                      <a:pt x="8526" y="1608"/>
                      <a:pt x="8180" y="1394"/>
                    </a:cubicBezTo>
                    <a:cubicBezTo>
                      <a:pt x="7347" y="905"/>
                      <a:pt x="6454" y="739"/>
                      <a:pt x="5609" y="608"/>
                    </a:cubicBezTo>
                    <a:cubicBezTo>
                      <a:pt x="4287" y="417"/>
                      <a:pt x="3251" y="310"/>
                      <a:pt x="2287" y="298"/>
                    </a:cubicBezTo>
                    <a:lnTo>
                      <a:pt x="2239" y="298"/>
                    </a:lnTo>
                    <a:cubicBezTo>
                      <a:pt x="1930" y="298"/>
                      <a:pt x="1668" y="370"/>
                      <a:pt x="1465" y="429"/>
                    </a:cubicBezTo>
                    <a:cubicBezTo>
                      <a:pt x="1311" y="477"/>
                      <a:pt x="1108" y="608"/>
                      <a:pt x="1168" y="941"/>
                    </a:cubicBezTo>
                    <a:cubicBezTo>
                      <a:pt x="1203" y="1096"/>
                      <a:pt x="1227" y="1275"/>
                      <a:pt x="1251" y="1441"/>
                    </a:cubicBezTo>
                    <a:cubicBezTo>
                      <a:pt x="1263" y="1656"/>
                      <a:pt x="1263" y="1656"/>
                      <a:pt x="1084" y="1667"/>
                    </a:cubicBezTo>
                    <a:cubicBezTo>
                      <a:pt x="1013" y="1679"/>
                      <a:pt x="930" y="1679"/>
                      <a:pt x="834" y="1679"/>
                    </a:cubicBezTo>
                    <a:lnTo>
                      <a:pt x="691" y="1679"/>
                    </a:lnTo>
                    <a:lnTo>
                      <a:pt x="560" y="1679"/>
                    </a:lnTo>
                    <a:cubicBezTo>
                      <a:pt x="275" y="1679"/>
                      <a:pt x="84" y="1751"/>
                      <a:pt x="25" y="2108"/>
                    </a:cubicBezTo>
                    <a:cubicBezTo>
                      <a:pt x="1" y="2287"/>
                      <a:pt x="1" y="2465"/>
                      <a:pt x="13" y="2584"/>
                    </a:cubicBezTo>
                    <a:cubicBezTo>
                      <a:pt x="25" y="2787"/>
                      <a:pt x="37" y="2965"/>
                      <a:pt x="60" y="3156"/>
                    </a:cubicBezTo>
                    <a:cubicBezTo>
                      <a:pt x="84" y="3453"/>
                      <a:pt x="96" y="3751"/>
                      <a:pt x="96" y="4049"/>
                    </a:cubicBezTo>
                    <a:cubicBezTo>
                      <a:pt x="120" y="5013"/>
                      <a:pt x="132" y="5966"/>
                      <a:pt x="144" y="6930"/>
                    </a:cubicBezTo>
                    <a:cubicBezTo>
                      <a:pt x="156" y="7609"/>
                      <a:pt x="156" y="8264"/>
                      <a:pt x="179" y="8930"/>
                    </a:cubicBezTo>
                    <a:cubicBezTo>
                      <a:pt x="191" y="10323"/>
                      <a:pt x="215" y="11716"/>
                      <a:pt x="251" y="13109"/>
                    </a:cubicBezTo>
                    <a:lnTo>
                      <a:pt x="263" y="14133"/>
                    </a:lnTo>
                    <a:cubicBezTo>
                      <a:pt x="275" y="14812"/>
                      <a:pt x="298" y="15503"/>
                      <a:pt x="310" y="16205"/>
                    </a:cubicBezTo>
                    <a:cubicBezTo>
                      <a:pt x="322" y="16562"/>
                      <a:pt x="429" y="16669"/>
                      <a:pt x="787" y="16693"/>
                    </a:cubicBezTo>
                    <a:lnTo>
                      <a:pt x="870" y="16693"/>
                    </a:lnTo>
                    <a:cubicBezTo>
                      <a:pt x="930" y="16693"/>
                      <a:pt x="1013" y="16693"/>
                      <a:pt x="1072" y="16681"/>
                    </a:cubicBezTo>
                    <a:cubicBezTo>
                      <a:pt x="1525" y="16646"/>
                      <a:pt x="1977" y="16622"/>
                      <a:pt x="2442" y="16586"/>
                    </a:cubicBezTo>
                    <a:cubicBezTo>
                      <a:pt x="3394" y="16515"/>
                      <a:pt x="4382" y="16455"/>
                      <a:pt x="5359" y="16395"/>
                    </a:cubicBezTo>
                    <a:cubicBezTo>
                      <a:pt x="6573" y="16336"/>
                      <a:pt x="7954" y="16265"/>
                      <a:pt x="9300" y="16265"/>
                    </a:cubicBezTo>
                    <a:cubicBezTo>
                      <a:pt x="9919" y="16265"/>
                      <a:pt x="10490" y="16276"/>
                      <a:pt x="11038" y="16312"/>
                    </a:cubicBezTo>
                    <a:lnTo>
                      <a:pt x="11050" y="16312"/>
                    </a:lnTo>
                    <a:cubicBezTo>
                      <a:pt x="11097" y="16312"/>
                      <a:pt x="11157" y="16288"/>
                      <a:pt x="11193" y="16288"/>
                    </a:cubicBezTo>
                    <a:cubicBezTo>
                      <a:pt x="11217" y="16288"/>
                      <a:pt x="11228" y="16276"/>
                      <a:pt x="11264" y="16276"/>
                    </a:cubicBezTo>
                    <a:lnTo>
                      <a:pt x="11740" y="16253"/>
                    </a:lnTo>
                    <a:cubicBezTo>
                      <a:pt x="12240" y="16217"/>
                      <a:pt x="12776" y="16205"/>
                      <a:pt x="13288" y="16193"/>
                    </a:cubicBezTo>
                    <a:lnTo>
                      <a:pt x="13395" y="16193"/>
                    </a:lnTo>
                    <a:cubicBezTo>
                      <a:pt x="13526" y="16193"/>
                      <a:pt x="13657" y="16193"/>
                      <a:pt x="13788" y="16205"/>
                    </a:cubicBezTo>
                    <a:cubicBezTo>
                      <a:pt x="13931" y="16205"/>
                      <a:pt x="14074" y="16217"/>
                      <a:pt x="14205" y="16217"/>
                    </a:cubicBezTo>
                    <a:lnTo>
                      <a:pt x="14431" y="16217"/>
                    </a:lnTo>
                    <a:cubicBezTo>
                      <a:pt x="14907" y="16193"/>
                      <a:pt x="15396" y="16157"/>
                      <a:pt x="15872" y="16110"/>
                    </a:cubicBezTo>
                    <a:cubicBezTo>
                      <a:pt x="16634" y="16050"/>
                      <a:pt x="17408" y="15991"/>
                      <a:pt x="18182" y="15979"/>
                    </a:cubicBezTo>
                    <a:lnTo>
                      <a:pt x="18717" y="15979"/>
                    </a:lnTo>
                    <a:cubicBezTo>
                      <a:pt x="20122" y="15979"/>
                      <a:pt x="21527" y="16134"/>
                      <a:pt x="22754" y="16265"/>
                    </a:cubicBezTo>
                    <a:lnTo>
                      <a:pt x="22897" y="16276"/>
                    </a:lnTo>
                    <a:lnTo>
                      <a:pt x="22920" y="16110"/>
                    </a:lnTo>
                    <a:cubicBezTo>
                      <a:pt x="22920" y="16074"/>
                      <a:pt x="22920" y="16015"/>
                      <a:pt x="22932" y="15967"/>
                    </a:cubicBezTo>
                    <a:cubicBezTo>
                      <a:pt x="22944" y="15860"/>
                      <a:pt x="22944" y="15741"/>
                      <a:pt x="22944" y="15634"/>
                    </a:cubicBezTo>
                    <a:cubicBezTo>
                      <a:pt x="22944" y="15372"/>
                      <a:pt x="22932" y="15086"/>
                      <a:pt x="22932" y="14824"/>
                    </a:cubicBezTo>
                    <a:cubicBezTo>
                      <a:pt x="22920" y="14360"/>
                      <a:pt x="22920" y="13895"/>
                      <a:pt x="22920" y="13419"/>
                    </a:cubicBezTo>
                    <a:cubicBezTo>
                      <a:pt x="22932" y="12050"/>
                      <a:pt x="22944" y="10621"/>
                      <a:pt x="22992" y="9073"/>
                    </a:cubicBezTo>
                    <a:cubicBezTo>
                      <a:pt x="23016" y="7585"/>
                      <a:pt x="23063" y="6216"/>
                      <a:pt x="23111" y="4918"/>
                    </a:cubicBezTo>
                    <a:cubicBezTo>
                      <a:pt x="23135" y="4287"/>
                      <a:pt x="23170" y="3644"/>
                      <a:pt x="23194" y="3013"/>
                    </a:cubicBezTo>
                    <a:cubicBezTo>
                      <a:pt x="23230" y="2560"/>
                      <a:pt x="23242" y="2108"/>
                      <a:pt x="23254" y="1644"/>
                    </a:cubicBezTo>
                    <a:cubicBezTo>
                      <a:pt x="23266" y="1215"/>
                      <a:pt x="23182" y="1132"/>
                      <a:pt x="22742" y="1060"/>
                    </a:cubicBezTo>
                    <a:close/>
                    <a:moveTo>
                      <a:pt x="3049" y="15955"/>
                    </a:moveTo>
                    <a:cubicBezTo>
                      <a:pt x="2882" y="15967"/>
                      <a:pt x="2727" y="15967"/>
                      <a:pt x="2561" y="15979"/>
                    </a:cubicBezTo>
                    <a:cubicBezTo>
                      <a:pt x="2430" y="16003"/>
                      <a:pt x="2275" y="16003"/>
                      <a:pt x="2144" y="16015"/>
                    </a:cubicBezTo>
                    <a:cubicBezTo>
                      <a:pt x="1870" y="16026"/>
                      <a:pt x="1608" y="16038"/>
                      <a:pt x="1322" y="16062"/>
                    </a:cubicBezTo>
                    <a:lnTo>
                      <a:pt x="1120" y="16062"/>
                    </a:lnTo>
                    <a:lnTo>
                      <a:pt x="882" y="16062"/>
                    </a:lnTo>
                    <a:cubicBezTo>
                      <a:pt x="882" y="16015"/>
                      <a:pt x="858" y="15967"/>
                      <a:pt x="858" y="15919"/>
                    </a:cubicBezTo>
                    <a:cubicBezTo>
                      <a:pt x="846" y="15741"/>
                      <a:pt x="822" y="15598"/>
                      <a:pt x="822" y="15443"/>
                    </a:cubicBezTo>
                    <a:lnTo>
                      <a:pt x="787" y="14872"/>
                    </a:lnTo>
                    <a:cubicBezTo>
                      <a:pt x="763" y="14157"/>
                      <a:pt x="727" y="13419"/>
                      <a:pt x="715" y="12705"/>
                    </a:cubicBezTo>
                    <a:cubicBezTo>
                      <a:pt x="703" y="11990"/>
                      <a:pt x="703" y="11264"/>
                      <a:pt x="703" y="10561"/>
                    </a:cubicBezTo>
                    <a:lnTo>
                      <a:pt x="703" y="8454"/>
                    </a:lnTo>
                    <a:cubicBezTo>
                      <a:pt x="679" y="7287"/>
                      <a:pt x="656" y="6097"/>
                      <a:pt x="644" y="4954"/>
                    </a:cubicBezTo>
                    <a:cubicBezTo>
                      <a:pt x="620" y="4275"/>
                      <a:pt x="608" y="3596"/>
                      <a:pt x="596" y="2918"/>
                    </a:cubicBezTo>
                    <a:cubicBezTo>
                      <a:pt x="596" y="2656"/>
                      <a:pt x="584" y="2394"/>
                      <a:pt x="644" y="2334"/>
                    </a:cubicBezTo>
                    <a:cubicBezTo>
                      <a:pt x="668" y="2299"/>
                      <a:pt x="727" y="2299"/>
                      <a:pt x="846" y="2299"/>
                    </a:cubicBezTo>
                    <a:cubicBezTo>
                      <a:pt x="941" y="2299"/>
                      <a:pt x="1072" y="2322"/>
                      <a:pt x="1215" y="2322"/>
                    </a:cubicBezTo>
                    <a:cubicBezTo>
                      <a:pt x="1239" y="2322"/>
                      <a:pt x="1263" y="2322"/>
                      <a:pt x="1299" y="2334"/>
                    </a:cubicBezTo>
                    <a:cubicBezTo>
                      <a:pt x="1299" y="2370"/>
                      <a:pt x="1299" y="2394"/>
                      <a:pt x="1311" y="2429"/>
                    </a:cubicBezTo>
                    <a:cubicBezTo>
                      <a:pt x="1322" y="2560"/>
                      <a:pt x="1322" y="2691"/>
                      <a:pt x="1322" y="2822"/>
                    </a:cubicBezTo>
                    <a:lnTo>
                      <a:pt x="1322" y="4549"/>
                    </a:lnTo>
                    <a:cubicBezTo>
                      <a:pt x="1322" y="5668"/>
                      <a:pt x="1322" y="6835"/>
                      <a:pt x="1334" y="7978"/>
                    </a:cubicBezTo>
                    <a:cubicBezTo>
                      <a:pt x="1346" y="8478"/>
                      <a:pt x="1382" y="9002"/>
                      <a:pt x="1418" y="9490"/>
                    </a:cubicBezTo>
                    <a:cubicBezTo>
                      <a:pt x="1441" y="9930"/>
                      <a:pt x="1477" y="10371"/>
                      <a:pt x="1489" y="10800"/>
                    </a:cubicBezTo>
                    <a:cubicBezTo>
                      <a:pt x="1513" y="11633"/>
                      <a:pt x="1501" y="12490"/>
                      <a:pt x="1501" y="13300"/>
                    </a:cubicBezTo>
                    <a:lnTo>
                      <a:pt x="1501" y="13859"/>
                    </a:lnTo>
                    <a:cubicBezTo>
                      <a:pt x="1501" y="14121"/>
                      <a:pt x="1632" y="14276"/>
                      <a:pt x="1906" y="14288"/>
                    </a:cubicBezTo>
                    <a:lnTo>
                      <a:pt x="1942" y="14288"/>
                    </a:lnTo>
                    <a:cubicBezTo>
                      <a:pt x="2013" y="14288"/>
                      <a:pt x="2061" y="14288"/>
                      <a:pt x="2132" y="14276"/>
                    </a:cubicBezTo>
                    <a:cubicBezTo>
                      <a:pt x="2704" y="14133"/>
                      <a:pt x="3335" y="14074"/>
                      <a:pt x="4013" y="14074"/>
                    </a:cubicBezTo>
                    <a:cubicBezTo>
                      <a:pt x="4835" y="14074"/>
                      <a:pt x="5656" y="14169"/>
                      <a:pt x="6335" y="14252"/>
                    </a:cubicBezTo>
                    <a:cubicBezTo>
                      <a:pt x="7121" y="14360"/>
                      <a:pt x="7799" y="14467"/>
                      <a:pt x="8419" y="14586"/>
                    </a:cubicBezTo>
                    <a:cubicBezTo>
                      <a:pt x="8657" y="14633"/>
                      <a:pt x="8895" y="14752"/>
                      <a:pt x="9133" y="14848"/>
                    </a:cubicBezTo>
                    <a:lnTo>
                      <a:pt x="9252" y="14907"/>
                    </a:lnTo>
                    <a:cubicBezTo>
                      <a:pt x="9466" y="15002"/>
                      <a:pt x="9669" y="15122"/>
                      <a:pt x="9859" y="15241"/>
                    </a:cubicBezTo>
                    <a:lnTo>
                      <a:pt x="9978" y="15300"/>
                    </a:lnTo>
                    <a:lnTo>
                      <a:pt x="10074" y="15348"/>
                    </a:lnTo>
                    <a:cubicBezTo>
                      <a:pt x="10204" y="15419"/>
                      <a:pt x="10324" y="15479"/>
                      <a:pt x="10419" y="15586"/>
                    </a:cubicBezTo>
                    <a:cubicBezTo>
                      <a:pt x="10002" y="15598"/>
                      <a:pt x="9562" y="15610"/>
                      <a:pt x="9145" y="15610"/>
                    </a:cubicBezTo>
                    <a:cubicBezTo>
                      <a:pt x="8240" y="15645"/>
                      <a:pt x="7299" y="15657"/>
                      <a:pt x="6394" y="15705"/>
                    </a:cubicBezTo>
                    <a:cubicBezTo>
                      <a:pt x="5906" y="15717"/>
                      <a:pt x="5418" y="15764"/>
                      <a:pt x="4942" y="15800"/>
                    </a:cubicBezTo>
                    <a:cubicBezTo>
                      <a:pt x="4644" y="15836"/>
                      <a:pt x="4347" y="15860"/>
                      <a:pt x="4061" y="15884"/>
                    </a:cubicBezTo>
                    <a:cubicBezTo>
                      <a:pt x="3716" y="15919"/>
                      <a:pt x="3382" y="15943"/>
                      <a:pt x="3049" y="15955"/>
                    </a:cubicBezTo>
                    <a:close/>
                    <a:moveTo>
                      <a:pt x="7526" y="1703"/>
                    </a:moveTo>
                    <a:lnTo>
                      <a:pt x="7645" y="1763"/>
                    </a:lnTo>
                    <a:cubicBezTo>
                      <a:pt x="8514" y="2215"/>
                      <a:pt x="9383" y="2680"/>
                      <a:pt x="10264" y="3144"/>
                    </a:cubicBezTo>
                    <a:cubicBezTo>
                      <a:pt x="10716" y="3382"/>
                      <a:pt x="10907" y="3703"/>
                      <a:pt x="10895" y="4227"/>
                    </a:cubicBezTo>
                    <a:cubicBezTo>
                      <a:pt x="10871" y="5608"/>
                      <a:pt x="10871" y="7025"/>
                      <a:pt x="10859" y="8395"/>
                    </a:cubicBezTo>
                    <a:cubicBezTo>
                      <a:pt x="10859" y="9264"/>
                      <a:pt x="10859" y="10157"/>
                      <a:pt x="10847" y="11038"/>
                    </a:cubicBezTo>
                    <a:cubicBezTo>
                      <a:pt x="10847" y="11252"/>
                      <a:pt x="10836" y="11466"/>
                      <a:pt x="10800" y="11681"/>
                    </a:cubicBezTo>
                    <a:cubicBezTo>
                      <a:pt x="10788" y="11847"/>
                      <a:pt x="10776" y="12026"/>
                      <a:pt x="10776" y="12181"/>
                    </a:cubicBezTo>
                    <a:lnTo>
                      <a:pt x="10728" y="13395"/>
                    </a:lnTo>
                    <a:cubicBezTo>
                      <a:pt x="10716" y="13752"/>
                      <a:pt x="10693" y="14121"/>
                      <a:pt x="10693" y="14479"/>
                    </a:cubicBezTo>
                    <a:cubicBezTo>
                      <a:pt x="10693" y="14610"/>
                      <a:pt x="10669" y="14729"/>
                      <a:pt x="10657" y="14883"/>
                    </a:cubicBezTo>
                    <a:lnTo>
                      <a:pt x="10657" y="14895"/>
                    </a:lnTo>
                    <a:cubicBezTo>
                      <a:pt x="10597" y="14860"/>
                      <a:pt x="10514" y="14836"/>
                      <a:pt x="10466" y="14800"/>
                    </a:cubicBezTo>
                    <a:cubicBezTo>
                      <a:pt x="10204" y="14681"/>
                      <a:pt x="9966" y="14562"/>
                      <a:pt x="9728" y="14431"/>
                    </a:cubicBezTo>
                    <a:cubicBezTo>
                      <a:pt x="9014" y="14026"/>
                      <a:pt x="8216" y="13788"/>
                      <a:pt x="7359" y="13717"/>
                    </a:cubicBezTo>
                    <a:cubicBezTo>
                      <a:pt x="7026" y="13693"/>
                      <a:pt x="6680" y="13645"/>
                      <a:pt x="6335" y="13609"/>
                    </a:cubicBezTo>
                    <a:cubicBezTo>
                      <a:pt x="5692" y="13538"/>
                      <a:pt x="5061" y="13478"/>
                      <a:pt x="4406" y="13431"/>
                    </a:cubicBezTo>
                    <a:cubicBezTo>
                      <a:pt x="4299" y="13431"/>
                      <a:pt x="4192" y="13419"/>
                      <a:pt x="4073" y="13419"/>
                    </a:cubicBezTo>
                    <a:cubicBezTo>
                      <a:pt x="3787" y="13419"/>
                      <a:pt x="3489" y="13431"/>
                      <a:pt x="3216" y="13467"/>
                    </a:cubicBezTo>
                    <a:cubicBezTo>
                      <a:pt x="3049" y="13478"/>
                      <a:pt x="2882" y="13490"/>
                      <a:pt x="2704" y="13490"/>
                    </a:cubicBezTo>
                    <a:cubicBezTo>
                      <a:pt x="2561" y="13490"/>
                      <a:pt x="2418" y="13514"/>
                      <a:pt x="2263" y="13526"/>
                    </a:cubicBezTo>
                    <a:lnTo>
                      <a:pt x="2120" y="13538"/>
                    </a:lnTo>
                    <a:lnTo>
                      <a:pt x="2120" y="13514"/>
                    </a:lnTo>
                    <a:cubicBezTo>
                      <a:pt x="2108" y="13407"/>
                      <a:pt x="2096" y="13312"/>
                      <a:pt x="2084" y="13217"/>
                    </a:cubicBezTo>
                    <a:cubicBezTo>
                      <a:pt x="2061" y="12716"/>
                      <a:pt x="2049" y="12228"/>
                      <a:pt x="2025" y="11740"/>
                    </a:cubicBezTo>
                    <a:cubicBezTo>
                      <a:pt x="2001" y="11109"/>
                      <a:pt x="1977" y="10490"/>
                      <a:pt x="1942" y="9847"/>
                    </a:cubicBezTo>
                    <a:cubicBezTo>
                      <a:pt x="1930" y="9490"/>
                      <a:pt x="1918" y="9121"/>
                      <a:pt x="1882" y="8764"/>
                    </a:cubicBezTo>
                    <a:cubicBezTo>
                      <a:pt x="1858" y="8168"/>
                      <a:pt x="1811" y="7537"/>
                      <a:pt x="1811" y="6942"/>
                    </a:cubicBezTo>
                    <a:cubicBezTo>
                      <a:pt x="1811" y="6394"/>
                      <a:pt x="1822" y="5835"/>
                      <a:pt x="1846" y="5275"/>
                    </a:cubicBezTo>
                    <a:cubicBezTo>
                      <a:pt x="1858" y="4823"/>
                      <a:pt x="1870" y="4323"/>
                      <a:pt x="1870" y="3846"/>
                    </a:cubicBezTo>
                    <a:cubicBezTo>
                      <a:pt x="1870" y="3346"/>
                      <a:pt x="1846" y="2834"/>
                      <a:pt x="1822" y="2346"/>
                    </a:cubicBezTo>
                    <a:cubicBezTo>
                      <a:pt x="1811" y="2096"/>
                      <a:pt x="1799" y="1846"/>
                      <a:pt x="1799" y="1584"/>
                    </a:cubicBezTo>
                    <a:lnTo>
                      <a:pt x="1799" y="1167"/>
                    </a:lnTo>
                    <a:lnTo>
                      <a:pt x="1799" y="1048"/>
                    </a:lnTo>
                    <a:lnTo>
                      <a:pt x="1930" y="1013"/>
                    </a:lnTo>
                    <a:cubicBezTo>
                      <a:pt x="2084" y="965"/>
                      <a:pt x="2215" y="917"/>
                      <a:pt x="2346" y="917"/>
                    </a:cubicBezTo>
                    <a:lnTo>
                      <a:pt x="2346" y="917"/>
                    </a:lnTo>
                    <a:cubicBezTo>
                      <a:pt x="3811" y="929"/>
                      <a:pt x="5537" y="1036"/>
                      <a:pt x="7228" y="1620"/>
                    </a:cubicBezTo>
                    <a:cubicBezTo>
                      <a:pt x="7264" y="1632"/>
                      <a:pt x="7287" y="1632"/>
                      <a:pt x="7323" y="1644"/>
                    </a:cubicBezTo>
                    <a:cubicBezTo>
                      <a:pt x="7430" y="1656"/>
                      <a:pt x="7490" y="1679"/>
                      <a:pt x="7526" y="1703"/>
                    </a:cubicBezTo>
                    <a:close/>
                    <a:moveTo>
                      <a:pt x="15789" y="15503"/>
                    </a:moveTo>
                    <a:cubicBezTo>
                      <a:pt x="15705" y="15526"/>
                      <a:pt x="15622" y="15538"/>
                      <a:pt x="15550" y="15538"/>
                    </a:cubicBezTo>
                    <a:cubicBezTo>
                      <a:pt x="14431" y="15586"/>
                      <a:pt x="13288" y="15610"/>
                      <a:pt x="12312" y="15622"/>
                    </a:cubicBezTo>
                    <a:cubicBezTo>
                      <a:pt x="12502" y="15491"/>
                      <a:pt x="12693" y="15419"/>
                      <a:pt x="12883" y="15324"/>
                    </a:cubicBezTo>
                    <a:cubicBezTo>
                      <a:pt x="14014" y="14836"/>
                      <a:pt x="15241" y="14550"/>
                      <a:pt x="16431" y="14288"/>
                    </a:cubicBezTo>
                    <a:lnTo>
                      <a:pt x="16777" y="14217"/>
                    </a:lnTo>
                    <a:cubicBezTo>
                      <a:pt x="17944" y="13943"/>
                      <a:pt x="19194" y="13800"/>
                      <a:pt x="20480" y="13776"/>
                    </a:cubicBezTo>
                    <a:cubicBezTo>
                      <a:pt x="20706" y="13776"/>
                      <a:pt x="20920" y="13705"/>
                      <a:pt x="21134" y="13633"/>
                    </a:cubicBezTo>
                    <a:lnTo>
                      <a:pt x="21253" y="13586"/>
                    </a:lnTo>
                    <a:cubicBezTo>
                      <a:pt x="21456" y="13526"/>
                      <a:pt x="21575" y="13348"/>
                      <a:pt x="21599" y="13062"/>
                    </a:cubicBezTo>
                    <a:cubicBezTo>
                      <a:pt x="21611" y="12883"/>
                      <a:pt x="21623" y="12705"/>
                      <a:pt x="21623" y="12526"/>
                    </a:cubicBezTo>
                    <a:cubicBezTo>
                      <a:pt x="21658" y="12097"/>
                      <a:pt x="21682" y="11657"/>
                      <a:pt x="21718" y="11204"/>
                    </a:cubicBezTo>
                    <a:cubicBezTo>
                      <a:pt x="21730" y="10823"/>
                      <a:pt x="21742" y="10442"/>
                      <a:pt x="21742" y="10061"/>
                    </a:cubicBezTo>
                    <a:cubicBezTo>
                      <a:pt x="21742" y="9788"/>
                      <a:pt x="21754" y="9526"/>
                      <a:pt x="21754" y="9252"/>
                    </a:cubicBezTo>
                    <a:cubicBezTo>
                      <a:pt x="21789" y="8323"/>
                      <a:pt x="21813" y="7371"/>
                      <a:pt x="21861" y="6430"/>
                    </a:cubicBezTo>
                    <a:cubicBezTo>
                      <a:pt x="21873" y="6192"/>
                      <a:pt x="21873" y="5954"/>
                      <a:pt x="21896" y="5716"/>
                    </a:cubicBezTo>
                    <a:cubicBezTo>
                      <a:pt x="21908" y="5370"/>
                      <a:pt x="21920" y="5049"/>
                      <a:pt x="21932" y="4704"/>
                    </a:cubicBezTo>
                    <a:lnTo>
                      <a:pt x="21980" y="3180"/>
                    </a:lnTo>
                    <a:cubicBezTo>
                      <a:pt x="21992" y="2763"/>
                      <a:pt x="21992" y="2370"/>
                      <a:pt x="22015" y="1953"/>
                    </a:cubicBezTo>
                    <a:cubicBezTo>
                      <a:pt x="22015" y="1870"/>
                      <a:pt x="22027" y="1798"/>
                      <a:pt x="22039" y="1691"/>
                    </a:cubicBezTo>
                    <a:lnTo>
                      <a:pt x="22039" y="1667"/>
                    </a:lnTo>
                    <a:lnTo>
                      <a:pt x="22611" y="1691"/>
                    </a:lnTo>
                    <a:lnTo>
                      <a:pt x="22611" y="1727"/>
                    </a:lnTo>
                    <a:cubicBezTo>
                      <a:pt x="22623" y="1810"/>
                      <a:pt x="22635" y="1870"/>
                      <a:pt x="22635" y="1929"/>
                    </a:cubicBezTo>
                    <a:lnTo>
                      <a:pt x="22623" y="2287"/>
                    </a:lnTo>
                    <a:cubicBezTo>
                      <a:pt x="22611" y="3025"/>
                      <a:pt x="22575" y="3799"/>
                      <a:pt x="22551" y="4537"/>
                    </a:cubicBezTo>
                    <a:cubicBezTo>
                      <a:pt x="22516" y="5085"/>
                      <a:pt x="22492" y="5620"/>
                      <a:pt x="22468" y="6180"/>
                    </a:cubicBezTo>
                    <a:cubicBezTo>
                      <a:pt x="22444" y="6716"/>
                      <a:pt x="22408" y="7252"/>
                      <a:pt x="22396" y="7763"/>
                    </a:cubicBezTo>
                    <a:cubicBezTo>
                      <a:pt x="22396" y="7918"/>
                      <a:pt x="22396" y="8085"/>
                      <a:pt x="22408" y="8216"/>
                    </a:cubicBezTo>
                    <a:cubicBezTo>
                      <a:pt x="22432" y="8335"/>
                      <a:pt x="22432" y="8454"/>
                      <a:pt x="22432" y="8561"/>
                    </a:cubicBezTo>
                    <a:cubicBezTo>
                      <a:pt x="22408" y="10847"/>
                      <a:pt x="22385" y="13145"/>
                      <a:pt x="22373" y="15419"/>
                    </a:cubicBezTo>
                    <a:cubicBezTo>
                      <a:pt x="22373" y="15443"/>
                      <a:pt x="22373" y="15479"/>
                      <a:pt x="22349" y="15526"/>
                    </a:cubicBezTo>
                    <a:cubicBezTo>
                      <a:pt x="22313" y="15526"/>
                      <a:pt x="22277" y="15538"/>
                      <a:pt x="22254" y="15538"/>
                    </a:cubicBezTo>
                    <a:lnTo>
                      <a:pt x="22218" y="15538"/>
                    </a:lnTo>
                    <a:cubicBezTo>
                      <a:pt x="20849" y="15443"/>
                      <a:pt x="19479" y="15407"/>
                      <a:pt x="18158" y="15407"/>
                    </a:cubicBezTo>
                    <a:cubicBezTo>
                      <a:pt x="17467" y="15407"/>
                      <a:pt x="16777" y="15419"/>
                      <a:pt x="16098" y="15443"/>
                    </a:cubicBezTo>
                    <a:cubicBezTo>
                      <a:pt x="15967" y="15479"/>
                      <a:pt x="15884" y="15491"/>
                      <a:pt x="15789" y="15503"/>
                    </a:cubicBezTo>
                    <a:close/>
                    <a:moveTo>
                      <a:pt x="11395" y="11014"/>
                    </a:moveTo>
                    <a:cubicBezTo>
                      <a:pt x="11431" y="10133"/>
                      <a:pt x="11431" y="9240"/>
                      <a:pt x="11431" y="8371"/>
                    </a:cubicBezTo>
                    <a:lnTo>
                      <a:pt x="11431" y="7180"/>
                    </a:lnTo>
                    <a:lnTo>
                      <a:pt x="11431" y="6109"/>
                    </a:lnTo>
                    <a:cubicBezTo>
                      <a:pt x="11431" y="5382"/>
                      <a:pt x="11443" y="4644"/>
                      <a:pt x="11443" y="3906"/>
                    </a:cubicBezTo>
                    <a:cubicBezTo>
                      <a:pt x="11443" y="3596"/>
                      <a:pt x="11621" y="3418"/>
                      <a:pt x="11752" y="3311"/>
                    </a:cubicBezTo>
                    <a:cubicBezTo>
                      <a:pt x="12276" y="2953"/>
                      <a:pt x="12883" y="2537"/>
                      <a:pt x="13491" y="2203"/>
                    </a:cubicBezTo>
                    <a:cubicBezTo>
                      <a:pt x="14729" y="1513"/>
                      <a:pt x="16098" y="1025"/>
                      <a:pt x="17563" y="751"/>
                    </a:cubicBezTo>
                    <a:cubicBezTo>
                      <a:pt x="18182" y="632"/>
                      <a:pt x="18789" y="572"/>
                      <a:pt x="19408" y="572"/>
                    </a:cubicBezTo>
                    <a:cubicBezTo>
                      <a:pt x="19908" y="572"/>
                      <a:pt x="20420" y="620"/>
                      <a:pt x="20908" y="691"/>
                    </a:cubicBezTo>
                    <a:cubicBezTo>
                      <a:pt x="21230" y="751"/>
                      <a:pt x="21230" y="751"/>
                      <a:pt x="21277" y="1096"/>
                    </a:cubicBezTo>
                    <a:cubicBezTo>
                      <a:pt x="21420" y="2382"/>
                      <a:pt x="21337" y="3668"/>
                      <a:pt x="21265" y="4942"/>
                    </a:cubicBezTo>
                    <a:cubicBezTo>
                      <a:pt x="21253" y="5216"/>
                      <a:pt x="21230" y="5489"/>
                      <a:pt x="21218" y="5775"/>
                    </a:cubicBezTo>
                    <a:cubicBezTo>
                      <a:pt x="21194" y="6287"/>
                      <a:pt x="21194" y="6811"/>
                      <a:pt x="21182" y="7335"/>
                    </a:cubicBezTo>
                    <a:cubicBezTo>
                      <a:pt x="21158" y="7740"/>
                      <a:pt x="21158" y="8156"/>
                      <a:pt x="21146" y="8573"/>
                    </a:cubicBezTo>
                    <a:cubicBezTo>
                      <a:pt x="21134" y="8871"/>
                      <a:pt x="21111" y="9180"/>
                      <a:pt x="21087" y="9478"/>
                    </a:cubicBezTo>
                    <a:cubicBezTo>
                      <a:pt x="21075" y="9764"/>
                      <a:pt x="21039" y="10038"/>
                      <a:pt x="21027" y="10335"/>
                    </a:cubicBezTo>
                    <a:cubicBezTo>
                      <a:pt x="21015" y="10621"/>
                      <a:pt x="21015" y="10907"/>
                      <a:pt x="21015" y="11169"/>
                    </a:cubicBezTo>
                    <a:lnTo>
                      <a:pt x="21015" y="11800"/>
                    </a:lnTo>
                    <a:cubicBezTo>
                      <a:pt x="20992" y="12109"/>
                      <a:pt x="20980" y="12383"/>
                      <a:pt x="20956" y="12621"/>
                    </a:cubicBezTo>
                    <a:cubicBezTo>
                      <a:pt x="20908" y="13038"/>
                      <a:pt x="20837" y="13097"/>
                      <a:pt x="20420" y="13133"/>
                    </a:cubicBezTo>
                    <a:cubicBezTo>
                      <a:pt x="20206" y="13157"/>
                      <a:pt x="19980" y="13169"/>
                      <a:pt x="19777" y="13193"/>
                    </a:cubicBezTo>
                    <a:cubicBezTo>
                      <a:pt x="19491" y="13217"/>
                      <a:pt x="19206" y="13240"/>
                      <a:pt x="18908" y="13276"/>
                    </a:cubicBezTo>
                    <a:cubicBezTo>
                      <a:pt x="17801" y="13371"/>
                      <a:pt x="16622" y="13598"/>
                      <a:pt x="15110" y="13990"/>
                    </a:cubicBezTo>
                    <a:lnTo>
                      <a:pt x="14812" y="14062"/>
                    </a:lnTo>
                    <a:cubicBezTo>
                      <a:pt x="14062" y="14240"/>
                      <a:pt x="13300" y="14431"/>
                      <a:pt x="12610" y="14800"/>
                    </a:cubicBezTo>
                    <a:cubicBezTo>
                      <a:pt x="12276" y="14967"/>
                      <a:pt x="11979" y="15145"/>
                      <a:pt x="11657" y="15324"/>
                    </a:cubicBezTo>
                    <a:cubicBezTo>
                      <a:pt x="11538" y="15383"/>
                      <a:pt x="11431" y="15455"/>
                      <a:pt x="11312" y="15514"/>
                    </a:cubicBezTo>
                    <a:cubicBezTo>
                      <a:pt x="11205" y="15455"/>
                      <a:pt x="11193" y="15360"/>
                      <a:pt x="11205" y="15205"/>
                    </a:cubicBezTo>
                    <a:cubicBezTo>
                      <a:pt x="11217" y="14776"/>
                      <a:pt x="11252" y="14348"/>
                      <a:pt x="11276" y="13895"/>
                    </a:cubicBezTo>
                    <a:cubicBezTo>
                      <a:pt x="11324" y="12967"/>
                      <a:pt x="11371" y="11978"/>
                      <a:pt x="11395" y="1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4900900" y="3280600"/>
                <a:ext cx="479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763" extrusionOk="0">
                    <a:moveTo>
                      <a:pt x="1239" y="1358"/>
                    </a:moveTo>
                    <a:cubicBezTo>
                      <a:pt x="1346" y="1453"/>
                      <a:pt x="1393" y="1512"/>
                      <a:pt x="1477" y="1572"/>
                    </a:cubicBezTo>
                    <a:cubicBezTo>
                      <a:pt x="1917" y="2012"/>
                      <a:pt x="1715" y="2465"/>
                      <a:pt x="1286" y="2643"/>
                    </a:cubicBezTo>
                    <a:cubicBezTo>
                      <a:pt x="1001" y="2762"/>
                      <a:pt x="655" y="2762"/>
                      <a:pt x="322" y="2751"/>
                    </a:cubicBezTo>
                    <a:cubicBezTo>
                      <a:pt x="108" y="2751"/>
                      <a:pt x="0" y="2536"/>
                      <a:pt x="48" y="2298"/>
                    </a:cubicBezTo>
                    <a:cubicBezTo>
                      <a:pt x="179" y="1643"/>
                      <a:pt x="262" y="1000"/>
                      <a:pt x="167" y="334"/>
                    </a:cubicBezTo>
                    <a:cubicBezTo>
                      <a:pt x="119" y="84"/>
                      <a:pt x="227" y="0"/>
                      <a:pt x="465" y="36"/>
                    </a:cubicBezTo>
                    <a:cubicBezTo>
                      <a:pt x="739" y="72"/>
                      <a:pt x="1012" y="107"/>
                      <a:pt x="1274" y="191"/>
                    </a:cubicBezTo>
                    <a:cubicBezTo>
                      <a:pt x="1727" y="310"/>
                      <a:pt x="1834" y="607"/>
                      <a:pt x="1560" y="977"/>
                    </a:cubicBezTo>
                    <a:cubicBezTo>
                      <a:pt x="1477" y="1096"/>
                      <a:pt x="1370" y="1203"/>
                      <a:pt x="1239" y="1358"/>
                    </a:cubicBezTo>
                    <a:close/>
                    <a:moveTo>
                      <a:pt x="477" y="1643"/>
                    </a:moveTo>
                    <a:cubicBezTo>
                      <a:pt x="334" y="1917"/>
                      <a:pt x="227" y="2179"/>
                      <a:pt x="370" y="2393"/>
                    </a:cubicBezTo>
                    <a:cubicBezTo>
                      <a:pt x="548" y="2608"/>
                      <a:pt x="834" y="2465"/>
                      <a:pt x="1072" y="2405"/>
                    </a:cubicBezTo>
                    <a:cubicBezTo>
                      <a:pt x="1120" y="2393"/>
                      <a:pt x="1167" y="2370"/>
                      <a:pt x="1191" y="2358"/>
                    </a:cubicBezTo>
                    <a:cubicBezTo>
                      <a:pt x="1441" y="2215"/>
                      <a:pt x="1465" y="1941"/>
                      <a:pt x="1191" y="1822"/>
                    </a:cubicBezTo>
                    <a:cubicBezTo>
                      <a:pt x="989" y="1715"/>
                      <a:pt x="727" y="1691"/>
                      <a:pt x="477" y="1643"/>
                    </a:cubicBezTo>
                    <a:close/>
                    <a:moveTo>
                      <a:pt x="393" y="441"/>
                    </a:moveTo>
                    <a:cubicBezTo>
                      <a:pt x="417" y="738"/>
                      <a:pt x="453" y="1024"/>
                      <a:pt x="489" y="1334"/>
                    </a:cubicBezTo>
                    <a:cubicBezTo>
                      <a:pt x="905" y="1167"/>
                      <a:pt x="1322" y="1107"/>
                      <a:pt x="1465" y="643"/>
                    </a:cubicBezTo>
                    <a:cubicBezTo>
                      <a:pt x="1132" y="393"/>
                      <a:pt x="798" y="369"/>
                      <a:pt x="393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4649675" y="3136525"/>
                <a:ext cx="488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001" extrusionOk="0">
                    <a:moveTo>
                      <a:pt x="1691" y="3001"/>
                    </a:moveTo>
                    <a:cubicBezTo>
                      <a:pt x="1572" y="2560"/>
                      <a:pt x="1477" y="2179"/>
                      <a:pt x="1370" y="1810"/>
                    </a:cubicBezTo>
                    <a:lnTo>
                      <a:pt x="763" y="1810"/>
                    </a:lnTo>
                    <a:cubicBezTo>
                      <a:pt x="560" y="1810"/>
                      <a:pt x="441" y="1917"/>
                      <a:pt x="405" y="2108"/>
                    </a:cubicBezTo>
                    <a:cubicBezTo>
                      <a:pt x="382" y="2322"/>
                      <a:pt x="334" y="2513"/>
                      <a:pt x="286" y="2715"/>
                    </a:cubicBezTo>
                    <a:cubicBezTo>
                      <a:pt x="274" y="2763"/>
                      <a:pt x="227" y="2810"/>
                      <a:pt x="203" y="2858"/>
                    </a:cubicBezTo>
                    <a:cubicBezTo>
                      <a:pt x="1" y="2799"/>
                      <a:pt x="1" y="2691"/>
                      <a:pt x="48" y="2537"/>
                    </a:cubicBezTo>
                    <a:cubicBezTo>
                      <a:pt x="286" y="1787"/>
                      <a:pt x="524" y="1036"/>
                      <a:pt x="763" y="274"/>
                    </a:cubicBezTo>
                    <a:cubicBezTo>
                      <a:pt x="810" y="143"/>
                      <a:pt x="858" y="1"/>
                      <a:pt x="1013" y="24"/>
                    </a:cubicBezTo>
                    <a:cubicBezTo>
                      <a:pt x="1108" y="36"/>
                      <a:pt x="1191" y="155"/>
                      <a:pt x="1239" y="251"/>
                    </a:cubicBezTo>
                    <a:cubicBezTo>
                      <a:pt x="1394" y="691"/>
                      <a:pt x="1536" y="1144"/>
                      <a:pt x="1667" y="1584"/>
                    </a:cubicBezTo>
                    <a:cubicBezTo>
                      <a:pt x="1751" y="1858"/>
                      <a:pt x="1810" y="2120"/>
                      <a:pt x="1882" y="2406"/>
                    </a:cubicBezTo>
                    <a:cubicBezTo>
                      <a:pt x="1941" y="2596"/>
                      <a:pt x="1953" y="2775"/>
                      <a:pt x="1691" y="3001"/>
                    </a:cubicBezTo>
                    <a:close/>
                    <a:moveTo>
                      <a:pt x="774" y="1441"/>
                    </a:moveTo>
                    <a:cubicBezTo>
                      <a:pt x="953" y="1406"/>
                      <a:pt x="1108" y="1382"/>
                      <a:pt x="1251" y="1346"/>
                    </a:cubicBezTo>
                    <a:cubicBezTo>
                      <a:pt x="1251" y="1048"/>
                      <a:pt x="1179" y="858"/>
                      <a:pt x="989" y="679"/>
                    </a:cubicBezTo>
                    <a:cubicBezTo>
                      <a:pt x="763" y="870"/>
                      <a:pt x="715" y="1108"/>
                      <a:pt x="774" y="1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>
                <a:off x="4897925" y="3135925"/>
                <a:ext cx="1801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2490" extrusionOk="0">
                    <a:moveTo>
                      <a:pt x="6763" y="1"/>
                    </a:moveTo>
                    <a:lnTo>
                      <a:pt x="6656" y="1"/>
                    </a:lnTo>
                    <a:cubicBezTo>
                      <a:pt x="5787" y="36"/>
                      <a:pt x="4775" y="120"/>
                      <a:pt x="3787" y="525"/>
                    </a:cubicBezTo>
                    <a:cubicBezTo>
                      <a:pt x="2989" y="834"/>
                      <a:pt x="2191" y="1132"/>
                      <a:pt x="1405" y="1418"/>
                    </a:cubicBezTo>
                    <a:cubicBezTo>
                      <a:pt x="1084" y="1537"/>
                      <a:pt x="774" y="1644"/>
                      <a:pt x="465" y="1763"/>
                    </a:cubicBezTo>
                    <a:cubicBezTo>
                      <a:pt x="298" y="1822"/>
                      <a:pt x="48" y="1918"/>
                      <a:pt x="12" y="2311"/>
                    </a:cubicBezTo>
                    <a:lnTo>
                      <a:pt x="0" y="2489"/>
                    </a:lnTo>
                    <a:lnTo>
                      <a:pt x="179" y="2477"/>
                    </a:lnTo>
                    <a:cubicBezTo>
                      <a:pt x="227" y="2477"/>
                      <a:pt x="250" y="2477"/>
                      <a:pt x="298" y="2453"/>
                    </a:cubicBezTo>
                    <a:cubicBezTo>
                      <a:pt x="369" y="2453"/>
                      <a:pt x="453" y="2442"/>
                      <a:pt x="524" y="2418"/>
                    </a:cubicBezTo>
                    <a:cubicBezTo>
                      <a:pt x="1584" y="1953"/>
                      <a:pt x="2739" y="1513"/>
                      <a:pt x="4060" y="1072"/>
                    </a:cubicBezTo>
                    <a:cubicBezTo>
                      <a:pt x="4715" y="870"/>
                      <a:pt x="5513" y="644"/>
                      <a:pt x="6346" y="644"/>
                    </a:cubicBezTo>
                    <a:cubicBezTo>
                      <a:pt x="6442" y="644"/>
                      <a:pt x="6561" y="644"/>
                      <a:pt x="6668" y="656"/>
                    </a:cubicBezTo>
                    <a:lnTo>
                      <a:pt x="6727" y="656"/>
                    </a:lnTo>
                    <a:cubicBezTo>
                      <a:pt x="6775" y="656"/>
                      <a:pt x="6823" y="679"/>
                      <a:pt x="6858" y="679"/>
                    </a:cubicBezTo>
                    <a:cubicBezTo>
                      <a:pt x="6906" y="679"/>
                      <a:pt x="7025" y="679"/>
                      <a:pt x="7120" y="584"/>
                    </a:cubicBezTo>
                    <a:cubicBezTo>
                      <a:pt x="7180" y="525"/>
                      <a:pt x="7204" y="441"/>
                      <a:pt x="7204" y="334"/>
                    </a:cubicBezTo>
                    <a:cubicBezTo>
                      <a:pt x="7204" y="215"/>
                      <a:pt x="7144" y="1"/>
                      <a:pt x="6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>
                <a:off x="4897925" y="3374050"/>
                <a:ext cx="1714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692" extrusionOk="0">
                    <a:moveTo>
                      <a:pt x="6561" y="60"/>
                    </a:moveTo>
                    <a:cubicBezTo>
                      <a:pt x="6442" y="36"/>
                      <a:pt x="6346" y="1"/>
                      <a:pt x="6227" y="1"/>
                    </a:cubicBezTo>
                    <a:lnTo>
                      <a:pt x="6180" y="1"/>
                    </a:lnTo>
                    <a:cubicBezTo>
                      <a:pt x="5346" y="48"/>
                      <a:pt x="4584" y="96"/>
                      <a:pt x="3822" y="167"/>
                    </a:cubicBezTo>
                    <a:cubicBezTo>
                      <a:pt x="3406" y="215"/>
                      <a:pt x="2977" y="287"/>
                      <a:pt x="2453" y="441"/>
                    </a:cubicBezTo>
                    <a:cubicBezTo>
                      <a:pt x="1977" y="560"/>
                      <a:pt x="1501" y="703"/>
                      <a:pt x="1048" y="834"/>
                    </a:cubicBezTo>
                    <a:cubicBezTo>
                      <a:pt x="870" y="894"/>
                      <a:pt x="667" y="941"/>
                      <a:pt x="489" y="1001"/>
                    </a:cubicBezTo>
                    <a:lnTo>
                      <a:pt x="453" y="1013"/>
                    </a:lnTo>
                    <a:cubicBezTo>
                      <a:pt x="358" y="1049"/>
                      <a:pt x="274" y="1072"/>
                      <a:pt x="179" y="1120"/>
                    </a:cubicBezTo>
                    <a:cubicBezTo>
                      <a:pt x="72" y="1179"/>
                      <a:pt x="0" y="1346"/>
                      <a:pt x="48" y="1453"/>
                    </a:cubicBezTo>
                    <a:cubicBezTo>
                      <a:pt x="96" y="1537"/>
                      <a:pt x="179" y="1632"/>
                      <a:pt x="274" y="1668"/>
                    </a:cubicBezTo>
                    <a:cubicBezTo>
                      <a:pt x="298" y="1691"/>
                      <a:pt x="334" y="1691"/>
                      <a:pt x="358" y="1691"/>
                    </a:cubicBezTo>
                    <a:cubicBezTo>
                      <a:pt x="417" y="1691"/>
                      <a:pt x="465" y="1668"/>
                      <a:pt x="512" y="1656"/>
                    </a:cubicBezTo>
                    <a:lnTo>
                      <a:pt x="536" y="1644"/>
                    </a:lnTo>
                    <a:cubicBezTo>
                      <a:pt x="774" y="1572"/>
                      <a:pt x="1012" y="1513"/>
                      <a:pt x="1251" y="1430"/>
                    </a:cubicBezTo>
                    <a:cubicBezTo>
                      <a:pt x="1679" y="1299"/>
                      <a:pt x="2096" y="1179"/>
                      <a:pt x="2524" y="1060"/>
                    </a:cubicBezTo>
                    <a:cubicBezTo>
                      <a:pt x="2739" y="1001"/>
                      <a:pt x="2977" y="941"/>
                      <a:pt x="3203" y="894"/>
                    </a:cubicBezTo>
                    <a:lnTo>
                      <a:pt x="3489" y="858"/>
                    </a:lnTo>
                    <a:cubicBezTo>
                      <a:pt x="4156" y="751"/>
                      <a:pt x="4834" y="644"/>
                      <a:pt x="5501" y="644"/>
                    </a:cubicBezTo>
                    <a:cubicBezTo>
                      <a:pt x="5775" y="644"/>
                      <a:pt x="6025" y="656"/>
                      <a:pt x="6275" y="691"/>
                    </a:cubicBezTo>
                    <a:lnTo>
                      <a:pt x="6370" y="691"/>
                    </a:lnTo>
                    <a:cubicBezTo>
                      <a:pt x="6537" y="691"/>
                      <a:pt x="6751" y="620"/>
                      <a:pt x="6835" y="263"/>
                    </a:cubicBezTo>
                    <a:lnTo>
                      <a:pt x="6858" y="108"/>
                    </a:lnTo>
                    <a:lnTo>
                      <a:pt x="6715" y="84"/>
                    </a:lnTo>
                    <a:cubicBezTo>
                      <a:pt x="6668" y="96"/>
                      <a:pt x="6608" y="84"/>
                      <a:pt x="6561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>
                <a:off x="4896125" y="3336850"/>
                <a:ext cx="1717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727" extrusionOk="0">
                    <a:moveTo>
                      <a:pt x="322" y="1715"/>
                    </a:moveTo>
                    <a:cubicBezTo>
                      <a:pt x="382" y="1715"/>
                      <a:pt x="465" y="1703"/>
                      <a:pt x="537" y="1679"/>
                    </a:cubicBezTo>
                    <a:lnTo>
                      <a:pt x="787" y="1608"/>
                    </a:lnTo>
                    <a:cubicBezTo>
                      <a:pt x="1203" y="1477"/>
                      <a:pt x="1632" y="1346"/>
                      <a:pt x="2049" y="1203"/>
                    </a:cubicBezTo>
                    <a:cubicBezTo>
                      <a:pt x="3323" y="786"/>
                      <a:pt x="4287" y="596"/>
                      <a:pt x="5204" y="596"/>
                    </a:cubicBezTo>
                    <a:cubicBezTo>
                      <a:pt x="5609" y="596"/>
                      <a:pt x="6014" y="643"/>
                      <a:pt x="6395" y="715"/>
                    </a:cubicBezTo>
                    <a:cubicBezTo>
                      <a:pt x="6442" y="727"/>
                      <a:pt x="6490" y="727"/>
                      <a:pt x="6537" y="727"/>
                    </a:cubicBezTo>
                    <a:cubicBezTo>
                      <a:pt x="6633" y="727"/>
                      <a:pt x="6728" y="703"/>
                      <a:pt x="6787" y="632"/>
                    </a:cubicBezTo>
                    <a:cubicBezTo>
                      <a:pt x="6871" y="524"/>
                      <a:pt x="6871" y="358"/>
                      <a:pt x="6871" y="227"/>
                    </a:cubicBezTo>
                    <a:lnTo>
                      <a:pt x="6859" y="108"/>
                    </a:lnTo>
                    <a:lnTo>
                      <a:pt x="6740" y="96"/>
                    </a:lnTo>
                    <a:cubicBezTo>
                      <a:pt x="6633" y="72"/>
                      <a:pt x="6537" y="72"/>
                      <a:pt x="6442" y="60"/>
                    </a:cubicBezTo>
                    <a:cubicBezTo>
                      <a:pt x="6216" y="36"/>
                      <a:pt x="6002" y="0"/>
                      <a:pt x="5764" y="0"/>
                    </a:cubicBezTo>
                    <a:lnTo>
                      <a:pt x="5252" y="0"/>
                    </a:lnTo>
                    <a:cubicBezTo>
                      <a:pt x="4597" y="0"/>
                      <a:pt x="3918" y="36"/>
                      <a:pt x="3216" y="286"/>
                    </a:cubicBezTo>
                    <a:cubicBezTo>
                      <a:pt x="2882" y="405"/>
                      <a:pt x="2525" y="512"/>
                      <a:pt x="2192" y="596"/>
                    </a:cubicBezTo>
                    <a:cubicBezTo>
                      <a:pt x="2073" y="632"/>
                      <a:pt x="1954" y="655"/>
                      <a:pt x="1834" y="703"/>
                    </a:cubicBezTo>
                    <a:cubicBezTo>
                      <a:pt x="1573" y="774"/>
                      <a:pt x="1323" y="834"/>
                      <a:pt x="1072" y="905"/>
                    </a:cubicBezTo>
                    <a:cubicBezTo>
                      <a:pt x="858" y="965"/>
                      <a:pt x="644" y="1024"/>
                      <a:pt x="430" y="1084"/>
                    </a:cubicBezTo>
                    <a:cubicBezTo>
                      <a:pt x="346" y="1120"/>
                      <a:pt x="239" y="1143"/>
                      <a:pt x="144" y="1203"/>
                    </a:cubicBezTo>
                    <a:cubicBezTo>
                      <a:pt x="60" y="1263"/>
                      <a:pt x="1" y="1417"/>
                      <a:pt x="25" y="1524"/>
                    </a:cubicBezTo>
                    <a:cubicBezTo>
                      <a:pt x="60" y="1620"/>
                      <a:pt x="168" y="1715"/>
                      <a:pt x="263" y="1727"/>
                    </a:cubicBezTo>
                    <a:cubicBezTo>
                      <a:pt x="263" y="1715"/>
                      <a:pt x="299" y="1715"/>
                      <a:pt x="322" y="1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>
                <a:off x="4906550" y="3180575"/>
                <a:ext cx="1622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1692" extrusionOk="0">
                    <a:moveTo>
                      <a:pt x="5954" y="667"/>
                    </a:moveTo>
                    <a:lnTo>
                      <a:pt x="6097" y="667"/>
                    </a:lnTo>
                    <a:cubicBezTo>
                      <a:pt x="6240" y="667"/>
                      <a:pt x="6323" y="632"/>
                      <a:pt x="6382" y="536"/>
                    </a:cubicBezTo>
                    <a:cubicBezTo>
                      <a:pt x="6490" y="417"/>
                      <a:pt x="6442" y="239"/>
                      <a:pt x="6430" y="179"/>
                    </a:cubicBezTo>
                    <a:lnTo>
                      <a:pt x="6418" y="96"/>
                    </a:lnTo>
                    <a:lnTo>
                      <a:pt x="6323" y="72"/>
                    </a:lnTo>
                    <a:cubicBezTo>
                      <a:pt x="6299" y="72"/>
                      <a:pt x="6275" y="60"/>
                      <a:pt x="6263" y="60"/>
                    </a:cubicBezTo>
                    <a:cubicBezTo>
                      <a:pt x="6216" y="48"/>
                      <a:pt x="6180" y="36"/>
                      <a:pt x="6132" y="36"/>
                    </a:cubicBezTo>
                    <a:cubicBezTo>
                      <a:pt x="5942" y="13"/>
                      <a:pt x="5763" y="1"/>
                      <a:pt x="5549" y="1"/>
                    </a:cubicBezTo>
                    <a:cubicBezTo>
                      <a:pt x="4966" y="1"/>
                      <a:pt x="4370" y="72"/>
                      <a:pt x="3811" y="155"/>
                    </a:cubicBezTo>
                    <a:lnTo>
                      <a:pt x="3537" y="179"/>
                    </a:lnTo>
                    <a:cubicBezTo>
                      <a:pt x="3084" y="239"/>
                      <a:pt x="2644" y="394"/>
                      <a:pt x="2227" y="536"/>
                    </a:cubicBezTo>
                    <a:cubicBezTo>
                      <a:pt x="1965" y="632"/>
                      <a:pt x="1679" y="727"/>
                      <a:pt x="1417" y="787"/>
                    </a:cubicBezTo>
                    <a:cubicBezTo>
                      <a:pt x="1334" y="810"/>
                      <a:pt x="1263" y="822"/>
                      <a:pt x="1179" y="846"/>
                    </a:cubicBezTo>
                    <a:cubicBezTo>
                      <a:pt x="1025" y="882"/>
                      <a:pt x="858" y="929"/>
                      <a:pt x="715" y="965"/>
                    </a:cubicBezTo>
                    <a:cubicBezTo>
                      <a:pt x="679" y="989"/>
                      <a:pt x="655" y="989"/>
                      <a:pt x="608" y="1001"/>
                    </a:cubicBezTo>
                    <a:cubicBezTo>
                      <a:pt x="429" y="1048"/>
                      <a:pt x="179" y="1120"/>
                      <a:pt x="60" y="1441"/>
                    </a:cubicBezTo>
                    <a:lnTo>
                      <a:pt x="1" y="1608"/>
                    </a:lnTo>
                    <a:lnTo>
                      <a:pt x="179" y="1644"/>
                    </a:lnTo>
                    <a:cubicBezTo>
                      <a:pt x="203" y="1644"/>
                      <a:pt x="239" y="1656"/>
                      <a:pt x="263" y="1656"/>
                    </a:cubicBezTo>
                    <a:cubicBezTo>
                      <a:pt x="322" y="1668"/>
                      <a:pt x="382" y="1691"/>
                      <a:pt x="441" y="1691"/>
                    </a:cubicBezTo>
                    <a:cubicBezTo>
                      <a:pt x="477" y="1691"/>
                      <a:pt x="501" y="1691"/>
                      <a:pt x="525" y="1668"/>
                    </a:cubicBezTo>
                    <a:cubicBezTo>
                      <a:pt x="608" y="1644"/>
                      <a:pt x="703" y="1632"/>
                      <a:pt x="798" y="1596"/>
                    </a:cubicBezTo>
                    <a:cubicBezTo>
                      <a:pt x="1144" y="1513"/>
                      <a:pt x="1489" y="1418"/>
                      <a:pt x="1810" y="1287"/>
                    </a:cubicBezTo>
                    <a:cubicBezTo>
                      <a:pt x="2882" y="834"/>
                      <a:pt x="4013" y="620"/>
                      <a:pt x="5180" y="620"/>
                    </a:cubicBezTo>
                    <a:cubicBezTo>
                      <a:pt x="5370" y="620"/>
                      <a:pt x="5585" y="620"/>
                      <a:pt x="5787" y="632"/>
                    </a:cubicBezTo>
                    <a:cubicBezTo>
                      <a:pt x="5835" y="667"/>
                      <a:pt x="5894" y="667"/>
                      <a:pt x="5954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5"/>
              <p:cNvSpPr/>
              <p:nvPr/>
            </p:nvSpPr>
            <p:spPr>
              <a:xfrm>
                <a:off x="4900300" y="3223150"/>
                <a:ext cx="1241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441" extrusionOk="0">
                    <a:moveTo>
                      <a:pt x="24" y="1274"/>
                    </a:moveTo>
                    <a:lnTo>
                      <a:pt x="1" y="1441"/>
                    </a:lnTo>
                    <a:lnTo>
                      <a:pt x="179" y="1441"/>
                    </a:lnTo>
                    <a:lnTo>
                      <a:pt x="298" y="1441"/>
                    </a:lnTo>
                    <a:lnTo>
                      <a:pt x="394" y="1441"/>
                    </a:lnTo>
                    <a:cubicBezTo>
                      <a:pt x="453" y="1441"/>
                      <a:pt x="501" y="1441"/>
                      <a:pt x="548" y="1429"/>
                    </a:cubicBezTo>
                    <a:cubicBezTo>
                      <a:pt x="1965" y="1072"/>
                      <a:pt x="3227" y="774"/>
                      <a:pt x="4561" y="679"/>
                    </a:cubicBezTo>
                    <a:cubicBezTo>
                      <a:pt x="4966" y="655"/>
                      <a:pt x="4966" y="298"/>
                      <a:pt x="4966" y="155"/>
                    </a:cubicBezTo>
                    <a:lnTo>
                      <a:pt x="4966" y="0"/>
                    </a:lnTo>
                    <a:lnTo>
                      <a:pt x="4799" y="12"/>
                    </a:lnTo>
                    <a:cubicBezTo>
                      <a:pt x="4704" y="24"/>
                      <a:pt x="4608" y="24"/>
                      <a:pt x="4525" y="48"/>
                    </a:cubicBezTo>
                    <a:cubicBezTo>
                      <a:pt x="4311" y="60"/>
                      <a:pt x="4108" y="72"/>
                      <a:pt x="3906" y="119"/>
                    </a:cubicBezTo>
                    <a:cubicBezTo>
                      <a:pt x="2775" y="346"/>
                      <a:pt x="1667" y="560"/>
                      <a:pt x="513" y="822"/>
                    </a:cubicBezTo>
                    <a:cubicBezTo>
                      <a:pt x="334" y="846"/>
                      <a:pt x="72" y="905"/>
                      <a:pt x="24" y="1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5"/>
              <p:cNvSpPr/>
              <p:nvPr/>
            </p:nvSpPr>
            <p:spPr>
              <a:xfrm>
                <a:off x="4960725" y="3291600"/>
                <a:ext cx="833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930" extrusionOk="0">
                    <a:moveTo>
                      <a:pt x="3156" y="25"/>
                    </a:moveTo>
                    <a:lnTo>
                      <a:pt x="2894" y="72"/>
                    </a:lnTo>
                    <a:cubicBezTo>
                      <a:pt x="2715" y="108"/>
                      <a:pt x="2549" y="132"/>
                      <a:pt x="2370" y="144"/>
                    </a:cubicBezTo>
                    <a:cubicBezTo>
                      <a:pt x="2001" y="179"/>
                      <a:pt x="1632" y="203"/>
                      <a:pt x="1275" y="239"/>
                    </a:cubicBezTo>
                    <a:cubicBezTo>
                      <a:pt x="1001" y="251"/>
                      <a:pt x="751" y="275"/>
                      <a:pt x="477" y="298"/>
                    </a:cubicBezTo>
                    <a:lnTo>
                      <a:pt x="417" y="298"/>
                    </a:lnTo>
                    <a:cubicBezTo>
                      <a:pt x="310" y="298"/>
                      <a:pt x="179" y="310"/>
                      <a:pt x="84" y="417"/>
                    </a:cubicBezTo>
                    <a:cubicBezTo>
                      <a:pt x="12" y="477"/>
                      <a:pt x="1" y="560"/>
                      <a:pt x="1" y="656"/>
                    </a:cubicBezTo>
                    <a:cubicBezTo>
                      <a:pt x="12" y="834"/>
                      <a:pt x="143" y="929"/>
                      <a:pt x="310" y="929"/>
                    </a:cubicBezTo>
                    <a:cubicBezTo>
                      <a:pt x="358" y="929"/>
                      <a:pt x="405" y="929"/>
                      <a:pt x="453" y="918"/>
                    </a:cubicBezTo>
                    <a:cubicBezTo>
                      <a:pt x="465" y="918"/>
                      <a:pt x="489" y="918"/>
                      <a:pt x="513" y="906"/>
                    </a:cubicBezTo>
                    <a:lnTo>
                      <a:pt x="1298" y="846"/>
                    </a:lnTo>
                    <a:cubicBezTo>
                      <a:pt x="1846" y="798"/>
                      <a:pt x="2382" y="751"/>
                      <a:pt x="2941" y="727"/>
                    </a:cubicBezTo>
                    <a:cubicBezTo>
                      <a:pt x="3072" y="715"/>
                      <a:pt x="3168" y="667"/>
                      <a:pt x="3239" y="596"/>
                    </a:cubicBezTo>
                    <a:cubicBezTo>
                      <a:pt x="3334" y="477"/>
                      <a:pt x="3322" y="310"/>
                      <a:pt x="3299" y="144"/>
                    </a:cubicBez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5"/>
              <p:cNvSpPr/>
              <p:nvPr/>
            </p:nvSpPr>
            <p:spPr>
              <a:xfrm>
                <a:off x="4907750" y="3408000"/>
                <a:ext cx="735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144" extrusionOk="0">
                    <a:moveTo>
                      <a:pt x="2572" y="0"/>
                    </a:moveTo>
                    <a:cubicBezTo>
                      <a:pt x="2524" y="0"/>
                      <a:pt x="2477" y="0"/>
                      <a:pt x="2429" y="12"/>
                    </a:cubicBezTo>
                    <a:lnTo>
                      <a:pt x="2417" y="12"/>
                    </a:lnTo>
                    <a:cubicBezTo>
                      <a:pt x="2393" y="12"/>
                      <a:pt x="2358" y="36"/>
                      <a:pt x="2334" y="36"/>
                    </a:cubicBezTo>
                    <a:lnTo>
                      <a:pt x="1786" y="167"/>
                    </a:lnTo>
                    <a:cubicBezTo>
                      <a:pt x="1334" y="286"/>
                      <a:pt x="869" y="393"/>
                      <a:pt x="429" y="512"/>
                    </a:cubicBezTo>
                    <a:lnTo>
                      <a:pt x="381" y="524"/>
                    </a:lnTo>
                    <a:cubicBezTo>
                      <a:pt x="262" y="548"/>
                      <a:pt x="0" y="607"/>
                      <a:pt x="12" y="1000"/>
                    </a:cubicBezTo>
                    <a:lnTo>
                      <a:pt x="12" y="1143"/>
                    </a:lnTo>
                    <a:lnTo>
                      <a:pt x="155" y="1131"/>
                    </a:lnTo>
                    <a:lnTo>
                      <a:pt x="322" y="1131"/>
                    </a:lnTo>
                    <a:cubicBezTo>
                      <a:pt x="441" y="1131"/>
                      <a:pt x="560" y="1131"/>
                      <a:pt x="667" y="1107"/>
                    </a:cubicBezTo>
                    <a:cubicBezTo>
                      <a:pt x="1274" y="964"/>
                      <a:pt x="1881" y="822"/>
                      <a:pt x="2512" y="667"/>
                    </a:cubicBezTo>
                    <a:lnTo>
                      <a:pt x="2536" y="667"/>
                    </a:lnTo>
                    <a:cubicBezTo>
                      <a:pt x="2643" y="643"/>
                      <a:pt x="2941" y="583"/>
                      <a:pt x="2882" y="274"/>
                    </a:cubicBezTo>
                    <a:cubicBezTo>
                      <a:pt x="2893" y="191"/>
                      <a:pt x="2822" y="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5"/>
              <p:cNvSpPr/>
              <p:nvPr/>
            </p:nvSpPr>
            <p:spPr>
              <a:xfrm>
                <a:off x="4657425" y="3220475"/>
                <a:ext cx="1479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560" extrusionOk="0">
                    <a:moveTo>
                      <a:pt x="405" y="667"/>
                    </a:moveTo>
                    <a:cubicBezTo>
                      <a:pt x="548" y="715"/>
                      <a:pt x="691" y="726"/>
                      <a:pt x="822" y="726"/>
                    </a:cubicBezTo>
                    <a:lnTo>
                      <a:pt x="917" y="750"/>
                    </a:lnTo>
                    <a:cubicBezTo>
                      <a:pt x="1072" y="762"/>
                      <a:pt x="1250" y="774"/>
                      <a:pt x="1417" y="786"/>
                    </a:cubicBezTo>
                    <a:cubicBezTo>
                      <a:pt x="2286" y="881"/>
                      <a:pt x="3179" y="965"/>
                      <a:pt x="4036" y="1179"/>
                    </a:cubicBezTo>
                    <a:cubicBezTo>
                      <a:pt x="4310" y="1250"/>
                      <a:pt x="4584" y="1322"/>
                      <a:pt x="4858" y="1405"/>
                    </a:cubicBezTo>
                    <a:cubicBezTo>
                      <a:pt x="5001" y="1441"/>
                      <a:pt x="5156" y="1488"/>
                      <a:pt x="5298" y="1512"/>
                    </a:cubicBezTo>
                    <a:cubicBezTo>
                      <a:pt x="5394" y="1548"/>
                      <a:pt x="5465" y="1560"/>
                      <a:pt x="5525" y="1560"/>
                    </a:cubicBezTo>
                    <a:cubicBezTo>
                      <a:pt x="5715" y="1560"/>
                      <a:pt x="5775" y="1417"/>
                      <a:pt x="5870" y="1179"/>
                    </a:cubicBezTo>
                    <a:lnTo>
                      <a:pt x="5918" y="1036"/>
                    </a:lnTo>
                    <a:lnTo>
                      <a:pt x="5798" y="976"/>
                    </a:lnTo>
                    <a:cubicBezTo>
                      <a:pt x="5763" y="965"/>
                      <a:pt x="5751" y="953"/>
                      <a:pt x="5715" y="941"/>
                    </a:cubicBezTo>
                    <a:cubicBezTo>
                      <a:pt x="5656" y="905"/>
                      <a:pt x="5584" y="857"/>
                      <a:pt x="5501" y="845"/>
                    </a:cubicBezTo>
                    <a:cubicBezTo>
                      <a:pt x="5382" y="822"/>
                      <a:pt x="5263" y="786"/>
                      <a:pt x="5144" y="738"/>
                    </a:cubicBezTo>
                    <a:cubicBezTo>
                      <a:pt x="4798" y="655"/>
                      <a:pt x="4453" y="548"/>
                      <a:pt x="4108" y="488"/>
                    </a:cubicBezTo>
                    <a:cubicBezTo>
                      <a:pt x="3191" y="345"/>
                      <a:pt x="2250" y="226"/>
                      <a:pt x="1334" y="107"/>
                    </a:cubicBezTo>
                    <a:lnTo>
                      <a:pt x="691" y="12"/>
                    </a:lnTo>
                    <a:cubicBezTo>
                      <a:pt x="631" y="12"/>
                      <a:pt x="584" y="0"/>
                      <a:pt x="512" y="0"/>
                    </a:cubicBezTo>
                    <a:lnTo>
                      <a:pt x="381" y="0"/>
                    </a:lnTo>
                    <a:lnTo>
                      <a:pt x="238" y="0"/>
                    </a:lnTo>
                    <a:lnTo>
                      <a:pt x="143" y="0"/>
                    </a:lnTo>
                    <a:lnTo>
                      <a:pt x="0" y="345"/>
                    </a:lnTo>
                    <a:lnTo>
                      <a:pt x="95" y="417"/>
                    </a:lnTo>
                    <a:cubicBezTo>
                      <a:pt x="107" y="429"/>
                      <a:pt x="143" y="441"/>
                      <a:pt x="155" y="476"/>
                    </a:cubicBezTo>
                    <a:cubicBezTo>
                      <a:pt x="226" y="560"/>
                      <a:pt x="310" y="643"/>
                      <a:pt x="405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4667250" y="3309475"/>
                <a:ext cx="1500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1501" extrusionOk="0">
                    <a:moveTo>
                      <a:pt x="5632" y="762"/>
                    </a:moveTo>
                    <a:cubicBezTo>
                      <a:pt x="5251" y="703"/>
                      <a:pt x="4893" y="619"/>
                      <a:pt x="4536" y="560"/>
                    </a:cubicBezTo>
                    <a:cubicBezTo>
                      <a:pt x="4036" y="476"/>
                      <a:pt x="3500" y="369"/>
                      <a:pt x="2977" y="298"/>
                    </a:cubicBezTo>
                    <a:cubicBezTo>
                      <a:pt x="2381" y="203"/>
                      <a:pt x="1774" y="131"/>
                      <a:pt x="1191" y="72"/>
                    </a:cubicBezTo>
                    <a:cubicBezTo>
                      <a:pt x="953" y="48"/>
                      <a:pt x="714" y="12"/>
                      <a:pt x="476" y="0"/>
                    </a:cubicBezTo>
                    <a:lnTo>
                      <a:pt x="393" y="0"/>
                    </a:lnTo>
                    <a:cubicBezTo>
                      <a:pt x="119" y="0"/>
                      <a:pt x="48" y="191"/>
                      <a:pt x="12" y="310"/>
                    </a:cubicBezTo>
                    <a:lnTo>
                      <a:pt x="0" y="369"/>
                    </a:lnTo>
                    <a:lnTo>
                      <a:pt x="36" y="417"/>
                    </a:lnTo>
                    <a:lnTo>
                      <a:pt x="48" y="429"/>
                    </a:lnTo>
                    <a:cubicBezTo>
                      <a:pt x="71" y="476"/>
                      <a:pt x="119" y="560"/>
                      <a:pt x="214" y="560"/>
                    </a:cubicBezTo>
                    <a:cubicBezTo>
                      <a:pt x="1845" y="726"/>
                      <a:pt x="3786" y="953"/>
                      <a:pt x="5727" y="1476"/>
                    </a:cubicBezTo>
                    <a:lnTo>
                      <a:pt x="5846" y="1500"/>
                    </a:lnTo>
                    <a:lnTo>
                      <a:pt x="5894" y="1381"/>
                    </a:lnTo>
                    <a:cubicBezTo>
                      <a:pt x="5953" y="1250"/>
                      <a:pt x="6001" y="1084"/>
                      <a:pt x="5929" y="941"/>
                    </a:cubicBezTo>
                    <a:cubicBezTo>
                      <a:pt x="5870" y="798"/>
                      <a:pt x="5679" y="762"/>
                      <a:pt x="5632" y="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5"/>
              <p:cNvSpPr/>
              <p:nvPr/>
            </p:nvSpPr>
            <p:spPr>
              <a:xfrm>
                <a:off x="4661275" y="3253500"/>
                <a:ext cx="1497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1597" extrusionOk="0">
                    <a:moveTo>
                      <a:pt x="1739" y="763"/>
                    </a:moveTo>
                    <a:lnTo>
                      <a:pt x="1882" y="775"/>
                    </a:lnTo>
                    <a:cubicBezTo>
                      <a:pt x="2787" y="882"/>
                      <a:pt x="3704" y="989"/>
                      <a:pt x="4597" y="1239"/>
                    </a:cubicBezTo>
                    <a:cubicBezTo>
                      <a:pt x="4763" y="1287"/>
                      <a:pt x="4942" y="1358"/>
                      <a:pt x="5109" y="1418"/>
                    </a:cubicBezTo>
                    <a:lnTo>
                      <a:pt x="5466" y="1549"/>
                    </a:lnTo>
                    <a:cubicBezTo>
                      <a:pt x="5525" y="1572"/>
                      <a:pt x="5585" y="1584"/>
                      <a:pt x="5633" y="1584"/>
                    </a:cubicBezTo>
                    <a:lnTo>
                      <a:pt x="5644" y="1584"/>
                    </a:lnTo>
                    <a:lnTo>
                      <a:pt x="5704" y="1584"/>
                    </a:lnTo>
                    <a:lnTo>
                      <a:pt x="5823" y="1596"/>
                    </a:lnTo>
                    <a:lnTo>
                      <a:pt x="5990" y="989"/>
                    </a:lnTo>
                    <a:lnTo>
                      <a:pt x="5847" y="941"/>
                    </a:lnTo>
                    <a:cubicBezTo>
                      <a:pt x="5775" y="918"/>
                      <a:pt x="5704" y="882"/>
                      <a:pt x="5621" y="870"/>
                    </a:cubicBezTo>
                    <a:cubicBezTo>
                      <a:pt x="5478" y="810"/>
                      <a:pt x="5323" y="763"/>
                      <a:pt x="5180" y="739"/>
                    </a:cubicBezTo>
                    <a:cubicBezTo>
                      <a:pt x="4156" y="465"/>
                      <a:pt x="3085" y="334"/>
                      <a:pt x="2049" y="215"/>
                    </a:cubicBezTo>
                    <a:cubicBezTo>
                      <a:pt x="1537" y="156"/>
                      <a:pt x="977" y="96"/>
                      <a:pt x="453" y="1"/>
                    </a:cubicBezTo>
                    <a:lnTo>
                      <a:pt x="382" y="1"/>
                    </a:lnTo>
                    <a:cubicBezTo>
                      <a:pt x="346" y="1"/>
                      <a:pt x="299" y="1"/>
                      <a:pt x="263" y="25"/>
                    </a:cubicBezTo>
                    <a:lnTo>
                      <a:pt x="239" y="25"/>
                    </a:lnTo>
                    <a:cubicBezTo>
                      <a:pt x="179" y="25"/>
                      <a:pt x="132" y="48"/>
                      <a:pt x="108" y="96"/>
                    </a:cubicBezTo>
                    <a:lnTo>
                      <a:pt x="60" y="179"/>
                    </a:lnTo>
                    <a:cubicBezTo>
                      <a:pt x="60" y="203"/>
                      <a:pt x="49" y="215"/>
                      <a:pt x="49" y="239"/>
                    </a:cubicBezTo>
                    <a:lnTo>
                      <a:pt x="1" y="358"/>
                    </a:lnTo>
                    <a:lnTo>
                      <a:pt x="108" y="417"/>
                    </a:lnTo>
                    <a:cubicBezTo>
                      <a:pt x="132" y="441"/>
                      <a:pt x="156" y="453"/>
                      <a:pt x="179" y="465"/>
                    </a:cubicBezTo>
                    <a:cubicBezTo>
                      <a:pt x="251" y="513"/>
                      <a:pt x="346" y="584"/>
                      <a:pt x="453" y="596"/>
                    </a:cubicBezTo>
                    <a:cubicBezTo>
                      <a:pt x="894" y="656"/>
                      <a:pt x="1322" y="715"/>
                      <a:pt x="1739" y="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5"/>
              <p:cNvSpPr/>
              <p:nvPr/>
            </p:nvSpPr>
            <p:spPr>
              <a:xfrm>
                <a:off x="4671100" y="3347275"/>
                <a:ext cx="1402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298" extrusionOk="0">
                    <a:moveTo>
                      <a:pt x="394" y="750"/>
                    </a:moveTo>
                    <a:cubicBezTo>
                      <a:pt x="453" y="750"/>
                      <a:pt x="501" y="738"/>
                      <a:pt x="548" y="715"/>
                    </a:cubicBezTo>
                    <a:cubicBezTo>
                      <a:pt x="989" y="631"/>
                      <a:pt x="1453" y="572"/>
                      <a:pt x="1930" y="572"/>
                    </a:cubicBezTo>
                    <a:cubicBezTo>
                      <a:pt x="2775" y="572"/>
                      <a:pt x="3644" y="715"/>
                      <a:pt x="4561" y="1048"/>
                    </a:cubicBezTo>
                    <a:cubicBezTo>
                      <a:pt x="4728" y="1107"/>
                      <a:pt x="4894" y="1155"/>
                      <a:pt x="5037" y="1191"/>
                    </a:cubicBezTo>
                    <a:cubicBezTo>
                      <a:pt x="5120" y="1227"/>
                      <a:pt x="5192" y="1238"/>
                      <a:pt x="5275" y="1274"/>
                    </a:cubicBezTo>
                    <a:lnTo>
                      <a:pt x="5394" y="1298"/>
                    </a:lnTo>
                    <a:lnTo>
                      <a:pt x="5454" y="1191"/>
                    </a:lnTo>
                    <a:cubicBezTo>
                      <a:pt x="5466" y="1179"/>
                      <a:pt x="5466" y="1167"/>
                      <a:pt x="5490" y="1155"/>
                    </a:cubicBezTo>
                    <a:cubicBezTo>
                      <a:pt x="5513" y="1107"/>
                      <a:pt x="5525" y="1072"/>
                      <a:pt x="5549" y="1036"/>
                    </a:cubicBezTo>
                    <a:cubicBezTo>
                      <a:pt x="5561" y="988"/>
                      <a:pt x="5561" y="941"/>
                      <a:pt x="5573" y="881"/>
                    </a:cubicBezTo>
                    <a:cubicBezTo>
                      <a:pt x="5573" y="857"/>
                      <a:pt x="5573" y="822"/>
                      <a:pt x="5597" y="798"/>
                    </a:cubicBezTo>
                    <a:lnTo>
                      <a:pt x="5609" y="655"/>
                    </a:lnTo>
                    <a:lnTo>
                      <a:pt x="5490" y="631"/>
                    </a:lnTo>
                    <a:lnTo>
                      <a:pt x="5180" y="536"/>
                    </a:lnTo>
                    <a:cubicBezTo>
                      <a:pt x="4966" y="476"/>
                      <a:pt x="4763" y="441"/>
                      <a:pt x="4561" y="357"/>
                    </a:cubicBezTo>
                    <a:cubicBezTo>
                      <a:pt x="3823" y="119"/>
                      <a:pt x="3013" y="0"/>
                      <a:pt x="2096" y="0"/>
                    </a:cubicBezTo>
                    <a:cubicBezTo>
                      <a:pt x="1584" y="0"/>
                      <a:pt x="1049" y="36"/>
                      <a:pt x="334" y="107"/>
                    </a:cubicBezTo>
                    <a:cubicBezTo>
                      <a:pt x="203" y="119"/>
                      <a:pt x="25" y="274"/>
                      <a:pt x="13" y="417"/>
                    </a:cubicBezTo>
                    <a:cubicBezTo>
                      <a:pt x="1" y="536"/>
                      <a:pt x="37" y="619"/>
                      <a:pt x="72" y="643"/>
                    </a:cubicBezTo>
                    <a:cubicBezTo>
                      <a:pt x="144" y="738"/>
                      <a:pt x="263" y="738"/>
                      <a:pt x="334" y="738"/>
                    </a:cubicBezTo>
                    <a:cubicBezTo>
                      <a:pt x="334" y="762"/>
                      <a:pt x="370" y="762"/>
                      <a:pt x="394" y="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5"/>
              <p:cNvSpPr/>
              <p:nvPr/>
            </p:nvSpPr>
            <p:spPr>
              <a:xfrm>
                <a:off x="4677950" y="3381500"/>
                <a:ext cx="1348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394" extrusionOk="0">
                    <a:moveTo>
                      <a:pt x="5299" y="774"/>
                    </a:moveTo>
                    <a:cubicBezTo>
                      <a:pt x="5275" y="762"/>
                      <a:pt x="5239" y="739"/>
                      <a:pt x="5204" y="715"/>
                    </a:cubicBezTo>
                    <a:cubicBezTo>
                      <a:pt x="3799" y="358"/>
                      <a:pt x="2346" y="119"/>
                      <a:pt x="870" y="24"/>
                    </a:cubicBezTo>
                    <a:lnTo>
                      <a:pt x="834" y="24"/>
                    </a:lnTo>
                    <a:cubicBezTo>
                      <a:pt x="751" y="24"/>
                      <a:pt x="644" y="0"/>
                      <a:pt x="536" y="0"/>
                    </a:cubicBezTo>
                    <a:cubicBezTo>
                      <a:pt x="465" y="0"/>
                      <a:pt x="405" y="0"/>
                      <a:pt x="346" y="24"/>
                    </a:cubicBezTo>
                    <a:cubicBezTo>
                      <a:pt x="239" y="36"/>
                      <a:pt x="179" y="119"/>
                      <a:pt x="144" y="179"/>
                    </a:cubicBezTo>
                    <a:cubicBezTo>
                      <a:pt x="120" y="203"/>
                      <a:pt x="108" y="215"/>
                      <a:pt x="108" y="227"/>
                    </a:cubicBezTo>
                    <a:lnTo>
                      <a:pt x="1" y="346"/>
                    </a:lnTo>
                    <a:lnTo>
                      <a:pt x="120" y="453"/>
                    </a:lnTo>
                    <a:lnTo>
                      <a:pt x="155" y="477"/>
                    </a:lnTo>
                    <a:cubicBezTo>
                      <a:pt x="191" y="524"/>
                      <a:pt x="263" y="584"/>
                      <a:pt x="334" y="596"/>
                    </a:cubicBezTo>
                    <a:cubicBezTo>
                      <a:pt x="394" y="620"/>
                      <a:pt x="465" y="620"/>
                      <a:pt x="513" y="620"/>
                    </a:cubicBezTo>
                    <a:lnTo>
                      <a:pt x="584" y="620"/>
                    </a:lnTo>
                    <a:lnTo>
                      <a:pt x="655" y="620"/>
                    </a:lnTo>
                    <a:cubicBezTo>
                      <a:pt x="858" y="631"/>
                      <a:pt x="1048" y="643"/>
                      <a:pt x="1239" y="643"/>
                    </a:cubicBezTo>
                    <a:cubicBezTo>
                      <a:pt x="1691" y="679"/>
                      <a:pt x="2132" y="691"/>
                      <a:pt x="2560" y="774"/>
                    </a:cubicBezTo>
                    <a:cubicBezTo>
                      <a:pt x="3132" y="881"/>
                      <a:pt x="3692" y="1036"/>
                      <a:pt x="4227" y="1179"/>
                    </a:cubicBezTo>
                    <a:cubicBezTo>
                      <a:pt x="4489" y="1251"/>
                      <a:pt x="4739" y="1310"/>
                      <a:pt x="4989" y="1370"/>
                    </a:cubicBezTo>
                    <a:cubicBezTo>
                      <a:pt x="5025" y="1370"/>
                      <a:pt x="5037" y="1393"/>
                      <a:pt x="5061" y="1393"/>
                    </a:cubicBezTo>
                    <a:lnTo>
                      <a:pt x="5108" y="1393"/>
                    </a:lnTo>
                    <a:lnTo>
                      <a:pt x="5168" y="1393"/>
                    </a:lnTo>
                    <a:lnTo>
                      <a:pt x="5287" y="1393"/>
                    </a:lnTo>
                    <a:lnTo>
                      <a:pt x="5394" y="858"/>
                    </a:lnTo>
                    <a:lnTo>
                      <a:pt x="5299" y="798"/>
                    </a:lnTo>
                    <a:cubicBezTo>
                      <a:pt x="5335" y="798"/>
                      <a:pt x="5323" y="774"/>
                      <a:pt x="5299" y="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4714575" y="3186225"/>
                <a:ext cx="1071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454" extrusionOk="0">
                    <a:moveTo>
                      <a:pt x="4072" y="822"/>
                    </a:moveTo>
                    <a:cubicBezTo>
                      <a:pt x="3953" y="727"/>
                      <a:pt x="3810" y="703"/>
                      <a:pt x="3691" y="668"/>
                    </a:cubicBezTo>
                    <a:cubicBezTo>
                      <a:pt x="2989" y="537"/>
                      <a:pt x="2274" y="394"/>
                      <a:pt x="1560" y="251"/>
                    </a:cubicBezTo>
                    <a:lnTo>
                      <a:pt x="774" y="108"/>
                    </a:lnTo>
                    <a:cubicBezTo>
                      <a:pt x="667" y="96"/>
                      <a:pt x="560" y="60"/>
                      <a:pt x="464" y="49"/>
                    </a:cubicBezTo>
                    <a:lnTo>
                      <a:pt x="310" y="13"/>
                    </a:lnTo>
                    <a:lnTo>
                      <a:pt x="238" y="1"/>
                    </a:lnTo>
                    <a:lnTo>
                      <a:pt x="179" y="49"/>
                    </a:lnTo>
                    <a:cubicBezTo>
                      <a:pt x="179" y="49"/>
                      <a:pt x="167" y="60"/>
                      <a:pt x="143" y="60"/>
                    </a:cubicBezTo>
                    <a:cubicBezTo>
                      <a:pt x="83" y="108"/>
                      <a:pt x="0" y="168"/>
                      <a:pt x="0" y="263"/>
                    </a:cubicBezTo>
                    <a:cubicBezTo>
                      <a:pt x="0" y="370"/>
                      <a:pt x="48" y="549"/>
                      <a:pt x="179" y="608"/>
                    </a:cubicBezTo>
                    <a:cubicBezTo>
                      <a:pt x="262" y="656"/>
                      <a:pt x="369" y="668"/>
                      <a:pt x="464" y="680"/>
                    </a:cubicBezTo>
                    <a:cubicBezTo>
                      <a:pt x="488" y="680"/>
                      <a:pt x="536" y="703"/>
                      <a:pt x="560" y="703"/>
                    </a:cubicBezTo>
                    <a:cubicBezTo>
                      <a:pt x="857" y="763"/>
                      <a:pt x="1179" y="822"/>
                      <a:pt x="1476" y="858"/>
                    </a:cubicBezTo>
                    <a:cubicBezTo>
                      <a:pt x="2203" y="1001"/>
                      <a:pt x="2941" y="1132"/>
                      <a:pt x="3643" y="1394"/>
                    </a:cubicBezTo>
                    <a:cubicBezTo>
                      <a:pt x="3655" y="1394"/>
                      <a:pt x="3679" y="1418"/>
                      <a:pt x="3679" y="1418"/>
                    </a:cubicBezTo>
                    <a:cubicBezTo>
                      <a:pt x="3715" y="1430"/>
                      <a:pt x="3774" y="1453"/>
                      <a:pt x="3834" y="1453"/>
                    </a:cubicBezTo>
                    <a:cubicBezTo>
                      <a:pt x="3858" y="1453"/>
                      <a:pt x="3882" y="1453"/>
                      <a:pt x="3893" y="1442"/>
                    </a:cubicBezTo>
                    <a:cubicBezTo>
                      <a:pt x="4036" y="1394"/>
                      <a:pt x="4191" y="1334"/>
                      <a:pt x="4227" y="1203"/>
                    </a:cubicBezTo>
                    <a:cubicBezTo>
                      <a:pt x="4286" y="1108"/>
                      <a:pt x="4191" y="906"/>
                      <a:pt x="4072" y="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35"/>
          <p:cNvSpPr/>
          <p:nvPr/>
        </p:nvSpPr>
        <p:spPr>
          <a:xfrm>
            <a:off x="4036279" y="4368463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5"/>
          <p:cNvSpPr/>
          <p:nvPr/>
        </p:nvSpPr>
        <p:spPr>
          <a:xfrm rot="2006754">
            <a:off x="985500" y="4186296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35"/>
          <p:cNvGrpSpPr/>
          <p:nvPr/>
        </p:nvGrpSpPr>
        <p:grpSpPr>
          <a:xfrm>
            <a:off x="7754498" y="4270106"/>
            <a:ext cx="1056044" cy="547154"/>
            <a:chOff x="1223650" y="2936500"/>
            <a:chExt cx="625100" cy="323875"/>
          </a:xfrm>
        </p:grpSpPr>
        <p:sp>
          <p:nvSpPr>
            <p:cNvPr id="604" name="Google Shape;604;p35"/>
            <p:cNvSpPr/>
            <p:nvPr/>
          </p:nvSpPr>
          <p:spPr>
            <a:xfrm>
              <a:off x="1404625" y="2944250"/>
              <a:ext cx="256300" cy="291425"/>
            </a:xfrm>
            <a:custGeom>
              <a:avLst/>
              <a:gdLst/>
              <a:ahLst/>
              <a:cxnLst/>
              <a:rect l="l" t="t" r="r" b="b"/>
              <a:pathLst>
                <a:path w="10252" h="11657" extrusionOk="0">
                  <a:moveTo>
                    <a:pt x="6013" y="381"/>
                  </a:moveTo>
                  <a:lnTo>
                    <a:pt x="6513" y="381"/>
                  </a:lnTo>
                  <a:cubicBezTo>
                    <a:pt x="8514" y="453"/>
                    <a:pt x="9919" y="1762"/>
                    <a:pt x="10109" y="3739"/>
                  </a:cubicBezTo>
                  <a:cubicBezTo>
                    <a:pt x="10180" y="4560"/>
                    <a:pt x="10252" y="5382"/>
                    <a:pt x="10240" y="6179"/>
                  </a:cubicBezTo>
                  <a:cubicBezTo>
                    <a:pt x="10216" y="7715"/>
                    <a:pt x="9526" y="9013"/>
                    <a:pt x="8645" y="10204"/>
                  </a:cubicBezTo>
                  <a:cubicBezTo>
                    <a:pt x="7847" y="11275"/>
                    <a:pt x="6549" y="11478"/>
                    <a:pt x="5347" y="11585"/>
                  </a:cubicBezTo>
                  <a:cubicBezTo>
                    <a:pt x="4489" y="11656"/>
                    <a:pt x="3584" y="11656"/>
                    <a:pt x="2751" y="11240"/>
                  </a:cubicBezTo>
                  <a:cubicBezTo>
                    <a:pt x="1977" y="10871"/>
                    <a:pt x="1382" y="10370"/>
                    <a:pt x="1025" y="9573"/>
                  </a:cubicBezTo>
                  <a:cubicBezTo>
                    <a:pt x="358" y="8096"/>
                    <a:pt x="1" y="6584"/>
                    <a:pt x="179" y="4965"/>
                  </a:cubicBezTo>
                  <a:cubicBezTo>
                    <a:pt x="477" y="2179"/>
                    <a:pt x="3453" y="0"/>
                    <a:pt x="6013" y="381"/>
                  </a:cubicBezTo>
                  <a:close/>
                  <a:moveTo>
                    <a:pt x="6263" y="8716"/>
                  </a:moveTo>
                  <a:cubicBezTo>
                    <a:pt x="6859" y="8537"/>
                    <a:pt x="6847" y="8239"/>
                    <a:pt x="6751" y="7894"/>
                  </a:cubicBezTo>
                  <a:cubicBezTo>
                    <a:pt x="6632" y="7442"/>
                    <a:pt x="6561" y="6989"/>
                    <a:pt x="6418" y="6537"/>
                  </a:cubicBezTo>
                  <a:cubicBezTo>
                    <a:pt x="6085" y="5477"/>
                    <a:pt x="5847" y="4382"/>
                    <a:pt x="5025" y="3548"/>
                  </a:cubicBezTo>
                  <a:cubicBezTo>
                    <a:pt x="4596" y="3120"/>
                    <a:pt x="4299" y="3155"/>
                    <a:pt x="4073" y="3739"/>
                  </a:cubicBezTo>
                  <a:cubicBezTo>
                    <a:pt x="3882" y="4263"/>
                    <a:pt x="3703" y="4786"/>
                    <a:pt x="3525" y="5322"/>
                  </a:cubicBezTo>
                  <a:cubicBezTo>
                    <a:pt x="3239" y="6156"/>
                    <a:pt x="2965" y="6989"/>
                    <a:pt x="2727" y="7823"/>
                  </a:cubicBezTo>
                  <a:cubicBezTo>
                    <a:pt x="2632" y="8096"/>
                    <a:pt x="2489" y="8442"/>
                    <a:pt x="2858" y="8656"/>
                  </a:cubicBezTo>
                  <a:cubicBezTo>
                    <a:pt x="2930" y="8620"/>
                    <a:pt x="3025" y="8620"/>
                    <a:pt x="3037" y="8573"/>
                  </a:cubicBezTo>
                  <a:cubicBezTo>
                    <a:pt x="3108" y="8454"/>
                    <a:pt x="3203" y="8335"/>
                    <a:pt x="3239" y="8204"/>
                  </a:cubicBezTo>
                  <a:cubicBezTo>
                    <a:pt x="3656" y="6965"/>
                    <a:pt x="3656" y="6965"/>
                    <a:pt x="4966" y="7049"/>
                  </a:cubicBezTo>
                  <a:lnTo>
                    <a:pt x="5144" y="7049"/>
                  </a:lnTo>
                  <a:cubicBezTo>
                    <a:pt x="5597" y="7049"/>
                    <a:pt x="5847" y="7287"/>
                    <a:pt x="5954" y="7703"/>
                  </a:cubicBezTo>
                  <a:cubicBezTo>
                    <a:pt x="6037" y="8025"/>
                    <a:pt x="6156" y="8335"/>
                    <a:pt x="6263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1248950" y="2967150"/>
              <a:ext cx="206900" cy="261975"/>
            </a:xfrm>
            <a:custGeom>
              <a:avLst/>
              <a:gdLst/>
              <a:ahLst/>
              <a:cxnLst/>
              <a:rect l="l" t="t" r="r" b="b"/>
              <a:pathLst>
                <a:path w="8276" h="10479" extrusionOk="0">
                  <a:moveTo>
                    <a:pt x="1" y="4609"/>
                  </a:moveTo>
                  <a:cubicBezTo>
                    <a:pt x="1882" y="2585"/>
                    <a:pt x="6156" y="72"/>
                    <a:pt x="8275" y="1"/>
                  </a:cubicBezTo>
                  <a:cubicBezTo>
                    <a:pt x="7311" y="953"/>
                    <a:pt x="6394" y="1846"/>
                    <a:pt x="6109" y="3168"/>
                  </a:cubicBezTo>
                  <a:cubicBezTo>
                    <a:pt x="5835" y="4418"/>
                    <a:pt x="5739" y="5656"/>
                    <a:pt x="6001" y="6918"/>
                  </a:cubicBezTo>
                  <a:cubicBezTo>
                    <a:pt x="6275" y="8181"/>
                    <a:pt x="6728" y="9371"/>
                    <a:pt x="7549" y="10431"/>
                  </a:cubicBezTo>
                  <a:cubicBezTo>
                    <a:pt x="5561" y="10478"/>
                    <a:pt x="977" y="6811"/>
                    <a:pt x="1" y="46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1638000" y="2982650"/>
              <a:ext cx="190800" cy="233075"/>
            </a:xfrm>
            <a:custGeom>
              <a:avLst/>
              <a:gdLst/>
              <a:ahLst/>
              <a:cxnLst/>
              <a:rect l="l" t="t" r="r" b="b"/>
              <a:pathLst>
                <a:path w="7632" h="9323" extrusionOk="0">
                  <a:moveTo>
                    <a:pt x="1107" y="0"/>
                  </a:moveTo>
                  <a:cubicBezTo>
                    <a:pt x="1691" y="286"/>
                    <a:pt x="2286" y="524"/>
                    <a:pt x="2834" y="857"/>
                  </a:cubicBezTo>
                  <a:cubicBezTo>
                    <a:pt x="3989" y="1548"/>
                    <a:pt x="5179" y="2227"/>
                    <a:pt x="6215" y="3060"/>
                  </a:cubicBezTo>
                  <a:cubicBezTo>
                    <a:pt x="7442" y="4036"/>
                    <a:pt x="7632" y="4036"/>
                    <a:pt x="6406" y="5382"/>
                  </a:cubicBezTo>
                  <a:cubicBezTo>
                    <a:pt x="5715" y="6156"/>
                    <a:pt x="4834" y="6787"/>
                    <a:pt x="3953" y="7358"/>
                  </a:cubicBezTo>
                  <a:cubicBezTo>
                    <a:pt x="2870" y="8037"/>
                    <a:pt x="1691" y="8573"/>
                    <a:pt x="560" y="9168"/>
                  </a:cubicBezTo>
                  <a:cubicBezTo>
                    <a:pt x="441" y="9227"/>
                    <a:pt x="298" y="9251"/>
                    <a:pt x="0" y="9323"/>
                  </a:cubicBezTo>
                  <a:cubicBezTo>
                    <a:pt x="476" y="8275"/>
                    <a:pt x="1036" y="7382"/>
                    <a:pt x="1286" y="6406"/>
                  </a:cubicBezTo>
                  <a:cubicBezTo>
                    <a:pt x="1560" y="5382"/>
                    <a:pt x="1572" y="4262"/>
                    <a:pt x="1607" y="3191"/>
                  </a:cubicBezTo>
                  <a:cubicBezTo>
                    <a:pt x="1631" y="2143"/>
                    <a:pt x="1441" y="1107"/>
                    <a:pt x="976" y="143"/>
                  </a:cubicBezTo>
                  <a:cubicBezTo>
                    <a:pt x="1012" y="83"/>
                    <a:pt x="1048" y="48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1467125" y="3022225"/>
              <a:ext cx="108975" cy="139925"/>
            </a:xfrm>
            <a:custGeom>
              <a:avLst/>
              <a:gdLst/>
              <a:ahLst/>
              <a:cxnLst/>
              <a:rect l="l" t="t" r="r" b="b"/>
              <a:pathLst>
                <a:path w="4359" h="5597" extrusionOk="0">
                  <a:moveTo>
                    <a:pt x="3763" y="5597"/>
                  </a:moveTo>
                  <a:cubicBezTo>
                    <a:pt x="3656" y="5216"/>
                    <a:pt x="3537" y="4906"/>
                    <a:pt x="3466" y="4584"/>
                  </a:cubicBezTo>
                  <a:cubicBezTo>
                    <a:pt x="3358" y="4168"/>
                    <a:pt x="3108" y="3930"/>
                    <a:pt x="2668" y="3930"/>
                  </a:cubicBezTo>
                  <a:lnTo>
                    <a:pt x="2489" y="3930"/>
                  </a:lnTo>
                  <a:cubicBezTo>
                    <a:pt x="1180" y="3858"/>
                    <a:pt x="1180" y="3858"/>
                    <a:pt x="763" y="5085"/>
                  </a:cubicBezTo>
                  <a:cubicBezTo>
                    <a:pt x="715" y="5216"/>
                    <a:pt x="644" y="5346"/>
                    <a:pt x="549" y="5466"/>
                  </a:cubicBezTo>
                  <a:cubicBezTo>
                    <a:pt x="525" y="5501"/>
                    <a:pt x="441" y="5501"/>
                    <a:pt x="370" y="5537"/>
                  </a:cubicBezTo>
                  <a:cubicBezTo>
                    <a:pt x="1" y="5311"/>
                    <a:pt x="168" y="4977"/>
                    <a:pt x="239" y="4704"/>
                  </a:cubicBezTo>
                  <a:cubicBezTo>
                    <a:pt x="489" y="3870"/>
                    <a:pt x="775" y="3037"/>
                    <a:pt x="1037" y="2203"/>
                  </a:cubicBezTo>
                  <a:cubicBezTo>
                    <a:pt x="1215" y="1679"/>
                    <a:pt x="1394" y="1144"/>
                    <a:pt x="1596" y="620"/>
                  </a:cubicBezTo>
                  <a:cubicBezTo>
                    <a:pt x="1811" y="48"/>
                    <a:pt x="2108" y="1"/>
                    <a:pt x="2549" y="429"/>
                  </a:cubicBezTo>
                  <a:cubicBezTo>
                    <a:pt x="3382" y="1263"/>
                    <a:pt x="3620" y="2370"/>
                    <a:pt x="3930" y="3418"/>
                  </a:cubicBezTo>
                  <a:cubicBezTo>
                    <a:pt x="4061" y="3870"/>
                    <a:pt x="4156" y="4334"/>
                    <a:pt x="4275" y="4775"/>
                  </a:cubicBezTo>
                  <a:cubicBezTo>
                    <a:pt x="4359" y="5120"/>
                    <a:pt x="4359" y="5418"/>
                    <a:pt x="3763" y="5597"/>
                  </a:cubicBezTo>
                  <a:close/>
                  <a:moveTo>
                    <a:pt x="2977" y="3096"/>
                  </a:moveTo>
                  <a:cubicBezTo>
                    <a:pt x="2870" y="2275"/>
                    <a:pt x="2751" y="1715"/>
                    <a:pt x="2096" y="1322"/>
                  </a:cubicBezTo>
                  <a:cubicBezTo>
                    <a:pt x="1739" y="1810"/>
                    <a:pt x="1561" y="2334"/>
                    <a:pt x="1489" y="3037"/>
                  </a:cubicBezTo>
                  <a:cubicBezTo>
                    <a:pt x="1989" y="3049"/>
                    <a:pt x="2430" y="3084"/>
                    <a:pt x="2977" y="3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1504650" y="3055275"/>
              <a:ext cx="36925" cy="44375"/>
            </a:xfrm>
            <a:custGeom>
              <a:avLst/>
              <a:gdLst/>
              <a:ahLst/>
              <a:cxnLst/>
              <a:rect l="l" t="t" r="r" b="b"/>
              <a:pathLst>
                <a:path w="1477" h="1775" extrusionOk="0">
                  <a:moveTo>
                    <a:pt x="1476" y="1774"/>
                  </a:moveTo>
                  <a:cubicBezTo>
                    <a:pt x="929" y="1738"/>
                    <a:pt x="488" y="1727"/>
                    <a:pt x="0" y="1715"/>
                  </a:cubicBezTo>
                  <a:cubicBezTo>
                    <a:pt x="72" y="1000"/>
                    <a:pt x="250" y="488"/>
                    <a:pt x="607" y="0"/>
                  </a:cubicBezTo>
                  <a:cubicBezTo>
                    <a:pt x="1250" y="393"/>
                    <a:pt x="1369" y="965"/>
                    <a:pt x="1476" y="1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1223650" y="2936500"/>
              <a:ext cx="625100" cy="323875"/>
            </a:xfrm>
            <a:custGeom>
              <a:avLst/>
              <a:gdLst/>
              <a:ahLst/>
              <a:cxnLst/>
              <a:rect l="l" t="t" r="r" b="b"/>
              <a:pathLst>
                <a:path w="25004" h="12955" extrusionOk="0">
                  <a:moveTo>
                    <a:pt x="24932" y="5763"/>
                  </a:moveTo>
                  <a:cubicBezTo>
                    <a:pt x="24837" y="5668"/>
                    <a:pt x="24754" y="5585"/>
                    <a:pt x="24670" y="5513"/>
                  </a:cubicBezTo>
                  <a:cubicBezTo>
                    <a:pt x="24492" y="5335"/>
                    <a:pt x="24313" y="5180"/>
                    <a:pt x="24123" y="5025"/>
                  </a:cubicBezTo>
                  <a:cubicBezTo>
                    <a:pt x="22480" y="3620"/>
                    <a:pt x="20634" y="2418"/>
                    <a:pt x="18646" y="1477"/>
                  </a:cubicBezTo>
                  <a:cubicBezTo>
                    <a:pt x="18467" y="1394"/>
                    <a:pt x="18277" y="1298"/>
                    <a:pt x="18098" y="1215"/>
                  </a:cubicBezTo>
                  <a:cubicBezTo>
                    <a:pt x="16884" y="620"/>
                    <a:pt x="15634" y="1"/>
                    <a:pt x="14181" y="1"/>
                  </a:cubicBezTo>
                  <a:lnTo>
                    <a:pt x="14050" y="1"/>
                  </a:lnTo>
                  <a:cubicBezTo>
                    <a:pt x="13824" y="1"/>
                    <a:pt x="13586" y="24"/>
                    <a:pt x="13288" y="24"/>
                  </a:cubicBezTo>
                  <a:lnTo>
                    <a:pt x="12490" y="24"/>
                  </a:lnTo>
                  <a:cubicBezTo>
                    <a:pt x="11728" y="24"/>
                    <a:pt x="10847" y="36"/>
                    <a:pt x="10002" y="179"/>
                  </a:cubicBezTo>
                  <a:cubicBezTo>
                    <a:pt x="6728" y="798"/>
                    <a:pt x="3727" y="2429"/>
                    <a:pt x="536" y="5299"/>
                  </a:cubicBezTo>
                  <a:cubicBezTo>
                    <a:pt x="13" y="5775"/>
                    <a:pt x="1" y="6061"/>
                    <a:pt x="477" y="6632"/>
                  </a:cubicBezTo>
                  <a:cubicBezTo>
                    <a:pt x="894" y="7121"/>
                    <a:pt x="1346" y="7609"/>
                    <a:pt x="1775" y="8073"/>
                  </a:cubicBezTo>
                  <a:cubicBezTo>
                    <a:pt x="2013" y="8323"/>
                    <a:pt x="2251" y="8573"/>
                    <a:pt x="2477" y="8847"/>
                  </a:cubicBezTo>
                  <a:cubicBezTo>
                    <a:pt x="3763" y="10276"/>
                    <a:pt x="5430" y="11216"/>
                    <a:pt x="7025" y="12026"/>
                  </a:cubicBezTo>
                  <a:cubicBezTo>
                    <a:pt x="7490" y="12264"/>
                    <a:pt x="8014" y="12466"/>
                    <a:pt x="8549" y="12585"/>
                  </a:cubicBezTo>
                  <a:cubicBezTo>
                    <a:pt x="9609" y="12836"/>
                    <a:pt x="10681" y="12955"/>
                    <a:pt x="11728" y="12955"/>
                  </a:cubicBezTo>
                  <a:cubicBezTo>
                    <a:pt x="13086" y="12955"/>
                    <a:pt x="14467" y="12740"/>
                    <a:pt x="15824" y="12359"/>
                  </a:cubicBezTo>
                  <a:cubicBezTo>
                    <a:pt x="17991" y="11716"/>
                    <a:pt x="20122" y="10621"/>
                    <a:pt x="22313" y="8978"/>
                  </a:cubicBezTo>
                  <a:cubicBezTo>
                    <a:pt x="23182" y="8323"/>
                    <a:pt x="24266" y="7406"/>
                    <a:pt x="24968" y="5954"/>
                  </a:cubicBezTo>
                  <a:lnTo>
                    <a:pt x="25004" y="5858"/>
                  </a:lnTo>
                  <a:close/>
                  <a:moveTo>
                    <a:pt x="12550" y="11752"/>
                  </a:moveTo>
                  <a:cubicBezTo>
                    <a:pt x="12264" y="11776"/>
                    <a:pt x="12026" y="11788"/>
                    <a:pt x="11812" y="11788"/>
                  </a:cubicBezTo>
                  <a:lnTo>
                    <a:pt x="11812" y="11788"/>
                  </a:lnTo>
                  <a:cubicBezTo>
                    <a:pt x="11121" y="11788"/>
                    <a:pt x="10538" y="11669"/>
                    <a:pt x="10049" y="11431"/>
                  </a:cubicBezTo>
                  <a:cubicBezTo>
                    <a:pt x="9228" y="11026"/>
                    <a:pt x="8704" y="10526"/>
                    <a:pt x="8395" y="9835"/>
                  </a:cubicBezTo>
                  <a:cubicBezTo>
                    <a:pt x="7680" y="8264"/>
                    <a:pt x="7394" y="6787"/>
                    <a:pt x="7561" y="5299"/>
                  </a:cubicBezTo>
                  <a:cubicBezTo>
                    <a:pt x="7835" y="2906"/>
                    <a:pt x="10216" y="798"/>
                    <a:pt x="12681" y="798"/>
                  </a:cubicBezTo>
                  <a:cubicBezTo>
                    <a:pt x="12871" y="798"/>
                    <a:pt x="13050" y="810"/>
                    <a:pt x="13252" y="834"/>
                  </a:cubicBezTo>
                  <a:lnTo>
                    <a:pt x="13264" y="834"/>
                  </a:lnTo>
                  <a:lnTo>
                    <a:pt x="13371" y="834"/>
                  </a:lnTo>
                  <a:lnTo>
                    <a:pt x="13550" y="834"/>
                  </a:lnTo>
                  <a:lnTo>
                    <a:pt x="13764" y="834"/>
                  </a:lnTo>
                  <a:cubicBezTo>
                    <a:pt x="15693" y="905"/>
                    <a:pt x="17038" y="2179"/>
                    <a:pt x="17217" y="4073"/>
                  </a:cubicBezTo>
                  <a:cubicBezTo>
                    <a:pt x="17300" y="4799"/>
                    <a:pt x="17372" y="5656"/>
                    <a:pt x="17360" y="6489"/>
                  </a:cubicBezTo>
                  <a:cubicBezTo>
                    <a:pt x="17336" y="8109"/>
                    <a:pt x="16503" y="9442"/>
                    <a:pt x="15788" y="10419"/>
                  </a:cubicBezTo>
                  <a:cubicBezTo>
                    <a:pt x="15002" y="11454"/>
                    <a:pt x="13752" y="11645"/>
                    <a:pt x="12550" y="11752"/>
                  </a:cubicBezTo>
                  <a:close/>
                  <a:moveTo>
                    <a:pt x="8895" y="1417"/>
                  </a:moveTo>
                  <a:cubicBezTo>
                    <a:pt x="8025" y="2287"/>
                    <a:pt x="7240" y="3144"/>
                    <a:pt x="6966" y="4370"/>
                  </a:cubicBezTo>
                  <a:cubicBezTo>
                    <a:pt x="6656" y="5835"/>
                    <a:pt x="6632" y="7049"/>
                    <a:pt x="6871" y="8180"/>
                  </a:cubicBezTo>
                  <a:cubicBezTo>
                    <a:pt x="7132" y="9466"/>
                    <a:pt x="7597" y="10561"/>
                    <a:pt x="8252" y="11490"/>
                  </a:cubicBezTo>
                  <a:cubicBezTo>
                    <a:pt x="6251" y="11216"/>
                    <a:pt x="2203" y="8025"/>
                    <a:pt x="1179" y="5870"/>
                  </a:cubicBezTo>
                  <a:cubicBezTo>
                    <a:pt x="2894" y="4073"/>
                    <a:pt x="6704" y="1751"/>
                    <a:pt x="8895" y="1417"/>
                  </a:cubicBezTo>
                  <a:close/>
                  <a:moveTo>
                    <a:pt x="18003" y="10395"/>
                  </a:moveTo>
                  <a:cubicBezTo>
                    <a:pt x="17681" y="10561"/>
                    <a:pt x="17360" y="10716"/>
                    <a:pt x="17050" y="10883"/>
                  </a:cubicBezTo>
                  <a:cubicBezTo>
                    <a:pt x="16991" y="10919"/>
                    <a:pt x="16931" y="10931"/>
                    <a:pt x="16824" y="10942"/>
                  </a:cubicBezTo>
                  <a:cubicBezTo>
                    <a:pt x="16931" y="10716"/>
                    <a:pt x="17050" y="10490"/>
                    <a:pt x="17146" y="10276"/>
                  </a:cubicBezTo>
                  <a:cubicBezTo>
                    <a:pt x="17491" y="9597"/>
                    <a:pt x="17824" y="8966"/>
                    <a:pt x="18003" y="8275"/>
                  </a:cubicBezTo>
                  <a:cubicBezTo>
                    <a:pt x="18265" y="7240"/>
                    <a:pt x="18301" y="6120"/>
                    <a:pt x="18312" y="5037"/>
                  </a:cubicBezTo>
                  <a:cubicBezTo>
                    <a:pt x="18336" y="3953"/>
                    <a:pt x="18134" y="2953"/>
                    <a:pt x="17729" y="2025"/>
                  </a:cubicBezTo>
                  <a:cubicBezTo>
                    <a:pt x="17884" y="2096"/>
                    <a:pt x="18027" y="2156"/>
                    <a:pt x="18181" y="2239"/>
                  </a:cubicBezTo>
                  <a:cubicBezTo>
                    <a:pt x="18562" y="2418"/>
                    <a:pt x="18967" y="2596"/>
                    <a:pt x="19336" y="2810"/>
                  </a:cubicBezTo>
                  <a:cubicBezTo>
                    <a:pt x="19551" y="2930"/>
                    <a:pt x="19753" y="3072"/>
                    <a:pt x="19967" y="3191"/>
                  </a:cubicBezTo>
                  <a:cubicBezTo>
                    <a:pt x="20896" y="3751"/>
                    <a:pt x="21849" y="4334"/>
                    <a:pt x="22706" y="5001"/>
                  </a:cubicBezTo>
                  <a:lnTo>
                    <a:pt x="22908" y="5168"/>
                  </a:lnTo>
                  <a:cubicBezTo>
                    <a:pt x="23373" y="5537"/>
                    <a:pt x="23658" y="5751"/>
                    <a:pt x="23670" y="5954"/>
                  </a:cubicBezTo>
                  <a:cubicBezTo>
                    <a:pt x="23682" y="6180"/>
                    <a:pt x="23432" y="6513"/>
                    <a:pt x="22884" y="7109"/>
                  </a:cubicBezTo>
                  <a:cubicBezTo>
                    <a:pt x="22265" y="7775"/>
                    <a:pt x="21479" y="8406"/>
                    <a:pt x="20456" y="9049"/>
                  </a:cubicBezTo>
                  <a:cubicBezTo>
                    <a:pt x="19646" y="9561"/>
                    <a:pt x="18812" y="9978"/>
                    <a:pt x="18003" y="103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267;p35"/>
          <p:cNvSpPr txBox="1">
            <a:spLocks/>
          </p:cNvSpPr>
          <p:nvPr/>
        </p:nvSpPr>
        <p:spPr>
          <a:xfrm>
            <a:off x="63105" y="1551908"/>
            <a:ext cx="3594495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514350" indent="-514350">
              <a:buAutoNum type="arabicPeriod"/>
            </a:pPr>
            <a:r>
              <a:rPr lang="en-US" sz="3000" b="0" dirty="0">
                <a:latin typeface="Aharoni" pitchFamily="2" charset="-79"/>
                <a:cs typeface="Aharoni" pitchFamily="2" charset="-79"/>
              </a:rPr>
              <a:t>This is </a:t>
            </a:r>
            <a:r>
              <a:rPr lang="en-US" sz="3000" b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n-US" sz="3000" b="0" dirty="0">
                <a:latin typeface="Aharoni" pitchFamily="2" charset="-79"/>
                <a:cs typeface="Aharoni" pitchFamily="2" charset="-79"/>
              </a:rPr>
              <a:t> laptop.</a:t>
            </a:r>
          </a:p>
        </p:txBody>
      </p:sp>
      <p:sp>
        <p:nvSpPr>
          <p:cNvPr id="44" name="Google Shape;267;p35"/>
          <p:cNvSpPr txBox="1">
            <a:spLocks/>
          </p:cNvSpPr>
          <p:nvPr/>
        </p:nvSpPr>
        <p:spPr>
          <a:xfrm>
            <a:off x="4471869" y="1551738"/>
            <a:ext cx="441229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000" b="0" dirty="0">
                <a:latin typeface="Aharoni" pitchFamily="2" charset="-79"/>
                <a:cs typeface="Aharoni" pitchFamily="2" charset="-79"/>
              </a:rPr>
              <a:t>1. This is </a:t>
            </a:r>
            <a:r>
              <a:rPr lang="en-US" sz="3000" b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my</a:t>
            </a:r>
            <a:r>
              <a:rPr lang="en-US" sz="3000" b="0" dirty="0">
                <a:latin typeface="Aharoni" pitchFamily="2" charset="-79"/>
                <a:cs typeface="Aharoni" pitchFamily="2" charset="-79"/>
              </a:rPr>
              <a:t> laptop.</a:t>
            </a:r>
          </a:p>
        </p:txBody>
      </p:sp>
      <p:sp>
        <p:nvSpPr>
          <p:cNvPr id="45" name="Google Shape;267;p35"/>
          <p:cNvSpPr txBox="1">
            <a:spLocks/>
          </p:cNvSpPr>
          <p:nvPr/>
        </p:nvSpPr>
        <p:spPr>
          <a:xfrm>
            <a:off x="24131" y="256508"/>
            <a:ext cx="3959772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000" b="0" dirty="0">
                <a:latin typeface="Aharoni" pitchFamily="2" charset="-79"/>
                <a:cs typeface="Aharoni" pitchFamily="2" charset="-79"/>
              </a:rPr>
              <a:t>Incorrect sentences </a:t>
            </a:r>
          </a:p>
        </p:txBody>
      </p:sp>
      <p:sp>
        <p:nvSpPr>
          <p:cNvPr id="46" name="Google Shape;267;p35"/>
          <p:cNvSpPr txBox="1">
            <a:spLocks/>
          </p:cNvSpPr>
          <p:nvPr/>
        </p:nvSpPr>
        <p:spPr>
          <a:xfrm>
            <a:off x="4438920" y="251253"/>
            <a:ext cx="3959772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000" b="0" dirty="0">
                <a:latin typeface="Aharoni" pitchFamily="2" charset="-79"/>
                <a:cs typeface="Aharoni" pitchFamily="2" charset="-79"/>
              </a:rPr>
              <a:t>Correct sentences </a:t>
            </a:r>
          </a:p>
        </p:txBody>
      </p:sp>
      <p:sp>
        <p:nvSpPr>
          <p:cNvPr id="47" name="Google Shape;267;p35"/>
          <p:cNvSpPr txBox="1">
            <a:spLocks/>
          </p:cNvSpPr>
          <p:nvPr/>
        </p:nvSpPr>
        <p:spPr>
          <a:xfrm>
            <a:off x="78871" y="2495550"/>
            <a:ext cx="3594495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000" b="0" dirty="0">
                <a:latin typeface="Aharoni" pitchFamily="2" charset="-79"/>
                <a:cs typeface="Aharoni" pitchFamily="2" charset="-79"/>
              </a:rPr>
              <a:t>2.   This is </a:t>
            </a:r>
            <a:r>
              <a:rPr lang="en-US" sz="3000" b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you</a:t>
            </a:r>
            <a:r>
              <a:rPr lang="en-US" sz="3000" b="0" dirty="0">
                <a:latin typeface="Aharoni" pitchFamily="2" charset="-79"/>
                <a:cs typeface="Aharoni" pitchFamily="2" charset="-79"/>
              </a:rPr>
              <a:t> TV.</a:t>
            </a:r>
          </a:p>
        </p:txBody>
      </p:sp>
      <p:sp>
        <p:nvSpPr>
          <p:cNvPr id="48" name="Google Shape;267;p35"/>
          <p:cNvSpPr txBox="1">
            <a:spLocks/>
          </p:cNvSpPr>
          <p:nvPr/>
        </p:nvSpPr>
        <p:spPr>
          <a:xfrm>
            <a:off x="4487635" y="2542338"/>
            <a:ext cx="441229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000" b="0" dirty="0">
                <a:latin typeface="Aharoni" pitchFamily="2" charset="-79"/>
                <a:cs typeface="Aharoni" pitchFamily="2" charset="-79"/>
              </a:rPr>
              <a:t>2. This is </a:t>
            </a:r>
            <a:r>
              <a:rPr lang="en-US" sz="3000" b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your</a:t>
            </a:r>
            <a:r>
              <a:rPr lang="en-US" sz="3000" b="0" dirty="0">
                <a:latin typeface="Aharoni" pitchFamily="2" charset="-79"/>
                <a:cs typeface="Aharoni" pitchFamily="2" charset="-79"/>
              </a:rPr>
              <a:t> TV.</a:t>
            </a:r>
          </a:p>
        </p:txBody>
      </p:sp>
      <p:sp>
        <p:nvSpPr>
          <p:cNvPr id="49" name="Google Shape;267;p35"/>
          <p:cNvSpPr txBox="1">
            <a:spLocks/>
          </p:cNvSpPr>
          <p:nvPr/>
        </p:nvSpPr>
        <p:spPr>
          <a:xfrm>
            <a:off x="59821" y="3410120"/>
            <a:ext cx="3594495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000" b="0" dirty="0">
                <a:latin typeface="Aharoni" pitchFamily="2" charset="-79"/>
                <a:cs typeface="Aharoni" pitchFamily="2" charset="-79"/>
              </a:rPr>
              <a:t>3.   This is </a:t>
            </a:r>
            <a:r>
              <a:rPr lang="en-US" sz="3000" b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</a:t>
            </a:r>
            <a:r>
              <a:rPr lang="en-US" sz="3000" b="0" dirty="0">
                <a:latin typeface="Aharoni" pitchFamily="2" charset="-79"/>
                <a:cs typeface="Aharoni" pitchFamily="2" charset="-79"/>
              </a:rPr>
              <a:t> glue.</a:t>
            </a:r>
          </a:p>
        </p:txBody>
      </p:sp>
      <p:sp>
        <p:nvSpPr>
          <p:cNvPr id="50" name="Google Shape;267;p35"/>
          <p:cNvSpPr txBox="1">
            <a:spLocks/>
          </p:cNvSpPr>
          <p:nvPr/>
        </p:nvSpPr>
        <p:spPr>
          <a:xfrm>
            <a:off x="4503110" y="3475958"/>
            <a:ext cx="4412290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000" b="0" dirty="0">
                <a:latin typeface="Aharoni" pitchFamily="2" charset="-79"/>
                <a:cs typeface="Aharoni" pitchFamily="2" charset="-79"/>
              </a:rPr>
              <a:t>3. This is </a:t>
            </a:r>
            <a:r>
              <a:rPr lang="en-US" sz="3000" b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his</a:t>
            </a:r>
            <a:r>
              <a:rPr lang="en-US" sz="3000" b="0" dirty="0">
                <a:latin typeface="Aharoni" pitchFamily="2" charset="-79"/>
                <a:cs typeface="Aharoni" pitchFamily="2" charset="-79"/>
              </a:rPr>
              <a:t> glue.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7859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7" grpId="0"/>
      <p:bldP spid="48" grpId="0"/>
      <p:bldP spid="49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"/>
          <p:cNvSpPr/>
          <p:nvPr/>
        </p:nvSpPr>
        <p:spPr>
          <a:xfrm>
            <a:off x="7893994" y="104404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31"/>
          <p:cNvGrpSpPr/>
          <p:nvPr/>
        </p:nvGrpSpPr>
        <p:grpSpPr>
          <a:xfrm>
            <a:off x="304800" y="133350"/>
            <a:ext cx="485880" cy="448193"/>
            <a:chOff x="712875" y="2205450"/>
            <a:chExt cx="233675" cy="215550"/>
          </a:xfrm>
        </p:grpSpPr>
        <p:sp>
          <p:nvSpPr>
            <p:cNvPr id="405" name="Google Shape;405;p31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1"/>
          <p:cNvSpPr/>
          <p:nvPr/>
        </p:nvSpPr>
        <p:spPr>
          <a:xfrm rot="2006702">
            <a:off x="593391" y="4141822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"/>
          <p:cNvSpPr/>
          <p:nvPr/>
        </p:nvSpPr>
        <p:spPr>
          <a:xfrm>
            <a:off x="8527862" y="3802029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879921" y="186274"/>
            <a:ext cx="383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Let’s sing a song!</a:t>
            </a:r>
          </a:p>
        </p:txBody>
      </p:sp>
      <p:sp>
        <p:nvSpPr>
          <p:cNvPr id="35" name="Google Shape;267;p35"/>
          <p:cNvSpPr txBox="1">
            <a:spLocks/>
          </p:cNvSpPr>
          <p:nvPr/>
        </p:nvSpPr>
        <p:spPr>
          <a:xfrm>
            <a:off x="409435" y="895350"/>
            <a:ext cx="8505965" cy="372676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Century Gothic" pitchFamily="34" charset="0"/>
              </a:rPr>
              <a:t>Whose Ball Is It?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200" b="1" dirty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Whose ball is it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000" b="1" dirty="0">
                <a:latin typeface="Century Gothic" pitchFamily="34" charset="0"/>
              </a:rPr>
              <a:t>Whose ball is it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It’s Tom’s. It’s Tom’s.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Whose book is it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000" b="1" dirty="0">
                <a:latin typeface="Century Gothic" pitchFamily="34" charset="0"/>
              </a:rPr>
              <a:t>Whose book is it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It’s Anne’s. It’s Anne’s.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Whose ball is it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000" b="1" dirty="0">
                <a:latin typeface="Century Gothic" pitchFamily="34" charset="0"/>
              </a:rPr>
              <a:t>Whose book is it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Whose ball is it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000" b="1" dirty="0">
                <a:latin typeface="Century Gothic" pitchFamily="34" charset="0"/>
              </a:rPr>
              <a:t>Whose book is it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Century Gothic" pitchFamily="34" charset="0"/>
              </a:rPr>
              <a:t>It’s Tom’s soccer ball, and it’s Anne’s red book.</a:t>
            </a:r>
            <a:endParaRPr lang="en-US" sz="2000" b="1" dirty="0">
              <a:latin typeface="Century Gothic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latin typeface="Century Gothic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30 Track 30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43400" y="-6766"/>
            <a:ext cx="953274" cy="9532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/>
          <p:nvPr/>
        </p:nvSpPr>
        <p:spPr>
          <a:xfrm>
            <a:off x="8590643" y="4711041"/>
            <a:ext cx="449818" cy="43245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67;p35"/>
          <p:cNvSpPr txBox="1">
            <a:spLocks/>
          </p:cNvSpPr>
          <p:nvPr/>
        </p:nvSpPr>
        <p:spPr>
          <a:xfrm>
            <a:off x="60483" y="88815"/>
            <a:ext cx="9144000" cy="627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Century Gothic" pitchFamily="34" charset="0"/>
              </a:rPr>
              <a:t>Possessive Adjectives (</a:t>
            </a:r>
            <a:r>
              <a:rPr lang="en-US" sz="2800" u="sng" dirty="0">
                <a:latin typeface="Century Gothic" pitchFamily="34" charset="0"/>
              </a:rPr>
              <a:t>kata </a:t>
            </a:r>
            <a:r>
              <a:rPr lang="en-US" sz="2800" u="sng" dirty="0" err="1">
                <a:latin typeface="Century Gothic" pitchFamily="34" charset="0"/>
              </a:rPr>
              <a:t>ganti</a:t>
            </a:r>
            <a:r>
              <a:rPr lang="en-US" sz="2800" u="sng" dirty="0">
                <a:latin typeface="Century Gothic" pitchFamily="34" charset="0"/>
              </a:rPr>
              <a:t> </a:t>
            </a:r>
            <a:r>
              <a:rPr lang="en-US" sz="2800" u="sng" dirty="0" err="1">
                <a:latin typeface="Century Gothic" pitchFamily="34" charset="0"/>
              </a:rPr>
              <a:t>kepemilikan</a:t>
            </a:r>
            <a:r>
              <a:rPr lang="en-US" sz="2800" dirty="0">
                <a:latin typeface="Century Gothic" pitchFamily="34" charset="0"/>
              </a:rPr>
              <a:t>)</a:t>
            </a:r>
          </a:p>
        </p:txBody>
      </p:sp>
      <p:sp>
        <p:nvSpPr>
          <p:cNvPr id="16" name="Google Shape;267;p35"/>
          <p:cNvSpPr txBox="1">
            <a:spLocks/>
          </p:cNvSpPr>
          <p:nvPr/>
        </p:nvSpPr>
        <p:spPr>
          <a:xfrm>
            <a:off x="1114356" y="736937"/>
            <a:ext cx="3291777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Subject  </a:t>
            </a:r>
          </a:p>
        </p:txBody>
      </p:sp>
      <p:sp>
        <p:nvSpPr>
          <p:cNvPr id="17" name="Google Shape;267;p35"/>
          <p:cNvSpPr txBox="1">
            <a:spLocks/>
          </p:cNvSpPr>
          <p:nvPr/>
        </p:nvSpPr>
        <p:spPr>
          <a:xfrm>
            <a:off x="4348115" y="736937"/>
            <a:ext cx="3913653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Possessive Adjectives</a:t>
            </a:r>
          </a:p>
        </p:txBody>
      </p:sp>
      <p:sp>
        <p:nvSpPr>
          <p:cNvPr id="18" name="Google Shape;267;p35"/>
          <p:cNvSpPr txBox="1">
            <a:spLocks/>
          </p:cNvSpPr>
          <p:nvPr/>
        </p:nvSpPr>
        <p:spPr>
          <a:xfrm>
            <a:off x="1007645" y="1364587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 I                                 my                            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60245" y="1687437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Google Shape;267;p35"/>
          <p:cNvSpPr txBox="1">
            <a:spLocks/>
          </p:cNvSpPr>
          <p:nvPr/>
        </p:nvSpPr>
        <p:spPr>
          <a:xfrm>
            <a:off x="1020783" y="1847886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You                           your                           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36847" y="2170736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Google Shape;267;p35"/>
          <p:cNvSpPr txBox="1">
            <a:spLocks/>
          </p:cNvSpPr>
          <p:nvPr/>
        </p:nvSpPr>
        <p:spPr>
          <a:xfrm>
            <a:off x="926392" y="2314111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We                             our                             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678992" y="2636961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Google Shape;267;p35"/>
          <p:cNvSpPr txBox="1">
            <a:spLocks/>
          </p:cNvSpPr>
          <p:nvPr/>
        </p:nvSpPr>
        <p:spPr>
          <a:xfrm>
            <a:off x="918509" y="3259586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He                              his                                </a:t>
            </a:r>
          </a:p>
        </p:txBody>
      </p:sp>
      <p:sp>
        <p:nvSpPr>
          <p:cNvPr id="27" name="Google Shape;267;p35"/>
          <p:cNvSpPr txBox="1">
            <a:spLocks/>
          </p:cNvSpPr>
          <p:nvPr/>
        </p:nvSpPr>
        <p:spPr>
          <a:xfrm>
            <a:off x="918509" y="3734836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She                             her                           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671109" y="3618536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Google Shape;267;p35"/>
          <p:cNvSpPr txBox="1">
            <a:spLocks/>
          </p:cNvSpPr>
          <p:nvPr/>
        </p:nvSpPr>
        <p:spPr>
          <a:xfrm>
            <a:off x="882954" y="2793361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They                           their                              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71109" y="409575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Google Shape;267;p35"/>
          <p:cNvSpPr txBox="1">
            <a:spLocks/>
          </p:cNvSpPr>
          <p:nvPr/>
        </p:nvSpPr>
        <p:spPr>
          <a:xfrm>
            <a:off x="918509" y="4306300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It                                 its                                 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671109" y="462915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694507" y="3097066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6706" y="539400"/>
            <a:ext cx="3394200" cy="406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572" name="Google Shape;572;p35"/>
          <p:cNvGrpSpPr/>
          <p:nvPr/>
        </p:nvGrpSpPr>
        <p:grpSpPr>
          <a:xfrm>
            <a:off x="3177547" y="377501"/>
            <a:ext cx="1696564" cy="1696564"/>
            <a:chOff x="2987350" y="455855"/>
            <a:chExt cx="1696564" cy="1696564"/>
          </a:xfrm>
        </p:grpSpPr>
        <p:sp>
          <p:nvSpPr>
            <p:cNvPr id="573" name="Google Shape;573;p35"/>
            <p:cNvSpPr/>
            <p:nvPr/>
          </p:nvSpPr>
          <p:spPr>
            <a:xfrm>
              <a:off x="2987350" y="455855"/>
              <a:ext cx="1696564" cy="169656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4" name="Google Shape;574;p35"/>
            <p:cNvGrpSpPr/>
            <p:nvPr/>
          </p:nvGrpSpPr>
          <p:grpSpPr>
            <a:xfrm>
              <a:off x="3324953" y="937837"/>
              <a:ext cx="1021203" cy="732658"/>
              <a:chOff x="4582100" y="3095150"/>
              <a:chExt cx="581650" cy="417350"/>
            </a:xfrm>
          </p:grpSpPr>
          <p:sp>
            <p:nvSpPr>
              <p:cNvPr id="575" name="Google Shape;575;p35"/>
              <p:cNvSpPr/>
              <p:nvPr/>
            </p:nvSpPr>
            <p:spPr>
              <a:xfrm>
                <a:off x="4858025" y="3105275"/>
                <a:ext cx="26375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10550" h="15300" extrusionOk="0">
                    <a:moveTo>
                      <a:pt x="275" y="15300"/>
                    </a:moveTo>
                    <a:cubicBezTo>
                      <a:pt x="25" y="15193"/>
                      <a:pt x="1" y="15002"/>
                      <a:pt x="25" y="14800"/>
                    </a:cubicBezTo>
                    <a:cubicBezTo>
                      <a:pt x="96" y="13407"/>
                      <a:pt x="180" y="12002"/>
                      <a:pt x="227" y="10609"/>
                    </a:cubicBezTo>
                    <a:cubicBezTo>
                      <a:pt x="275" y="9347"/>
                      <a:pt x="239" y="8061"/>
                      <a:pt x="263" y="6799"/>
                    </a:cubicBezTo>
                    <a:cubicBezTo>
                      <a:pt x="263" y="5715"/>
                      <a:pt x="275" y="4608"/>
                      <a:pt x="275" y="3525"/>
                    </a:cubicBezTo>
                    <a:cubicBezTo>
                      <a:pt x="275" y="3203"/>
                      <a:pt x="418" y="2965"/>
                      <a:pt x="656" y="2810"/>
                    </a:cubicBezTo>
                    <a:cubicBezTo>
                      <a:pt x="1227" y="2417"/>
                      <a:pt x="1811" y="2024"/>
                      <a:pt x="2406" y="1691"/>
                    </a:cubicBezTo>
                    <a:cubicBezTo>
                      <a:pt x="3680" y="977"/>
                      <a:pt x="5061" y="500"/>
                      <a:pt x="6502" y="239"/>
                    </a:cubicBezTo>
                    <a:cubicBezTo>
                      <a:pt x="7633" y="24"/>
                      <a:pt x="8764" y="0"/>
                      <a:pt x="9895" y="191"/>
                    </a:cubicBezTo>
                    <a:cubicBezTo>
                      <a:pt x="10347" y="262"/>
                      <a:pt x="10347" y="298"/>
                      <a:pt x="10395" y="727"/>
                    </a:cubicBezTo>
                    <a:cubicBezTo>
                      <a:pt x="10550" y="2286"/>
                      <a:pt x="10419" y="3846"/>
                      <a:pt x="10347" y="5418"/>
                    </a:cubicBezTo>
                    <a:cubicBezTo>
                      <a:pt x="10300" y="6335"/>
                      <a:pt x="10300" y="7275"/>
                      <a:pt x="10276" y="8192"/>
                    </a:cubicBezTo>
                    <a:cubicBezTo>
                      <a:pt x="10252" y="8787"/>
                      <a:pt x="10181" y="9371"/>
                      <a:pt x="10169" y="9966"/>
                    </a:cubicBezTo>
                    <a:cubicBezTo>
                      <a:pt x="10157" y="10454"/>
                      <a:pt x="10157" y="10930"/>
                      <a:pt x="10157" y="11430"/>
                    </a:cubicBezTo>
                    <a:cubicBezTo>
                      <a:pt x="10157" y="11704"/>
                      <a:pt x="10121" y="11990"/>
                      <a:pt x="10097" y="12264"/>
                    </a:cubicBezTo>
                    <a:cubicBezTo>
                      <a:pt x="10038" y="12740"/>
                      <a:pt x="9895" y="12871"/>
                      <a:pt x="9419" y="12919"/>
                    </a:cubicBezTo>
                    <a:cubicBezTo>
                      <a:pt x="8919" y="12954"/>
                      <a:pt x="8431" y="12990"/>
                      <a:pt x="7919" y="13038"/>
                    </a:cubicBezTo>
                    <a:cubicBezTo>
                      <a:pt x="6645" y="13157"/>
                      <a:pt x="5394" y="13419"/>
                      <a:pt x="4144" y="13752"/>
                    </a:cubicBezTo>
                    <a:cubicBezTo>
                      <a:pt x="3287" y="13955"/>
                      <a:pt x="2442" y="14145"/>
                      <a:pt x="1668" y="14550"/>
                    </a:cubicBezTo>
                    <a:cubicBezTo>
                      <a:pt x="1180" y="14776"/>
                      <a:pt x="727" y="15038"/>
                      <a:pt x="275" y="15300"/>
                    </a:cubicBezTo>
                    <a:close/>
                    <a:moveTo>
                      <a:pt x="1775" y="3548"/>
                    </a:moveTo>
                    <a:cubicBezTo>
                      <a:pt x="1906" y="3537"/>
                      <a:pt x="2001" y="3548"/>
                      <a:pt x="2073" y="3513"/>
                    </a:cubicBezTo>
                    <a:cubicBezTo>
                      <a:pt x="3228" y="3001"/>
                      <a:pt x="4418" y="2560"/>
                      <a:pt x="5633" y="2167"/>
                    </a:cubicBezTo>
                    <a:cubicBezTo>
                      <a:pt x="6490" y="1882"/>
                      <a:pt x="7359" y="1679"/>
                      <a:pt x="8276" y="1739"/>
                    </a:cubicBezTo>
                    <a:cubicBezTo>
                      <a:pt x="8431" y="1751"/>
                      <a:pt x="8669" y="1810"/>
                      <a:pt x="8657" y="1572"/>
                    </a:cubicBezTo>
                    <a:cubicBezTo>
                      <a:pt x="8657" y="1370"/>
                      <a:pt x="8419" y="1382"/>
                      <a:pt x="8264" y="1382"/>
                    </a:cubicBezTo>
                    <a:cubicBezTo>
                      <a:pt x="7299" y="1429"/>
                      <a:pt x="6359" y="1524"/>
                      <a:pt x="5454" y="1882"/>
                    </a:cubicBezTo>
                    <a:cubicBezTo>
                      <a:pt x="4347" y="2322"/>
                      <a:pt x="3251" y="2715"/>
                      <a:pt x="2132" y="3120"/>
                    </a:cubicBezTo>
                    <a:cubicBezTo>
                      <a:pt x="1954" y="3191"/>
                      <a:pt x="1811" y="3251"/>
                      <a:pt x="1775" y="3548"/>
                    </a:cubicBezTo>
                    <a:close/>
                    <a:moveTo>
                      <a:pt x="2954" y="8371"/>
                    </a:moveTo>
                    <a:cubicBezTo>
                      <a:pt x="3085" y="8228"/>
                      <a:pt x="3204" y="8109"/>
                      <a:pt x="3299" y="7966"/>
                    </a:cubicBezTo>
                    <a:cubicBezTo>
                      <a:pt x="3561" y="7597"/>
                      <a:pt x="3478" y="7299"/>
                      <a:pt x="3013" y="7180"/>
                    </a:cubicBezTo>
                    <a:cubicBezTo>
                      <a:pt x="2739" y="7108"/>
                      <a:pt x="2454" y="7073"/>
                      <a:pt x="2192" y="7037"/>
                    </a:cubicBezTo>
                    <a:cubicBezTo>
                      <a:pt x="1954" y="7001"/>
                      <a:pt x="1846" y="7073"/>
                      <a:pt x="1894" y="7335"/>
                    </a:cubicBezTo>
                    <a:cubicBezTo>
                      <a:pt x="2001" y="8001"/>
                      <a:pt x="1894" y="8656"/>
                      <a:pt x="1775" y="9299"/>
                    </a:cubicBezTo>
                    <a:cubicBezTo>
                      <a:pt x="1727" y="9537"/>
                      <a:pt x="1834" y="9740"/>
                      <a:pt x="2061" y="9740"/>
                    </a:cubicBezTo>
                    <a:cubicBezTo>
                      <a:pt x="2370" y="9740"/>
                      <a:pt x="2727" y="9764"/>
                      <a:pt x="3013" y="9644"/>
                    </a:cubicBezTo>
                    <a:cubicBezTo>
                      <a:pt x="3430" y="9454"/>
                      <a:pt x="3632" y="9013"/>
                      <a:pt x="3204" y="8561"/>
                    </a:cubicBezTo>
                    <a:cubicBezTo>
                      <a:pt x="3108" y="8525"/>
                      <a:pt x="3061" y="8466"/>
                      <a:pt x="2954" y="8371"/>
                    </a:cubicBezTo>
                    <a:close/>
                    <a:moveTo>
                      <a:pt x="8300" y="10990"/>
                    </a:moveTo>
                    <a:cubicBezTo>
                      <a:pt x="8097" y="10966"/>
                      <a:pt x="7942" y="10907"/>
                      <a:pt x="7776" y="10907"/>
                    </a:cubicBezTo>
                    <a:cubicBezTo>
                      <a:pt x="7002" y="10942"/>
                      <a:pt x="6216" y="10990"/>
                      <a:pt x="5442" y="11073"/>
                    </a:cubicBezTo>
                    <a:cubicBezTo>
                      <a:pt x="4990" y="11109"/>
                      <a:pt x="4525" y="11216"/>
                      <a:pt x="4097" y="11323"/>
                    </a:cubicBezTo>
                    <a:cubicBezTo>
                      <a:pt x="3442" y="11490"/>
                      <a:pt x="2787" y="11692"/>
                      <a:pt x="2132" y="11883"/>
                    </a:cubicBezTo>
                    <a:cubicBezTo>
                      <a:pt x="2025" y="11919"/>
                      <a:pt x="1918" y="11942"/>
                      <a:pt x="1846" y="11990"/>
                    </a:cubicBezTo>
                    <a:cubicBezTo>
                      <a:pt x="1811" y="12002"/>
                      <a:pt x="1775" y="12097"/>
                      <a:pt x="1787" y="12145"/>
                    </a:cubicBezTo>
                    <a:cubicBezTo>
                      <a:pt x="1823" y="12204"/>
                      <a:pt x="1882" y="12264"/>
                      <a:pt x="1942" y="12276"/>
                    </a:cubicBezTo>
                    <a:cubicBezTo>
                      <a:pt x="1977" y="12288"/>
                      <a:pt x="2061" y="12264"/>
                      <a:pt x="2096" y="12240"/>
                    </a:cubicBezTo>
                    <a:cubicBezTo>
                      <a:pt x="2775" y="12050"/>
                      <a:pt x="3430" y="11835"/>
                      <a:pt x="4097" y="11645"/>
                    </a:cubicBezTo>
                    <a:cubicBezTo>
                      <a:pt x="4323" y="11585"/>
                      <a:pt x="4561" y="11526"/>
                      <a:pt x="4775" y="11490"/>
                    </a:cubicBezTo>
                    <a:cubicBezTo>
                      <a:pt x="5823" y="11323"/>
                      <a:pt x="6847" y="11133"/>
                      <a:pt x="7907" y="11276"/>
                    </a:cubicBezTo>
                    <a:cubicBezTo>
                      <a:pt x="8073" y="11335"/>
                      <a:pt x="8240" y="11288"/>
                      <a:pt x="8300" y="10990"/>
                    </a:cubicBezTo>
                    <a:close/>
                    <a:moveTo>
                      <a:pt x="8240" y="9502"/>
                    </a:moveTo>
                    <a:cubicBezTo>
                      <a:pt x="7907" y="9478"/>
                      <a:pt x="7597" y="9418"/>
                      <a:pt x="7264" y="9418"/>
                    </a:cubicBezTo>
                    <a:cubicBezTo>
                      <a:pt x="6430" y="9406"/>
                      <a:pt x="5585" y="9383"/>
                      <a:pt x="4787" y="9680"/>
                    </a:cubicBezTo>
                    <a:cubicBezTo>
                      <a:pt x="4323" y="9847"/>
                      <a:pt x="3859" y="9966"/>
                      <a:pt x="3382" y="10097"/>
                    </a:cubicBezTo>
                    <a:cubicBezTo>
                      <a:pt x="2918" y="10228"/>
                      <a:pt x="2442" y="10347"/>
                      <a:pt x="1977" y="10490"/>
                    </a:cubicBezTo>
                    <a:cubicBezTo>
                      <a:pt x="1894" y="10514"/>
                      <a:pt x="1799" y="10526"/>
                      <a:pt x="1739" y="10597"/>
                    </a:cubicBezTo>
                    <a:cubicBezTo>
                      <a:pt x="1715" y="10621"/>
                      <a:pt x="1668" y="10692"/>
                      <a:pt x="1680" y="10740"/>
                    </a:cubicBezTo>
                    <a:cubicBezTo>
                      <a:pt x="1704" y="10787"/>
                      <a:pt x="1763" y="10835"/>
                      <a:pt x="1799" y="10847"/>
                    </a:cubicBezTo>
                    <a:cubicBezTo>
                      <a:pt x="1882" y="10859"/>
                      <a:pt x="1954" y="10847"/>
                      <a:pt x="2013" y="10811"/>
                    </a:cubicBezTo>
                    <a:cubicBezTo>
                      <a:pt x="2513" y="10645"/>
                      <a:pt x="3025" y="10502"/>
                      <a:pt x="3525" y="10335"/>
                    </a:cubicBezTo>
                    <a:cubicBezTo>
                      <a:pt x="4978" y="9859"/>
                      <a:pt x="6430" y="9549"/>
                      <a:pt x="7954" y="9847"/>
                    </a:cubicBezTo>
                    <a:cubicBezTo>
                      <a:pt x="8204" y="9883"/>
                      <a:pt x="8252" y="9740"/>
                      <a:pt x="8240" y="9502"/>
                    </a:cubicBezTo>
                    <a:close/>
                    <a:moveTo>
                      <a:pt x="2132" y="4525"/>
                    </a:moveTo>
                    <a:cubicBezTo>
                      <a:pt x="2239" y="4537"/>
                      <a:pt x="2346" y="4572"/>
                      <a:pt x="2418" y="4561"/>
                    </a:cubicBezTo>
                    <a:cubicBezTo>
                      <a:pt x="2847" y="4441"/>
                      <a:pt x="3275" y="4358"/>
                      <a:pt x="3692" y="4191"/>
                    </a:cubicBezTo>
                    <a:cubicBezTo>
                      <a:pt x="4990" y="3656"/>
                      <a:pt x="6335" y="3441"/>
                      <a:pt x="7728" y="3537"/>
                    </a:cubicBezTo>
                    <a:lnTo>
                      <a:pt x="8038" y="3537"/>
                    </a:lnTo>
                    <a:cubicBezTo>
                      <a:pt x="8228" y="3525"/>
                      <a:pt x="8276" y="3418"/>
                      <a:pt x="8228" y="3239"/>
                    </a:cubicBezTo>
                    <a:cubicBezTo>
                      <a:pt x="8157" y="3227"/>
                      <a:pt x="8097" y="3191"/>
                      <a:pt x="8038" y="3191"/>
                    </a:cubicBezTo>
                    <a:cubicBezTo>
                      <a:pt x="7180" y="3108"/>
                      <a:pt x="6323" y="3239"/>
                      <a:pt x="5478" y="3358"/>
                    </a:cubicBezTo>
                    <a:cubicBezTo>
                      <a:pt x="4740" y="3465"/>
                      <a:pt x="4061" y="3787"/>
                      <a:pt x="3370" y="3965"/>
                    </a:cubicBezTo>
                    <a:cubicBezTo>
                      <a:pt x="3144" y="4025"/>
                      <a:pt x="2906" y="4060"/>
                      <a:pt x="2680" y="4132"/>
                    </a:cubicBezTo>
                    <a:cubicBezTo>
                      <a:pt x="2477" y="4203"/>
                      <a:pt x="2239" y="4203"/>
                      <a:pt x="2132" y="4525"/>
                    </a:cubicBezTo>
                    <a:close/>
                    <a:moveTo>
                      <a:pt x="1846" y="6013"/>
                    </a:moveTo>
                    <a:cubicBezTo>
                      <a:pt x="1989" y="6013"/>
                      <a:pt x="2085" y="6025"/>
                      <a:pt x="2180" y="6013"/>
                    </a:cubicBezTo>
                    <a:cubicBezTo>
                      <a:pt x="3513" y="5680"/>
                      <a:pt x="4847" y="5358"/>
                      <a:pt x="6228" y="5263"/>
                    </a:cubicBezTo>
                    <a:cubicBezTo>
                      <a:pt x="6430" y="5251"/>
                      <a:pt x="6490" y="5132"/>
                      <a:pt x="6490" y="4894"/>
                    </a:cubicBezTo>
                    <a:cubicBezTo>
                      <a:pt x="6180" y="4918"/>
                      <a:pt x="5883" y="4930"/>
                      <a:pt x="5597" y="5001"/>
                    </a:cubicBezTo>
                    <a:cubicBezTo>
                      <a:pt x="4466" y="5215"/>
                      <a:pt x="3335" y="5453"/>
                      <a:pt x="2215" y="5680"/>
                    </a:cubicBezTo>
                    <a:cubicBezTo>
                      <a:pt x="2073" y="5715"/>
                      <a:pt x="1894" y="5739"/>
                      <a:pt x="1846" y="6013"/>
                    </a:cubicBezTo>
                    <a:close/>
                    <a:moveTo>
                      <a:pt x="7299" y="7632"/>
                    </a:moveTo>
                    <a:cubicBezTo>
                      <a:pt x="7026" y="7668"/>
                      <a:pt x="6764" y="7716"/>
                      <a:pt x="6514" y="7751"/>
                    </a:cubicBezTo>
                    <a:cubicBezTo>
                      <a:pt x="5883" y="7811"/>
                      <a:pt x="5240" y="7859"/>
                      <a:pt x="4621" y="7894"/>
                    </a:cubicBezTo>
                    <a:cubicBezTo>
                      <a:pt x="4490" y="7918"/>
                      <a:pt x="4275" y="7882"/>
                      <a:pt x="4287" y="8085"/>
                    </a:cubicBezTo>
                    <a:cubicBezTo>
                      <a:pt x="4299" y="8299"/>
                      <a:pt x="4501" y="8240"/>
                      <a:pt x="4644" y="8228"/>
                    </a:cubicBezTo>
                    <a:cubicBezTo>
                      <a:pt x="5454" y="8168"/>
                      <a:pt x="6252" y="8109"/>
                      <a:pt x="7073" y="8049"/>
                    </a:cubicBezTo>
                    <a:cubicBezTo>
                      <a:pt x="7323" y="8037"/>
                      <a:pt x="7323" y="7882"/>
                      <a:pt x="7299" y="7632"/>
                    </a:cubicBezTo>
                    <a:close/>
                    <a:moveTo>
                      <a:pt x="2144" y="13109"/>
                    </a:moveTo>
                    <a:cubicBezTo>
                      <a:pt x="2323" y="13097"/>
                      <a:pt x="2489" y="13109"/>
                      <a:pt x="2632" y="13073"/>
                    </a:cubicBezTo>
                    <a:cubicBezTo>
                      <a:pt x="3251" y="12943"/>
                      <a:pt x="3870" y="12800"/>
                      <a:pt x="4490" y="12645"/>
                    </a:cubicBezTo>
                    <a:cubicBezTo>
                      <a:pt x="4597" y="12621"/>
                      <a:pt x="4787" y="12585"/>
                      <a:pt x="4752" y="12407"/>
                    </a:cubicBezTo>
                    <a:cubicBezTo>
                      <a:pt x="4716" y="12228"/>
                      <a:pt x="4561" y="12264"/>
                      <a:pt x="4418" y="12276"/>
                    </a:cubicBezTo>
                    <a:cubicBezTo>
                      <a:pt x="4394" y="12276"/>
                      <a:pt x="4359" y="12288"/>
                      <a:pt x="4335" y="12288"/>
                    </a:cubicBezTo>
                    <a:cubicBezTo>
                      <a:pt x="3704" y="12454"/>
                      <a:pt x="3085" y="12597"/>
                      <a:pt x="2466" y="12764"/>
                    </a:cubicBezTo>
                    <a:cubicBezTo>
                      <a:pt x="2323" y="12812"/>
                      <a:pt x="2144" y="12812"/>
                      <a:pt x="2144" y="13109"/>
                    </a:cubicBezTo>
                    <a:close/>
                    <a:moveTo>
                      <a:pt x="6299" y="12204"/>
                    </a:moveTo>
                    <a:cubicBezTo>
                      <a:pt x="6192" y="12157"/>
                      <a:pt x="6133" y="12097"/>
                      <a:pt x="6085" y="12097"/>
                    </a:cubicBezTo>
                    <a:cubicBezTo>
                      <a:pt x="6025" y="12109"/>
                      <a:pt x="5978" y="12181"/>
                      <a:pt x="5978" y="12228"/>
                    </a:cubicBezTo>
                    <a:cubicBezTo>
                      <a:pt x="5978" y="12276"/>
                      <a:pt x="6061" y="12359"/>
                      <a:pt x="6085" y="12359"/>
                    </a:cubicBezTo>
                    <a:cubicBezTo>
                      <a:pt x="6156" y="12347"/>
                      <a:pt x="6216" y="12276"/>
                      <a:pt x="6299" y="12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5"/>
              <p:cNvSpPr/>
              <p:nvPr/>
            </p:nvSpPr>
            <p:spPr>
              <a:xfrm>
                <a:off x="4624075" y="3114500"/>
                <a:ext cx="234875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4360" extrusionOk="0">
                    <a:moveTo>
                      <a:pt x="9109" y="14359"/>
                    </a:moveTo>
                    <a:cubicBezTo>
                      <a:pt x="8704" y="14157"/>
                      <a:pt x="8335" y="14002"/>
                      <a:pt x="7990" y="13812"/>
                    </a:cubicBezTo>
                    <a:cubicBezTo>
                      <a:pt x="7263" y="13407"/>
                      <a:pt x="6501" y="13181"/>
                      <a:pt x="5692" y="13109"/>
                    </a:cubicBezTo>
                    <a:cubicBezTo>
                      <a:pt x="4704" y="13014"/>
                      <a:pt x="3727" y="12883"/>
                      <a:pt x="2739" y="12824"/>
                    </a:cubicBezTo>
                    <a:cubicBezTo>
                      <a:pt x="2191" y="12800"/>
                      <a:pt x="1620" y="12859"/>
                      <a:pt x="1060" y="12883"/>
                    </a:cubicBezTo>
                    <a:cubicBezTo>
                      <a:pt x="834" y="12907"/>
                      <a:pt x="608" y="12919"/>
                      <a:pt x="346" y="12931"/>
                    </a:cubicBezTo>
                    <a:cubicBezTo>
                      <a:pt x="310" y="12764"/>
                      <a:pt x="286" y="12597"/>
                      <a:pt x="274" y="12454"/>
                    </a:cubicBezTo>
                    <a:cubicBezTo>
                      <a:pt x="227" y="11335"/>
                      <a:pt x="191" y="10204"/>
                      <a:pt x="155" y="9085"/>
                    </a:cubicBezTo>
                    <a:cubicBezTo>
                      <a:pt x="108" y="8121"/>
                      <a:pt x="13" y="7144"/>
                      <a:pt x="13" y="6168"/>
                    </a:cubicBezTo>
                    <a:cubicBezTo>
                      <a:pt x="1" y="5144"/>
                      <a:pt x="72" y="4108"/>
                      <a:pt x="96" y="3072"/>
                    </a:cubicBezTo>
                    <a:cubicBezTo>
                      <a:pt x="96" y="2322"/>
                      <a:pt x="36" y="1572"/>
                      <a:pt x="13" y="810"/>
                    </a:cubicBezTo>
                    <a:lnTo>
                      <a:pt x="13" y="155"/>
                    </a:lnTo>
                    <a:cubicBezTo>
                      <a:pt x="274" y="96"/>
                      <a:pt x="489" y="1"/>
                      <a:pt x="715" y="1"/>
                    </a:cubicBezTo>
                    <a:cubicBezTo>
                      <a:pt x="2382" y="24"/>
                      <a:pt x="4049" y="155"/>
                      <a:pt x="5644" y="715"/>
                    </a:cubicBezTo>
                    <a:cubicBezTo>
                      <a:pt x="5751" y="739"/>
                      <a:pt x="5835" y="774"/>
                      <a:pt x="5942" y="810"/>
                    </a:cubicBezTo>
                    <a:cubicBezTo>
                      <a:pt x="6847" y="1286"/>
                      <a:pt x="7775" y="1763"/>
                      <a:pt x="8680" y="2263"/>
                    </a:cubicBezTo>
                    <a:cubicBezTo>
                      <a:pt x="9157" y="2513"/>
                      <a:pt x="9395" y="2894"/>
                      <a:pt x="9395" y="3477"/>
                    </a:cubicBezTo>
                    <a:cubicBezTo>
                      <a:pt x="9359" y="5751"/>
                      <a:pt x="9383" y="8037"/>
                      <a:pt x="9347" y="10299"/>
                    </a:cubicBezTo>
                    <a:cubicBezTo>
                      <a:pt x="9347" y="10680"/>
                      <a:pt x="9287" y="11050"/>
                      <a:pt x="9276" y="11442"/>
                    </a:cubicBezTo>
                    <a:cubicBezTo>
                      <a:pt x="9240" y="12204"/>
                      <a:pt x="9228" y="12978"/>
                      <a:pt x="9204" y="13728"/>
                    </a:cubicBezTo>
                    <a:cubicBezTo>
                      <a:pt x="9180" y="13931"/>
                      <a:pt x="9145" y="14121"/>
                      <a:pt x="9109" y="14359"/>
                    </a:cubicBezTo>
                    <a:close/>
                    <a:moveTo>
                      <a:pt x="1596" y="4430"/>
                    </a:moveTo>
                    <a:cubicBezTo>
                      <a:pt x="1584" y="4477"/>
                      <a:pt x="1548" y="4525"/>
                      <a:pt x="1537" y="4584"/>
                    </a:cubicBezTo>
                    <a:cubicBezTo>
                      <a:pt x="1608" y="4644"/>
                      <a:pt x="1679" y="4727"/>
                      <a:pt x="1775" y="4763"/>
                    </a:cubicBezTo>
                    <a:cubicBezTo>
                      <a:pt x="1918" y="4799"/>
                      <a:pt x="2084" y="4823"/>
                      <a:pt x="2251" y="4834"/>
                    </a:cubicBezTo>
                    <a:cubicBezTo>
                      <a:pt x="3299" y="4942"/>
                      <a:pt x="4358" y="5013"/>
                      <a:pt x="5382" y="5287"/>
                    </a:cubicBezTo>
                    <a:cubicBezTo>
                      <a:pt x="5823" y="5382"/>
                      <a:pt x="6239" y="5525"/>
                      <a:pt x="6668" y="5644"/>
                    </a:cubicBezTo>
                    <a:cubicBezTo>
                      <a:pt x="6930" y="5716"/>
                      <a:pt x="6930" y="5716"/>
                      <a:pt x="7049" y="5382"/>
                    </a:cubicBezTo>
                    <a:cubicBezTo>
                      <a:pt x="6966" y="5346"/>
                      <a:pt x="6871" y="5275"/>
                      <a:pt x="6787" y="5263"/>
                    </a:cubicBezTo>
                    <a:cubicBezTo>
                      <a:pt x="6323" y="5144"/>
                      <a:pt x="5882" y="5001"/>
                      <a:pt x="5418" y="4930"/>
                    </a:cubicBezTo>
                    <a:cubicBezTo>
                      <a:pt x="4287" y="4751"/>
                      <a:pt x="3144" y="4608"/>
                      <a:pt x="2013" y="4465"/>
                    </a:cubicBezTo>
                    <a:cubicBezTo>
                      <a:pt x="1882" y="4418"/>
                      <a:pt x="1727" y="4430"/>
                      <a:pt x="1596" y="4430"/>
                    </a:cubicBezTo>
                    <a:close/>
                    <a:moveTo>
                      <a:pt x="7502" y="9121"/>
                    </a:moveTo>
                    <a:cubicBezTo>
                      <a:pt x="7609" y="8883"/>
                      <a:pt x="7597" y="8752"/>
                      <a:pt x="7335" y="8704"/>
                    </a:cubicBezTo>
                    <a:cubicBezTo>
                      <a:pt x="6466" y="8561"/>
                      <a:pt x="5573" y="8383"/>
                      <a:pt x="4692" y="8240"/>
                    </a:cubicBezTo>
                    <a:cubicBezTo>
                      <a:pt x="3858" y="8121"/>
                      <a:pt x="3025" y="8037"/>
                      <a:pt x="2191" y="7930"/>
                    </a:cubicBezTo>
                    <a:cubicBezTo>
                      <a:pt x="2060" y="7918"/>
                      <a:pt x="1918" y="7930"/>
                      <a:pt x="1894" y="8109"/>
                    </a:cubicBezTo>
                    <a:cubicBezTo>
                      <a:pt x="1918" y="8144"/>
                      <a:pt x="1941" y="8204"/>
                      <a:pt x="1965" y="8204"/>
                    </a:cubicBezTo>
                    <a:cubicBezTo>
                      <a:pt x="3811" y="8394"/>
                      <a:pt x="5656" y="8633"/>
                      <a:pt x="7502" y="9121"/>
                    </a:cubicBezTo>
                    <a:close/>
                    <a:moveTo>
                      <a:pt x="7311" y="6620"/>
                    </a:moveTo>
                    <a:cubicBezTo>
                      <a:pt x="7073" y="6549"/>
                      <a:pt x="6859" y="6454"/>
                      <a:pt x="6644" y="6394"/>
                    </a:cubicBezTo>
                    <a:cubicBezTo>
                      <a:pt x="5096" y="5989"/>
                      <a:pt x="3501" y="5918"/>
                      <a:pt x="1918" y="5680"/>
                    </a:cubicBezTo>
                    <a:cubicBezTo>
                      <a:pt x="1858" y="5668"/>
                      <a:pt x="1798" y="5704"/>
                      <a:pt x="1739" y="5704"/>
                    </a:cubicBezTo>
                    <a:cubicBezTo>
                      <a:pt x="1727" y="5704"/>
                      <a:pt x="1715" y="5716"/>
                      <a:pt x="1715" y="5727"/>
                    </a:cubicBezTo>
                    <a:cubicBezTo>
                      <a:pt x="1703" y="5739"/>
                      <a:pt x="1703" y="5763"/>
                      <a:pt x="1679" y="5835"/>
                    </a:cubicBezTo>
                    <a:cubicBezTo>
                      <a:pt x="1775" y="5894"/>
                      <a:pt x="1870" y="5977"/>
                      <a:pt x="1977" y="6001"/>
                    </a:cubicBezTo>
                    <a:cubicBezTo>
                      <a:pt x="2394" y="6073"/>
                      <a:pt x="2834" y="6132"/>
                      <a:pt x="3239" y="6180"/>
                    </a:cubicBezTo>
                    <a:cubicBezTo>
                      <a:pt x="4215" y="6275"/>
                      <a:pt x="5180" y="6382"/>
                      <a:pt x="6120" y="6656"/>
                    </a:cubicBezTo>
                    <a:cubicBezTo>
                      <a:pt x="6418" y="6739"/>
                      <a:pt x="6704" y="6859"/>
                      <a:pt x="7001" y="6966"/>
                    </a:cubicBezTo>
                    <a:cubicBezTo>
                      <a:pt x="7061" y="6978"/>
                      <a:pt x="7132" y="6978"/>
                      <a:pt x="7204" y="6978"/>
                    </a:cubicBezTo>
                    <a:cubicBezTo>
                      <a:pt x="7240" y="6859"/>
                      <a:pt x="7263" y="6751"/>
                      <a:pt x="7311" y="6620"/>
                    </a:cubicBezTo>
                    <a:close/>
                    <a:moveTo>
                      <a:pt x="2715" y="3882"/>
                    </a:moveTo>
                    <a:cubicBezTo>
                      <a:pt x="2977" y="3656"/>
                      <a:pt x="2965" y="3477"/>
                      <a:pt x="2906" y="3287"/>
                    </a:cubicBezTo>
                    <a:cubicBezTo>
                      <a:pt x="2834" y="3025"/>
                      <a:pt x="2763" y="2739"/>
                      <a:pt x="2691" y="2465"/>
                    </a:cubicBezTo>
                    <a:cubicBezTo>
                      <a:pt x="2560" y="2025"/>
                      <a:pt x="2429" y="1572"/>
                      <a:pt x="2263" y="1132"/>
                    </a:cubicBezTo>
                    <a:cubicBezTo>
                      <a:pt x="2227" y="1036"/>
                      <a:pt x="2132" y="917"/>
                      <a:pt x="2037" y="905"/>
                    </a:cubicBezTo>
                    <a:cubicBezTo>
                      <a:pt x="1870" y="882"/>
                      <a:pt x="1834" y="1024"/>
                      <a:pt x="1787" y="1155"/>
                    </a:cubicBezTo>
                    <a:cubicBezTo>
                      <a:pt x="1548" y="1917"/>
                      <a:pt x="1322" y="2679"/>
                      <a:pt x="1072" y="3418"/>
                    </a:cubicBezTo>
                    <a:cubicBezTo>
                      <a:pt x="1025" y="3572"/>
                      <a:pt x="1025" y="3680"/>
                      <a:pt x="1215" y="3739"/>
                    </a:cubicBezTo>
                    <a:cubicBezTo>
                      <a:pt x="1251" y="3691"/>
                      <a:pt x="1298" y="3644"/>
                      <a:pt x="1310" y="3596"/>
                    </a:cubicBezTo>
                    <a:cubicBezTo>
                      <a:pt x="1358" y="3406"/>
                      <a:pt x="1394" y="3203"/>
                      <a:pt x="1429" y="2989"/>
                    </a:cubicBezTo>
                    <a:cubicBezTo>
                      <a:pt x="1453" y="2787"/>
                      <a:pt x="1572" y="2679"/>
                      <a:pt x="1787" y="2691"/>
                    </a:cubicBezTo>
                    <a:lnTo>
                      <a:pt x="2394" y="2691"/>
                    </a:lnTo>
                    <a:cubicBezTo>
                      <a:pt x="2501" y="3060"/>
                      <a:pt x="2608" y="3441"/>
                      <a:pt x="2715" y="3882"/>
                    </a:cubicBezTo>
                    <a:close/>
                    <a:moveTo>
                      <a:pt x="7311" y="10085"/>
                    </a:moveTo>
                    <a:cubicBezTo>
                      <a:pt x="6978" y="10002"/>
                      <a:pt x="6668" y="9930"/>
                      <a:pt x="6382" y="9823"/>
                    </a:cubicBezTo>
                    <a:cubicBezTo>
                      <a:pt x="5013" y="9371"/>
                      <a:pt x="3620" y="9418"/>
                      <a:pt x="2215" y="9573"/>
                    </a:cubicBezTo>
                    <a:cubicBezTo>
                      <a:pt x="2144" y="9585"/>
                      <a:pt x="2025" y="9668"/>
                      <a:pt x="2025" y="9752"/>
                    </a:cubicBezTo>
                    <a:cubicBezTo>
                      <a:pt x="2013" y="9907"/>
                      <a:pt x="2156" y="9907"/>
                      <a:pt x="2275" y="9895"/>
                    </a:cubicBezTo>
                    <a:cubicBezTo>
                      <a:pt x="2322" y="9895"/>
                      <a:pt x="2370" y="9883"/>
                      <a:pt x="2418" y="9883"/>
                    </a:cubicBezTo>
                    <a:cubicBezTo>
                      <a:pt x="3811" y="9585"/>
                      <a:pt x="5168" y="9764"/>
                      <a:pt x="6501" y="10228"/>
                    </a:cubicBezTo>
                    <a:lnTo>
                      <a:pt x="7216" y="10442"/>
                    </a:lnTo>
                    <a:cubicBezTo>
                      <a:pt x="7252" y="10383"/>
                      <a:pt x="7275" y="10335"/>
                      <a:pt x="7299" y="10311"/>
                    </a:cubicBezTo>
                    <a:cubicBezTo>
                      <a:pt x="7299" y="10252"/>
                      <a:pt x="7299" y="10192"/>
                      <a:pt x="7311" y="10085"/>
                    </a:cubicBezTo>
                    <a:close/>
                    <a:moveTo>
                      <a:pt x="7406" y="11609"/>
                    </a:moveTo>
                    <a:cubicBezTo>
                      <a:pt x="7371" y="11573"/>
                      <a:pt x="7335" y="11550"/>
                      <a:pt x="7311" y="11550"/>
                    </a:cubicBezTo>
                    <a:cubicBezTo>
                      <a:pt x="5894" y="11192"/>
                      <a:pt x="4454" y="10954"/>
                      <a:pt x="2989" y="10847"/>
                    </a:cubicBezTo>
                    <a:cubicBezTo>
                      <a:pt x="2834" y="10835"/>
                      <a:pt x="2668" y="10823"/>
                      <a:pt x="2501" y="10847"/>
                    </a:cubicBezTo>
                    <a:cubicBezTo>
                      <a:pt x="2441" y="10847"/>
                      <a:pt x="2394" y="10954"/>
                      <a:pt x="2334" y="11014"/>
                    </a:cubicBezTo>
                    <a:cubicBezTo>
                      <a:pt x="2382" y="11061"/>
                      <a:pt x="2441" y="11121"/>
                      <a:pt x="2489" y="11133"/>
                    </a:cubicBezTo>
                    <a:cubicBezTo>
                      <a:pt x="2596" y="11157"/>
                      <a:pt x="2691" y="11133"/>
                      <a:pt x="2799" y="11145"/>
                    </a:cubicBezTo>
                    <a:cubicBezTo>
                      <a:pt x="3442" y="11192"/>
                      <a:pt x="4096" y="11192"/>
                      <a:pt x="4727" y="11311"/>
                    </a:cubicBezTo>
                    <a:cubicBezTo>
                      <a:pt x="5549" y="11454"/>
                      <a:pt x="6359" y="11716"/>
                      <a:pt x="7180" y="11907"/>
                    </a:cubicBezTo>
                    <a:cubicBezTo>
                      <a:pt x="7216" y="11919"/>
                      <a:pt x="7263" y="11907"/>
                      <a:pt x="7323" y="11907"/>
                    </a:cubicBezTo>
                    <a:cubicBezTo>
                      <a:pt x="7382" y="11812"/>
                      <a:pt x="7394" y="11716"/>
                      <a:pt x="7406" y="11609"/>
                    </a:cubicBezTo>
                    <a:close/>
                    <a:moveTo>
                      <a:pt x="3918" y="3037"/>
                    </a:moveTo>
                    <a:cubicBezTo>
                      <a:pt x="3882" y="3060"/>
                      <a:pt x="3775" y="3108"/>
                      <a:pt x="3775" y="3156"/>
                    </a:cubicBezTo>
                    <a:cubicBezTo>
                      <a:pt x="3775" y="3227"/>
                      <a:pt x="3823" y="3334"/>
                      <a:pt x="3870" y="3358"/>
                    </a:cubicBezTo>
                    <a:cubicBezTo>
                      <a:pt x="3977" y="3406"/>
                      <a:pt x="4096" y="3418"/>
                      <a:pt x="4215" y="3430"/>
                    </a:cubicBezTo>
                    <a:cubicBezTo>
                      <a:pt x="5251" y="3656"/>
                      <a:pt x="6311" y="3763"/>
                      <a:pt x="7311" y="4144"/>
                    </a:cubicBezTo>
                    <a:cubicBezTo>
                      <a:pt x="7371" y="4168"/>
                      <a:pt x="7430" y="4203"/>
                      <a:pt x="7466" y="4203"/>
                    </a:cubicBezTo>
                    <a:cubicBezTo>
                      <a:pt x="7561" y="4180"/>
                      <a:pt x="7680" y="4132"/>
                      <a:pt x="7704" y="4072"/>
                    </a:cubicBezTo>
                    <a:cubicBezTo>
                      <a:pt x="7728" y="4001"/>
                      <a:pt x="7668" y="3882"/>
                      <a:pt x="7609" y="3822"/>
                    </a:cubicBezTo>
                    <a:cubicBezTo>
                      <a:pt x="7513" y="3751"/>
                      <a:pt x="7394" y="3727"/>
                      <a:pt x="7275" y="3703"/>
                    </a:cubicBezTo>
                    <a:cubicBezTo>
                      <a:pt x="6311" y="3513"/>
                      <a:pt x="5347" y="3310"/>
                      <a:pt x="4370" y="3132"/>
                    </a:cubicBezTo>
                    <a:cubicBezTo>
                      <a:pt x="4227" y="3096"/>
                      <a:pt x="4096" y="3060"/>
                      <a:pt x="3918" y="30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4592525" y="3147550"/>
                <a:ext cx="255700" cy="35272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14109" extrusionOk="0">
                    <a:moveTo>
                      <a:pt x="1001" y="119"/>
                    </a:moveTo>
                    <a:lnTo>
                      <a:pt x="1036" y="750"/>
                    </a:lnTo>
                    <a:cubicBezTo>
                      <a:pt x="1048" y="2453"/>
                      <a:pt x="1036" y="4167"/>
                      <a:pt x="1072" y="5882"/>
                    </a:cubicBezTo>
                    <a:cubicBezTo>
                      <a:pt x="1084" y="6822"/>
                      <a:pt x="1191" y="7775"/>
                      <a:pt x="1215" y="8704"/>
                    </a:cubicBezTo>
                    <a:cubicBezTo>
                      <a:pt x="1251" y="9716"/>
                      <a:pt x="1227" y="10751"/>
                      <a:pt x="1227" y="11763"/>
                    </a:cubicBezTo>
                    <a:cubicBezTo>
                      <a:pt x="1227" y="11954"/>
                      <a:pt x="1322" y="12025"/>
                      <a:pt x="1489" y="12037"/>
                    </a:cubicBezTo>
                    <a:cubicBezTo>
                      <a:pt x="1548" y="12037"/>
                      <a:pt x="1608" y="12037"/>
                      <a:pt x="1667" y="12025"/>
                    </a:cubicBezTo>
                    <a:cubicBezTo>
                      <a:pt x="3096" y="11716"/>
                      <a:pt x="4501" y="11835"/>
                      <a:pt x="5942" y="12014"/>
                    </a:cubicBezTo>
                    <a:cubicBezTo>
                      <a:pt x="6632" y="12097"/>
                      <a:pt x="7335" y="12204"/>
                      <a:pt x="8037" y="12335"/>
                    </a:cubicBezTo>
                    <a:cubicBezTo>
                      <a:pt x="8335" y="12395"/>
                      <a:pt x="8621" y="12549"/>
                      <a:pt x="8895" y="12668"/>
                    </a:cubicBezTo>
                    <a:cubicBezTo>
                      <a:pt x="9156" y="12787"/>
                      <a:pt x="9383" y="12918"/>
                      <a:pt x="9645" y="13049"/>
                    </a:cubicBezTo>
                    <a:cubicBezTo>
                      <a:pt x="9859" y="13168"/>
                      <a:pt x="10121" y="13276"/>
                      <a:pt x="10228" y="13549"/>
                    </a:cubicBezTo>
                    <a:cubicBezTo>
                      <a:pt x="10180" y="13585"/>
                      <a:pt x="10145" y="13621"/>
                      <a:pt x="10133" y="13621"/>
                    </a:cubicBezTo>
                    <a:cubicBezTo>
                      <a:pt x="8752" y="13668"/>
                      <a:pt x="7371" y="13692"/>
                      <a:pt x="5977" y="13752"/>
                    </a:cubicBezTo>
                    <a:cubicBezTo>
                      <a:pt x="5204" y="13788"/>
                      <a:pt x="4418" y="13871"/>
                      <a:pt x="3644" y="13930"/>
                    </a:cubicBezTo>
                    <a:cubicBezTo>
                      <a:pt x="3132" y="13966"/>
                      <a:pt x="2644" y="13990"/>
                      <a:pt x="2144" y="14026"/>
                    </a:cubicBezTo>
                    <a:cubicBezTo>
                      <a:pt x="1727" y="14038"/>
                      <a:pt x="1322" y="14061"/>
                      <a:pt x="905" y="14097"/>
                    </a:cubicBezTo>
                    <a:cubicBezTo>
                      <a:pt x="715" y="14109"/>
                      <a:pt x="536" y="14097"/>
                      <a:pt x="310" y="14097"/>
                    </a:cubicBezTo>
                    <a:cubicBezTo>
                      <a:pt x="286" y="13811"/>
                      <a:pt x="251" y="13573"/>
                      <a:pt x="239" y="13335"/>
                    </a:cubicBezTo>
                    <a:cubicBezTo>
                      <a:pt x="191" y="12430"/>
                      <a:pt x="143" y="11502"/>
                      <a:pt x="132" y="10597"/>
                    </a:cubicBezTo>
                    <a:cubicBezTo>
                      <a:pt x="120" y="9180"/>
                      <a:pt x="132" y="7751"/>
                      <a:pt x="120" y="6346"/>
                    </a:cubicBezTo>
                    <a:cubicBezTo>
                      <a:pt x="84" y="4501"/>
                      <a:pt x="48" y="2655"/>
                      <a:pt x="12" y="810"/>
                    </a:cubicBezTo>
                    <a:cubicBezTo>
                      <a:pt x="1" y="12"/>
                      <a:pt x="12" y="0"/>
                      <a:pt x="798" y="60"/>
                    </a:cubicBezTo>
                    <a:cubicBezTo>
                      <a:pt x="846" y="95"/>
                      <a:pt x="882" y="107"/>
                      <a:pt x="1001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4880350" y="3133550"/>
                <a:ext cx="27060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14241" extrusionOk="0">
                    <a:moveTo>
                      <a:pt x="9966" y="1"/>
                    </a:moveTo>
                    <a:cubicBezTo>
                      <a:pt x="10240" y="12"/>
                      <a:pt x="10490" y="24"/>
                      <a:pt x="10776" y="60"/>
                    </a:cubicBezTo>
                    <a:cubicBezTo>
                      <a:pt x="10788" y="203"/>
                      <a:pt x="10824" y="322"/>
                      <a:pt x="10824" y="441"/>
                    </a:cubicBezTo>
                    <a:cubicBezTo>
                      <a:pt x="10812" y="1310"/>
                      <a:pt x="10776" y="2179"/>
                      <a:pt x="10752" y="3049"/>
                    </a:cubicBezTo>
                    <a:cubicBezTo>
                      <a:pt x="10705" y="4120"/>
                      <a:pt x="10633" y="5204"/>
                      <a:pt x="10586" y="6275"/>
                    </a:cubicBezTo>
                    <a:cubicBezTo>
                      <a:pt x="10574" y="6549"/>
                      <a:pt x="10621" y="6811"/>
                      <a:pt x="10621" y="7061"/>
                    </a:cubicBezTo>
                    <a:cubicBezTo>
                      <a:pt x="10597" y="9359"/>
                      <a:pt x="10574" y="11645"/>
                      <a:pt x="10562" y="13931"/>
                    </a:cubicBezTo>
                    <a:cubicBezTo>
                      <a:pt x="10562" y="14002"/>
                      <a:pt x="10538" y="14062"/>
                      <a:pt x="10526" y="14169"/>
                    </a:cubicBezTo>
                    <a:cubicBezTo>
                      <a:pt x="10419" y="14181"/>
                      <a:pt x="10336" y="14193"/>
                      <a:pt x="10264" y="14181"/>
                    </a:cubicBezTo>
                    <a:cubicBezTo>
                      <a:pt x="8216" y="14050"/>
                      <a:pt x="6192" y="14002"/>
                      <a:pt x="4156" y="14074"/>
                    </a:cubicBezTo>
                    <a:cubicBezTo>
                      <a:pt x="3978" y="14074"/>
                      <a:pt x="3799" y="14133"/>
                      <a:pt x="3632" y="14133"/>
                    </a:cubicBezTo>
                    <a:cubicBezTo>
                      <a:pt x="2513" y="14181"/>
                      <a:pt x="1394" y="14205"/>
                      <a:pt x="275" y="14240"/>
                    </a:cubicBezTo>
                    <a:cubicBezTo>
                      <a:pt x="203" y="14240"/>
                      <a:pt x="132" y="14228"/>
                      <a:pt x="1" y="14193"/>
                    </a:cubicBezTo>
                    <a:cubicBezTo>
                      <a:pt x="299" y="13931"/>
                      <a:pt x="596" y="13788"/>
                      <a:pt x="894" y="13657"/>
                    </a:cubicBezTo>
                    <a:cubicBezTo>
                      <a:pt x="2144" y="13109"/>
                      <a:pt x="3489" y="12835"/>
                      <a:pt x="4811" y="12538"/>
                    </a:cubicBezTo>
                    <a:cubicBezTo>
                      <a:pt x="6037" y="12276"/>
                      <a:pt x="7276" y="12121"/>
                      <a:pt x="8550" y="12109"/>
                    </a:cubicBezTo>
                    <a:cubicBezTo>
                      <a:pt x="8788" y="12109"/>
                      <a:pt x="9038" y="12002"/>
                      <a:pt x="9276" y="11931"/>
                    </a:cubicBezTo>
                    <a:cubicBezTo>
                      <a:pt x="9454" y="11871"/>
                      <a:pt x="9502" y="11704"/>
                      <a:pt x="9514" y="11550"/>
                    </a:cubicBezTo>
                    <a:cubicBezTo>
                      <a:pt x="9562" y="10919"/>
                      <a:pt x="9597" y="10311"/>
                      <a:pt x="9633" y="9680"/>
                    </a:cubicBezTo>
                    <a:cubicBezTo>
                      <a:pt x="9669" y="9049"/>
                      <a:pt x="9669" y="8394"/>
                      <a:pt x="9693" y="7740"/>
                    </a:cubicBezTo>
                    <a:cubicBezTo>
                      <a:pt x="9728" y="6799"/>
                      <a:pt x="9752" y="5846"/>
                      <a:pt x="9800" y="4906"/>
                    </a:cubicBezTo>
                    <a:cubicBezTo>
                      <a:pt x="9812" y="4322"/>
                      <a:pt x="9859" y="3763"/>
                      <a:pt x="9871" y="3179"/>
                    </a:cubicBezTo>
                    <a:cubicBezTo>
                      <a:pt x="9907" y="2275"/>
                      <a:pt x="9919" y="1346"/>
                      <a:pt x="9943" y="441"/>
                    </a:cubicBezTo>
                    <a:cubicBezTo>
                      <a:pt x="9919" y="310"/>
                      <a:pt x="9943" y="191"/>
                      <a:pt x="9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>
                <a:off x="5007450" y="3407700"/>
                <a:ext cx="80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86" extrusionOk="0">
                    <a:moveTo>
                      <a:pt x="322" y="107"/>
                    </a:moveTo>
                    <a:cubicBezTo>
                      <a:pt x="239" y="179"/>
                      <a:pt x="179" y="250"/>
                      <a:pt x="108" y="262"/>
                    </a:cubicBezTo>
                    <a:cubicBezTo>
                      <a:pt x="84" y="286"/>
                      <a:pt x="1" y="179"/>
                      <a:pt x="1" y="131"/>
                    </a:cubicBezTo>
                    <a:cubicBezTo>
                      <a:pt x="1" y="84"/>
                      <a:pt x="72" y="12"/>
                      <a:pt x="108" y="0"/>
                    </a:cubicBezTo>
                    <a:cubicBezTo>
                      <a:pt x="156" y="0"/>
                      <a:pt x="239" y="60"/>
                      <a:pt x="322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5"/>
              <p:cNvSpPr/>
              <p:nvPr/>
            </p:nvSpPr>
            <p:spPr>
              <a:xfrm>
                <a:off x="4906550" y="3321675"/>
                <a:ext cx="309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3" extrusionOk="0">
                    <a:moveTo>
                      <a:pt x="251" y="0"/>
                    </a:moveTo>
                    <a:cubicBezTo>
                      <a:pt x="489" y="60"/>
                      <a:pt x="763" y="72"/>
                      <a:pt x="965" y="167"/>
                    </a:cubicBezTo>
                    <a:cubicBezTo>
                      <a:pt x="1239" y="286"/>
                      <a:pt x="1215" y="548"/>
                      <a:pt x="965" y="703"/>
                    </a:cubicBezTo>
                    <a:cubicBezTo>
                      <a:pt x="917" y="715"/>
                      <a:pt x="894" y="750"/>
                      <a:pt x="846" y="750"/>
                    </a:cubicBezTo>
                    <a:cubicBezTo>
                      <a:pt x="608" y="810"/>
                      <a:pt x="322" y="953"/>
                      <a:pt x="144" y="727"/>
                    </a:cubicBezTo>
                    <a:cubicBezTo>
                      <a:pt x="1" y="536"/>
                      <a:pt x="120" y="274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5"/>
              <p:cNvSpPr/>
              <p:nvPr/>
            </p:nvSpPr>
            <p:spPr>
              <a:xfrm>
                <a:off x="4910725" y="3290125"/>
                <a:ext cx="26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53" extrusionOk="0">
                    <a:moveTo>
                      <a:pt x="0" y="60"/>
                    </a:moveTo>
                    <a:cubicBezTo>
                      <a:pt x="405" y="0"/>
                      <a:pt x="739" y="12"/>
                      <a:pt x="1072" y="262"/>
                    </a:cubicBezTo>
                    <a:cubicBezTo>
                      <a:pt x="917" y="726"/>
                      <a:pt x="512" y="786"/>
                      <a:pt x="96" y="953"/>
                    </a:cubicBezTo>
                    <a:cubicBezTo>
                      <a:pt x="72" y="619"/>
                      <a:pt x="36" y="357"/>
                      <a:pt x="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4667525" y="3153500"/>
                <a:ext cx="134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63" extrusionOk="0">
                    <a:moveTo>
                      <a:pt x="60" y="762"/>
                    </a:moveTo>
                    <a:cubicBezTo>
                      <a:pt x="1" y="429"/>
                      <a:pt x="49" y="215"/>
                      <a:pt x="275" y="0"/>
                    </a:cubicBezTo>
                    <a:cubicBezTo>
                      <a:pt x="453" y="167"/>
                      <a:pt x="537" y="369"/>
                      <a:pt x="537" y="667"/>
                    </a:cubicBezTo>
                    <a:cubicBezTo>
                      <a:pt x="394" y="703"/>
                      <a:pt x="239" y="715"/>
                      <a:pt x="60" y="7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4582100" y="3095150"/>
                <a:ext cx="581650" cy="417350"/>
              </a:xfrm>
              <a:custGeom>
                <a:avLst/>
                <a:gdLst/>
                <a:ahLst/>
                <a:cxnLst/>
                <a:rect l="l" t="t" r="r" b="b"/>
                <a:pathLst>
                  <a:path w="23266" h="16694" extrusionOk="0">
                    <a:moveTo>
                      <a:pt x="22742" y="1060"/>
                    </a:moveTo>
                    <a:cubicBezTo>
                      <a:pt x="22551" y="1025"/>
                      <a:pt x="22373" y="1013"/>
                      <a:pt x="22158" y="1001"/>
                    </a:cubicBezTo>
                    <a:cubicBezTo>
                      <a:pt x="22099" y="1001"/>
                      <a:pt x="22027" y="977"/>
                      <a:pt x="21968" y="977"/>
                    </a:cubicBezTo>
                    <a:cubicBezTo>
                      <a:pt x="21956" y="953"/>
                      <a:pt x="21956" y="917"/>
                      <a:pt x="21932" y="905"/>
                    </a:cubicBezTo>
                    <a:lnTo>
                      <a:pt x="21932" y="739"/>
                    </a:lnTo>
                    <a:cubicBezTo>
                      <a:pt x="21932" y="572"/>
                      <a:pt x="21932" y="417"/>
                      <a:pt x="21825" y="310"/>
                    </a:cubicBezTo>
                    <a:cubicBezTo>
                      <a:pt x="21718" y="191"/>
                      <a:pt x="21515" y="167"/>
                      <a:pt x="21349" y="143"/>
                    </a:cubicBezTo>
                    <a:cubicBezTo>
                      <a:pt x="21313" y="143"/>
                      <a:pt x="21265" y="132"/>
                      <a:pt x="21218" y="132"/>
                    </a:cubicBezTo>
                    <a:cubicBezTo>
                      <a:pt x="20730" y="36"/>
                      <a:pt x="20194" y="1"/>
                      <a:pt x="19610" y="1"/>
                    </a:cubicBezTo>
                    <a:cubicBezTo>
                      <a:pt x="18753" y="1"/>
                      <a:pt x="17884" y="84"/>
                      <a:pt x="17051" y="179"/>
                    </a:cubicBezTo>
                    <a:lnTo>
                      <a:pt x="16860" y="191"/>
                    </a:lnTo>
                    <a:cubicBezTo>
                      <a:pt x="16693" y="203"/>
                      <a:pt x="16551" y="286"/>
                      <a:pt x="16408" y="358"/>
                    </a:cubicBezTo>
                    <a:cubicBezTo>
                      <a:pt x="16324" y="405"/>
                      <a:pt x="16229" y="441"/>
                      <a:pt x="16158" y="465"/>
                    </a:cubicBezTo>
                    <a:cubicBezTo>
                      <a:pt x="15038" y="798"/>
                      <a:pt x="13967" y="1156"/>
                      <a:pt x="12991" y="1775"/>
                    </a:cubicBezTo>
                    <a:cubicBezTo>
                      <a:pt x="12538" y="2037"/>
                      <a:pt x="12109" y="2334"/>
                      <a:pt x="11681" y="2608"/>
                    </a:cubicBezTo>
                    <a:lnTo>
                      <a:pt x="11193" y="2918"/>
                    </a:lnTo>
                    <a:cubicBezTo>
                      <a:pt x="11086" y="2858"/>
                      <a:pt x="10990" y="2799"/>
                      <a:pt x="10895" y="2739"/>
                    </a:cubicBezTo>
                    <a:cubicBezTo>
                      <a:pt x="10609" y="2572"/>
                      <a:pt x="10312" y="2394"/>
                      <a:pt x="10014" y="2251"/>
                    </a:cubicBezTo>
                    <a:cubicBezTo>
                      <a:pt x="9776" y="2132"/>
                      <a:pt x="9526" y="2025"/>
                      <a:pt x="9288" y="1918"/>
                    </a:cubicBezTo>
                    <a:cubicBezTo>
                      <a:pt x="8907" y="1751"/>
                      <a:pt x="8526" y="1608"/>
                      <a:pt x="8180" y="1394"/>
                    </a:cubicBezTo>
                    <a:cubicBezTo>
                      <a:pt x="7347" y="905"/>
                      <a:pt x="6454" y="739"/>
                      <a:pt x="5609" y="608"/>
                    </a:cubicBezTo>
                    <a:cubicBezTo>
                      <a:pt x="4287" y="417"/>
                      <a:pt x="3251" y="310"/>
                      <a:pt x="2287" y="298"/>
                    </a:cubicBezTo>
                    <a:lnTo>
                      <a:pt x="2239" y="298"/>
                    </a:lnTo>
                    <a:cubicBezTo>
                      <a:pt x="1930" y="298"/>
                      <a:pt x="1668" y="370"/>
                      <a:pt x="1465" y="429"/>
                    </a:cubicBezTo>
                    <a:cubicBezTo>
                      <a:pt x="1311" y="477"/>
                      <a:pt x="1108" y="608"/>
                      <a:pt x="1168" y="941"/>
                    </a:cubicBezTo>
                    <a:cubicBezTo>
                      <a:pt x="1203" y="1096"/>
                      <a:pt x="1227" y="1275"/>
                      <a:pt x="1251" y="1441"/>
                    </a:cubicBezTo>
                    <a:cubicBezTo>
                      <a:pt x="1263" y="1656"/>
                      <a:pt x="1263" y="1656"/>
                      <a:pt x="1084" y="1667"/>
                    </a:cubicBezTo>
                    <a:cubicBezTo>
                      <a:pt x="1013" y="1679"/>
                      <a:pt x="930" y="1679"/>
                      <a:pt x="834" y="1679"/>
                    </a:cubicBezTo>
                    <a:lnTo>
                      <a:pt x="691" y="1679"/>
                    </a:lnTo>
                    <a:lnTo>
                      <a:pt x="560" y="1679"/>
                    </a:lnTo>
                    <a:cubicBezTo>
                      <a:pt x="275" y="1679"/>
                      <a:pt x="84" y="1751"/>
                      <a:pt x="25" y="2108"/>
                    </a:cubicBezTo>
                    <a:cubicBezTo>
                      <a:pt x="1" y="2287"/>
                      <a:pt x="1" y="2465"/>
                      <a:pt x="13" y="2584"/>
                    </a:cubicBezTo>
                    <a:cubicBezTo>
                      <a:pt x="25" y="2787"/>
                      <a:pt x="37" y="2965"/>
                      <a:pt x="60" y="3156"/>
                    </a:cubicBezTo>
                    <a:cubicBezTo>
                      <a:pt x="84" y="3453"/>
                      <a:pt x="96" y="3751"/>
                      <a:pt x="96" y="4049"/>
                    </a:cubicBezTo>
                    <a:cubicBezTo>
                      <a:pt x="120" y="5013"/>
                      <a:pt x="132" y="5966"/>
                      <a:pt x="144" y="6930"/>
                    </a:cubicBezTo>
                    <a:cubicBezTo>
                      <a:pt x="156" y="7609"/>
                      <a:pt x="156" y="8264"/>
                      <a:pt x="179" y="8930"/>
                    </a:cubicBezTo>
                    <a:cubicBezTo>
                      <a:pt x="191" y="10323"/>
                      <a:pt x="215" y="11716"/>
                      <a:pt x="251" y="13109"/>
                    </a:cubicBezTo>
                    <a:lnTo>
                      <a:pt x="263" y="14133"/>
                    </a:lnTo>
                    <a:cubicBezTo>
                      <a:pt x="275" y="14812"/>
                      <a:pt x="298" y="15503"/>
                      <a:pt x="310" y="16205"/>
                    </a:cubicBezTo>
                    <a:cubicBezTo>
                      <a:pt x="322" y="16562"/>
                      <a:pt x="429" y="16669"/>
                      <a:pt x="787" y="16693"/>
                    </a:cubicBezTo>
                    <a:lnTo>
                      <a:pt x="870" y="16693"/>
                    </a:lnTo>
                    <a:cubicBezTo>
                      <a:pt x="930" y="16693"/>
                      <a:pt x="1013" y="16693"/>
                      <a:pt x="1072" y="16681"/>
                    </a:cubicBezTo>
                    <a:cubicBezTo>
                      <a:pt x="1525" y="16646"/>
                      <a:pt x="1977" y="16622"/>
                      <a:pt x="2442" y="16586"/>
                    </a:cubicBezTo>
                    <a:cubicBezTo>
                      <a:pt x="3394" y="16515"/>
                      <a:pt x="4382" y="16455"/>
                      <a:pt x="5359" y="16395"/>
                    </a:cubicBezTo>
                    <a:cubicBezTo>
                      <a:pt x="6573" y="16336"/>
                      <a:pt x="7954" y="16265"/>
                      <a:pt x="9300" y="16265"/>
                    </a:cubicBezTo>
                    <a:cubicBezTo>
                      <a:pt x="9919" y="16265"/>
                      <a:pt x="10490" y="16276"/>
                      <a:pt x="11038" y="16312"/>
                    </a:cubicBezTo>
                    <a:lnTo>
                      <a:pt x="11050" y="16312"/>
                    </a:lnTo>
                    <a:cubicBezTo>
                      <a:pt x="11097" y="16312"/>
                      <a:pt x="11157" y="16288"/>
                      <a:pt x="11193" y="16288"/>
                    </a:cubicBezTo>
                    <a:cubicBezTo>
                      <a:pt x="11217" y="16288"/>
                      <a:pt x="11228" y="16276"/>
                      <a:pt x="11264" y="16276"/>
                    </a:cubicBezTo>
                    <a:lnTo>
                      <a:pt x="11740" y="16253"/>
                    </a:lnTo>
                    <a:cubicBezTo>
                      <a:pt x="12240" y="16217"/>
                      <a:pt x="12776" y="16205"/>
                      <a:pt x="13288" y="16193"/>
                    </a:cubicBezTo>
                    <a:lnTo>
                      <a:pt x="13395" y="16193"/>
                    </a:lnTo>
                    <a:cubicBezTo>
                      <a:pt x="13526" y="16193"/>
                      <a:pt x="13657" y="16193"/>
                      <a:pt x="13788" y="16205"/>
                    </a:cubicBezTo>
                    <a:cubicBezTo>
                      <a:pt x="13931" y="16205"/>
                      <a:pt x="14074" y="16217"/>
                      <a:pt x="14205" y="16217"/>
                    </a:cubicBezTo>
                    <a:lnTo>
                      <a:pt x="14431" y="16217"/>
                    </a:lnTo>
                    <a:cubicBezTo>
                      <a:pt x="14907" y="16193"/>
                      <a:pt x="15396" y="16157"/>
                      <a:pt x="15872" y="16110"/>
                    </a:cubicBezTo>
                    <a:cubicBezTo>
                      <a:pt x="16634" y="16050"/>
                      <a:pt x="17408" y="15991"/>
                      <a:pt x="18182" y="15979"/>
                    </a:cubicBezTo>
                    <a:lnTo>
                      <a:pt x="18717" y="15979"/>
                    </a:lnTo>
                    <a:cubicBezTo>
                      <a:pt x="20122" y="15979"/>
                      <a:pt x="21527" y="16134"/>
                      <a:pt x="22754" y="16265"/>
                    </a:cubicBezTo>
                    <a:lnTo>
                      <a:pt x="22897" y="16276"/>
                    </a:lnTo>
                    <a:lnTo>
                      <a:pt x="22920" y="16110"/>
                    </a:lnTo>
                    <a:cubicBezTo>
                      <a:pt x="22920" y="16074"/>
                      <a:pt x="22920" y="16015"/>
                      <a:pt x="22932" y="15967"/>
                    </a:cubicBezTo>
                    <a:cubicBezTo>
                      <a:pt x="22944" y="15860"/>
                      <a:pt x="22944" y="15741"/>
                      <a:pt x="22944" y="15634"/>
                    </a:cubicBezTo>
                    <a:cubicBezTo>
                      <a:pt x="22944" y="15372"/>
                      <a:pt x="22932" y="15086"/>
                      <a:pt x="22932" y="14824"/>
                    </a:cubicBezTo>
                    <a:cubicBezTo>
                      <a:pt x="22920" y="14360"/>
                      <a:pt x="22920" y="13895"/>
                      <a:pt x="22920" y="13419"/>
                    </a:cubicBezTo>
                    <a:cubicBezTo>
                      <a:pt x="22932" y="12050"/>
                      <a:pt x="22944" y="10621"/>
                      <a:pt x="22992" y="9073"/>
                    </a:cubicBezTo>
                    <a:cubicBezTo>
                      <a:pt x="23016" y="7585"/>
                      <a:pt x="23063" y="6216"/>
                      <a:pt x="23111" y="4918"/>
                    </a:cubicBezTo>
                    <a:cubicBezTo>
                      <a:pt x="23135" y="4287"/>
                      <a:pt x="23170" y="3644"/>
                      <a:pt x="23194" y="3013"/>
                    </a:cubicBezTo>
                    <a:cubicBezTo>
                      <a:pt x="23230" y="2560"/>
                      <a:pt x="23242" y="2108"/>
                      <a:pt x="23254" y="1644"/>
                    </a:cubicBezTo>
                    <a:cubicBezTo>
                      <a:pt x="23266" y="1215"/>
                      <a:pt x="23182" y="1132"/>
                      <a:pt x="22742" y="1060"/>
                    </a:cubicBezTo>
                    <a:close/>
                    <a:moveTo>
                      <a:pt x="3049" y="15955"/>
                    </a:moveTo>
                    <a:cubicBezTo>
                      <a:pt x="2882" y="15967"/>
                      <a:pt x="2727" y="15967"/>
                      <a:pt x="2561" y="15979"/>
                    </a:cubicBezTo>
                    <a:cubicBezTo>
                      <a:pt x="2430" y="16003"/>
                      <a:pt x="2275" y="16003"/>
                      <a:pt x="2144" y="16015"/>
                    </a:cubicBezTo>
                    <a:cubicBezTo>
                      <a:pt x="1870" y="16026"/>
                      <a:pt x="1608" y="16038"/>
                      <a:pt x="1322" y="16062"/>
                    </a:cubicBezTo>
                    <a:lnTo>
                      <a:pt x="1120" y="16062"/>
                    </a:lnTo>
                    <a:lnTo>
                      <a:pt x="882" y="16062"/>
                    </a:lnTo>
                    <a:cubicBezTo>
                      <a:pt x="882" y="16015"/>
                      <a:pt x="858" y="15967"/>
                      <a:pt x="858" y="15919"/>
                    </a:cubicBezTo>
                    <a:cubicBezTo>
                      <a:pt x="846" y="15741"/>
                      <a:pt x="822" y="15598"/>
                      <a:pt x="822" y="15443"/>
                    </a:cubicBezTo>
                    <a:lnTo>
                      <a:pt x="787" y="14872"/>
                    </a:lnTo>
                    <a:cubicBezTo>
                      <a:pt x="763" y="14157"/>
                      <a:pt x="727" y="13419"/>
                      <a:pt x="715" y="12705"/>
                    </a:cubicBezTo>
                    <a:cubicBezTo>
                      <a:pt x="703" y="11990"/>
                      <a:pt x="703" y="11264"/>
                      <a:pt x="703" y="10561"/>
                    </a:cubicBezTo>
                    <a:lnTo>
                      <a:pt x="703" y="8454"/>
                    </a:lnTo>
                    <a:cubicBezTo>
                      <a:pt x="679" y="7287"/>
                      <a:pt x="656" y="6097"/>
                      <a:pt x="644" y="4954"/>
                    </a:cubicBezTo>
                    <a:cubicBezTo>
                      <a:pt x="620" y="4275"/>
                      <a:pt x="608" y="3596"/>
                      <a:pt x="596" y="2918"/>
                    </a:cubicBezTo>
                    <a:cubicBezTo>
                      <a:pt x="596" y="2656"/>
                      <a:pt x="584" y="2394"/>
                      <a:pt x="644" y="2334"/>
                    </a:cubicBezTo>
                    <a:cubicBezTo>
                      <a:pt x="668" y="2299"/>
                      <a:pt x="727" y="2299"/>
                      <a:pt x="846" y="2299"/>
                    </a:cubicBezTo>
                    <a:cubicBezTo>
                      <a:pt x="941" y="2299"/>
                      <a:pt x="1072" y="2322"/>
                      <a:pt x="1215" y="2322"/>
                    </a:cubicBezTo>
                    <a:cubicBezTo>
                      <a:pt x="1239" y="2322"/>
                      <a:pt x="1263" y="2322"/>
                      <a:pt x="1299" y="2334"/>
                    </a:cubicBezTo>
                    <a:cubicBezTo>
                      <a:pt x="1299" y="2370"/>
                      <a:pt x="1299" y="2394"/>
                      <a:pt x="1311" y="2429"/>
                    </a:cubicBezTo>
                    <a:cubicBezTo>
                      <a:pt x="1322" y="2560"/>
                      <a:pt x="1322" y="2691"/>
                      <a:pt x="1322" y="2822"/>
                    </a:cubicBezTo>
                    <a:lnTo>
                      <a:pt x="1322" y="4549"/>
                    </a:lnTo>
                    <a:cubicBezTo>
                      <a:pt x="1322" y="5668"/>
                      <a:pt x="1322" y="6835"/>
                      <a:pt x="1334" y="7978"/>
                    </a:cubicBezTo>
                    <a:cubicBezTo>
                      <a:pt x="1346" y="8478"/>
                      <a:pt x="1382" y="9002"/>
                      <a:pt x="1418" y="9490"/>
                    </a:cubicBezTo>
                    <a:cubicBezTo>
                      <a:pt x="1441" y="9930"/>
                      <a:pt x="1477" y="10371"/>
                      <a:pt x="1489" y="10800"/>
                    </a:cubicBezTo>
                    <a:cubicBezTo>
                      <a:pt x="1513" y="11633"/>
                      <a:pt x="1501" y="12490"/>
                      <a:pt x="1501" y="13300"/>
                    </a:cubicBezTo>
                    <a:lnTo>
                      <a:pt x="1501" y="13859"/>
                    </a:lnTo>
                    <a:cubicBezTo>
                      <a:pt x="1501" y="14121"/>
                      <a:pt x="1632" y="14276"/>
                      <a:pt x="1906" y="14288"/>
                    </a:cubicBezTo>
                    <a:lnTo>
                      <a:pt x="1942" y="14288"/>
                    </a:lnTo>
                    <a:cubicBezTo>
                      <a:pt x="2013" y="14288"/>
                      <a:pt x="2061" y="14288"/>
                      <a:pt x="2132" y="14276"/>
                    </a:cubicBezTo>
                    <a:cubicBezTo>
                      <a:pt x="2704" y="14133"/>
                      <a:pt x="3335" y="14074"/>
                      <a:pt x="4013" y="14074"/>
                    </a:cubicBezTo>
                    <a:cubicBezTo>
                      <a:pt x="4835" y="14074"/>
                      <a:pt x="5656" y="14169"/>
                      <a:pt x="6335" y="14252"/>
                    </a:cubicBezTo>
                    <a:cubicBezTo>
                      <a:pt x="7121" y="14360"/>
                      <a:pt x="7799" y="14467"/>
                      <a:pt x="8419" y="14586"/>
                    </a:cubicBezTo>
                    <a:cubicBezTo>
                      <a:pt x="8657" y="14633"/>
                      <a:pt x="8895" y="14752"/>
                      <a:pt x="9133" y="14848"/>
                    </a:cubicBezTo>
                    <a:lnTo>
                      <a:pt x="9252" y="14907"/>
                    </a:lnTo>
                    <a:cubicBezTo>
                      <a:pt x="9466" y="15002"/>
                      <a:pt x="9669" y="15122"/>
                      <a:pt x="9859" y="15241"/>
                    </a:cubicBezTo>
                    <a:lnTo>
                      <a:pt x="9978" y="15300"/>
                    </a:lnTo>
                    <a:lnTo>
                      <a:pt x="10074" y="15348"/>
                    </a:lnTo>
                    <a:cubicBezTo>
                      <a:pt x="10204" y="15419"/>
                      <a:pt x="10324" y="15479"/>
                      <a:pt x="10419" y="15586"/>
                    </a:cubicBezTo>
                    <a:cubicBezTo>
                      <a:pt x="10002" y="15598"/>
                      <a:pt x="9562" y="15610"/>
                      <a:pt x="9145" y="15610"/>
                    </a:cubicBezTo>
                    <a:cubicBezTo>
                      <a:pt x="8240" y="15645"/>
                      <a:pt x="7299" y="15657"/>
                      <a:pt x="6394" y="15705"/>
                    </a:cubicBezTo>
                    <a:cubicBezTo>
                      <a:pt x="5906" y="15717"/>
                      <a:pt x="5418" y="15764"/>
                      <a:pt x="4942" y="15800"/>
                    </a:cubicBezTo>
                    <a:cubicBezTo>
                      <a:pt x="4644" y="15836"/>
                      <a:pt x="4347" y="15860"/>
                      <a:pt x="4061" y="15884"/>
                    </a:cubicBezTo>
                    <a:cubicBezTo>
                      <a:pt x="3716" y="15919"/>
                      <a:pt x="3382" y="15943"/>
                      <a:pt x="3049" y="15955"/>
                    </a:cubicBezTo>
                    <a:close/>
                    <a:moveTo>
                      <a:pt x="7526" y="1703"/>
                    </a:moveTo>
                    <a:lnTo>
                      <a:pt x="7645" y="1763"/>
                    </a:lnTo>
                    <a:cubicBezTo>
                      <a:pt x="8514" y="2215"/>
                      <a:pt x="9383" y="2680"/>
                      <a:pt x="10264" y="3144"/>
                    </a:cubicBezTo>
                    <a:cubicBezTo>
                      <a:pt x="10716" y="3382"/>
                      <a:pt x="10907" y="3703"/>
                      <a:pt x="10895" y="4227"/>
                    </a:cubicBezTo>
                    <a:cubicBezTo>
                      <a:pt x="10871" y="5608"/>
                      <a:pt x="10871" y="7025"/>
                      <a:pt x="10859" y="8395"/>
                    </a:cubicBezTo>
                    <a:cubicBezTo>
                      <a:pt x="10859" y="9264"/>
                      <a:pt x="10859" y="10157"/>
                      <a:pt x="10847" y="11038"/>
                    </a:cubicBezTo>
                    <a:cubicBezTo>
                      <a:pt x="10847" y="11252"/>
                      <a:pt x="10836" y="11466"/>
                      <a:pt x="10800" y="11681"/>
                    </a:cubicBezTo>
                    <a:cubicBezTo>
                      <a:pt x="10788" y="11847"/>
                      <a:pt x="10776" y="12026"/>
                      <a:pt x="10776" y="12181"/>
                    </a:cubicBezTo>
                    <a:lnTo>
                      <a:pt x="10728" y="13395"/>
                    </a:lnTo>
                    <a:cubicBezTo>
                      <a:pt x="10716" y="13752"/>
                      <a:pt x="10693" y="14121"/>
                      <a:pt x="10693" y="14479"/>
                    </a:cubicBezTo>
                    <a:cubicBezTo>
                      <a:pt x="10693" y="14610"/>
                      <a:pt x="10669" y="14729"/>
                      <a:pt x="10657" y="14883"/>
                    </a:cubicBezTo>
                    <a:lnTo>
                      <a:pt x="10657" y="14895"/>
                    </a:lnTo>
                    <a:cubicBezTo>
                      <a:pt x="10597" y="14860"/>
                      <a:pt x="10514" y="14836"/>
                      <a:pt x="10466" y="14800"/>
                    </a:cubicBezTo>
                    <a:cubicBezTo>
                      <a:pt x="10204" y="14681"/>
                      <a:pt x="9966" y="14562"/>
                      <a:pt x="9728" y="14431"/>
                    </a:cubicBezTo>
                    <a:cubicBezTo>
                      <a:pt x="9014" y="14026"/>
                      <a:pt x="8216" y="13788"/>
                      <a:pt x="7359" y="13717"/>
                    </a:cubicBezTo>
                    <a:cubicBezTo>
                      <a:pt x="7026" y="13693"/>
                      <a:pt x="6680" y="13645"/>
                      <a:pt x="6335" y="13609"/>
                    </a:cubicBezTo>
                    <a:cubicBezTo>
                      <a:pt x="5692" y="13538"/>
                      <a:pt x="5061" y="13478"/>
                      <a:pt x="4406" y="13431"/>
                    </a:cubicBezTo>
                    <a:cubicBezTo>
                      <a:pt x="4299" y="13431"/>
                      <a:pt x="4192" y="13419"/>
                      <a:pt x="4073" y="13419"/>
                    </a:cubicBezTo>
                    <a:cubicBezTo>
                      <a:pt x="3787" y="13419"/>
                      <a:pt x="3489" y="13431"/>
                      <a:pt x="3216" y="13467"/>
                    </a:cubicBezTo>
                    <a:cubicBezTo>
                      <a:pt x="3049" y="13478"/>
                      <a:pt x="2882" y="13490"/>
                      <a:pt x="2704" y="13490"/>
                    </a:cubicBezTo>
                    <a:cubicBezTo>
                      <a:pt x="2561" y="13490"/>
                      <a:pt x="2418" y="13514"/>
                      <a:pt x="2263" y="13526"/>
                    </a:cubicBezTo>
                    <a:lnTo>
                      <a:pt x="2120" y="13538"/>
                    </a:lnTo>
                    <a:lnTo>
                      <a:pt x="2120" y="13514"/>
                    </a:lnTo>
                    <a:cubicBezTo>
                      <a:pt x="2108" y="13407"/>
                      <a:pt x="2096" y="13312"/>
                      <a:pt x="2084" y="13217"/>
                    </a:cubicBezTo>
                    <a:cubicBezTo>
                      <a:pt x="2061" y="12716"/>
                      <a:pt x="2049" y="12228"/>
                      <a:pt x="2025" y="11740"/>
                    </a:cubicBezTo>
                    <a:cubicBezTo>
                      <a:pt x="2001" y="11109"/>
                      <a:pt x="1977" y="10490"/>
                      <a:pt x="1942" y="9847"/>
                    </a:cubicBezTo>
                    <a:cubicBezTo>
                      <a:pt x="1930" y="9490"/>
                      <a:pt x="1918" y="9121"/>
                      <a:pt x="1882" y="8764"/>
                    </a:cubicBezTo>
                    <a:cubicBezTo>
                      <a:pt x="1858" y="8168"/>
                      <a:pt x="1811" y="7537"/>
                      <a:pt x="1811" y="6942"/>
                    </a:cubicBezTo>
                    <a:cubicBezTo>
                      <a:pt x="1811" y="6394"/>
                      <a:pt x="1822" y="5835"/>
                      <a:pt x="1846" y="5275"/>
                    </a:cubicBezTo>
                    <a:cubicBezTo>
                      <a:pt x="1858" y="4823"/>
                      <a:pt x="1870" y="4323"/>
                      <a:pt x="1870" y="3846"/>
                    </a:cubicBezTo>
                    <a:cubicBezTo>
                      <a:pt x="1870" y="3346"/>
                      <a:pt x="1846" y="2834"/>
                      <a:pt x="1822" y="2346"/>
                    </a:cubicBezTo>
                    <a:cubicBezTo>
                      <a:pt x="1811" y="2096"/>
                      <a:pt x="1799" y="1846"/>
                      <a:pt x="1799" y="1584"/>
                    </a:cubicBezTo>
                    <a:lnTo>
                      <a:pt x="1799" y="1167"/>
                    </a:lnTo>
                    <a:lnTo>
                      <a:pt x="1799" y="1048"/>
                    </a:lnTo>
                    <a:lnTo>
                      <a:pt x="1930" y="1013"/>
                    </a:lnTo>
                    <a:cubicBezTo>
                      <a:pt x="2084" y="965"/>
                      <a:pt x="2215" y="917"/>
                      <a:pt x="2346" y="917"/>
                    </a:cubicBezTo>
                    <a:lnTo>
                      <a:pt x="2346" y="917"/>
                    </a:lnTo>
                    <a:cubicBezTo>
                      <a:pt x="3811" y="929"/>
                      <a:pt x="5537" y="1036"/>
                      <a:pt x="7228" y="1620"/>
                    </a:cubicBezTo>
                    <a:cubicBezTo>
                      <a:pt x="7264" y="1632"/>
                      <a:pt x="7287" y="1632"/>
                      <a:pt x="7323" y="1644"/>
                    </a:cubicBezTo>
                    <a:cubicBezTo>
                      <a:pt x="7430" y="1656"/>
                      <a:pt x="7490" y="1679"/>
                      <a:pt x="7526" y="1703"/>
                    </a:cubicBezTo>
                    <a:close/>
                    <a:moveTo>
                      <a:pt x="15789" y="15503"/>
                    </a:moveTo>
                    <a:cubicBezTo>
                      <a:pt x="15705" y="15526"/>
                      <a:pt x="15622" y="15538"/>
                      <a:pt x="15550" y="15538"/>
                    </a:cubicBezTo>
                    <a:cubicBezTo>
                      <a:pt x="14431" y="15586"/>
                      <a:pt x="13288" y="15610"/>
                      <a:pt x="12312" y="15622"/>
                    </a:cubicBezTo>
                    <a:cubicBezTo>
                      <a:pt x="12502" y="15491"/>
                      <a:pt x="12693" y="15419"/>
                      <a:pt x="12883" y="15324"/>
                    </a:cubicBezTo>
                    <a:cubicBezTo>
                      <a:pt x="14014" y="14836"/>
                      <a:pt x="15241" y="14550"/>
                      <a:pt x="16431" y="14288"/>
                    </a:cubicBezTo>
                    <a:lnTo>
                      <a:pt x="16777" y="14217"/>
                    </a:lnTo>
                    <a:cubicBezTo>
                      <a:pt x="17944" y="13943"/>
                      <a:pt x="19194" y="13800"/>
                      <a:pt x="20480" y="13776"/>
                    </a:cubicBezTo>
                    <a:cubicBezTo>
                      <a:pt x="20706" y="13776"/>
                      <a:pt x="20920" y="13705"/>
                      <a:pt x="21134" y="13633"/>
                    </a:cubicBezTo>
                    <a:lnTo>
                      <a:pt x="21253" y="13586"/>
                    </a:lnTo>
                    <a:cubicBezTo>
                      <a:pt x="21456" y="13526"/>
                      <a:pt x="21575" y="13348"/>
                      <a:pt x="21599" y="13062"/>
                    </a:cubicBezTo>
                    <a:cubicBezTo>
                      <a:pt x="21611" y="12883"/>
                      <a:pt x="21623" y="12705"/>
                      <a:pt x="21623" y="12526"/>
                    </a:cubicBezTo>
                    <a:cubicBezTo>
                      <a:pt x="21658" y="12097"/>
                      <a:pt x="21682" y="11657"/>
                      <a:pt x="21718" y="11204"/>
                    </a:cubicBezTo>
                    <a:cubicBezTo>
                      <a:pt x="21730" y="10823"/>
                      <a:pt x="21742" y="10442"/>
                      <a:pt x="21742" y="10061"/>
                    </a:cubicBezTo>
                    <a:cubicBezTo>
                      <a:pt x="21742" y="9788"/>
                      <a:pt x="21754" y="9526"/>
                      <a:pt x="21754" y="9252"/>
                    </a:cubicBezTo>
                    <a:cubicBezTo>
                      <a:pt x="21789" y="8323"/>
                      <a:pt x="21813" y="7371"/>
                      <a:pt x="21861" y="6430"/>
                    </a:cubicBezTo>
                    <a:cubicBezTo>
                      <a:pt x="21873" y="6192"/>
                      <a:pt x="21873" y="5954"/>
                      <a:pt x="21896" y="5716"/>
                    </a:cubicBezTo>
                    <a:cubicBezTo>
                      <a:pt x="21908" y="5370"/>
                      <a:pt x="21920" y="5049"/>
                      <a:pt x="21932" y="4704"/>
                    </a:cubicBezTo>
                    <a:lnTo>
                      <a:pt x="21980" y="3180"/>
                    </a:lnTo>
                    <a:cubicBezTo>
                      <a:pt x="21992" y="2763"/>
                      <a:pt x="21992" y="2370"/>
                      <a:pt x="22015" y="1953"/>
                    </a:cubicBezTo>
                    <a:cubicBezTo>
                      <a:pt x="22015" y="1870"/>
                      <a:pt x="22027" y="1798"/>
                      <a:pt x="22039" y="1691"/>
                    </a:cubicBezTo>
                    <a:lnTo>
                      <a:pt x="22039" y="1667"/>
                    </a:lnTo>
                    <a:lnTo>
                      <a:pt x="22611" y="1691"/>
                    </a:lnTo>
                    <a:lnTo>
                      <a:pt x="22611" y="1727"/>
                    </a:lnTo>
                    <a:cubicBezTo>
                      <a:pt x="22623" y="1810"/>
                      <a:pt x="22635" y="1870"/>
                      <a:pt x="22635" y="1929"/>
                    </a:cubicBezTo>
                    <a:lnTo>
                      <a:pt x="22623" y="2287"/>
                    </a:lnTo>
                    <a:cubicBezTo>
                      <a:pt x="22611" y="3025"/>
                      <a:pt x="22575" y="3799"/>
                      <a:pt x="22551" y="4537"/>
                    </a:cubicBezTo>
                    <a:cubicBezTo>
                      <a:pt x="22516" y="5085"/>
                      <a:pt x="22492" y="5620"/>
                      <a:pt x="22468" y="6180"/>
                    </a:cubicBezTo>
                    <a:cubicBezTo>
                      <a:pt x="22444" y="6716"/>
                      <a:pt x="22408" y="7252"/>
                      <a:pt x="22396" y="7763"/>
                    </a:cubicBezTo>
                    <a:cubicBezTo>
                      <a:pt x="22396" y="7918"/>
                      <a:pt x="22396" y="8085"/>
                      <a:pt x="22408" y="8216"/>
                    </a:cubicBezTo>
                    <a:cubicBezTo>
                      <a:pt x="22432" y="8335"/>
                      <a:pt x="22432" y="8454"/>
                      <a:pt x="22432" y="8561"/>
                    </a:cubicBezTo>
                    <a:cubicBezTo>
                      <a:pt x="22408" y="10847"/>
                      <a:pt x="22385" y="13145"/>
                      <a:pt x="22373" y="15419"/>
                    </a:cubicBezTo>
                    <a:cubicBezTo>
                      <a:pt x="22373" y="15443"/>
                      <a:pt x="22373" y="15479"/>
                      <a:pt x="22349" y="15526"/>
                    </a:cubicBezTo>
                    <a:cubicBezTo>
                      <a:pt x="22313" y="15526"/>
                      <a:pt x="22277" y="15538"/>
                      <a:pt x="22254" y="15538"/>
                    </a:cubicBezTo>
                    <a:lnTo>
                      <a:pt x="22218" y="15538"/>
                    </a:lnTo>
                    <a:cubicBezTo>
                      <a:pt x="20849" y="15443"/>
                      <a:pt x="19479" y="15407"/>
                      <a:pt x="18158" y="15407"/>
                    </a:cubicBezTo>
                    <a:cubicBezTo>
                      <a:pt x="17467" y="15407"/>
                      <a:pt x="16777" y="15419"/>
                      <a:pt x="16098" y="15443"/>
                    </a:cubicBezTo>
                    <a:cubicBezTo>
                      <a:pt x="15967" y="15479"/>
                      <a:pt x="15884" y="15491"/>
                      <a:pt x="15789" y="15503"/>
                    </a:cubicBezTo>
                    <a:close/>
                    <a:moveTo>
                      <a:pt x="11395" y="11014"/>
                    </a:moveTo>
                    <a:cubicBezTo>
                      <a:pt x="11431" y="10133"/>
                      <a:pt x="11431" y="9240"/>
                      <a:pt x="11431" y="8371"/>
                    </a:cubicBezTo>
                    <a:lnTo>
                      <a:pt x="11431" y="7180"/>
                    </a:lnTo>
                    <a:lnTo>
                      <a:pt x="11431" y="6109"/>
                    </a:lnTo>
                    <a:cubicBezTo>
                      <a:pt x="11431" y="5382"/>
                      <a:pt x="11443" y="4644"/>
                      <a:pt x="11443" y="3906"/>
                    </a:cubicBezTo>
                    <a:cubicBezTo>
                      <a:pt x="11443" y="3596"/>
                      <a:pt x="11621" y="3418"/>
                      <a:pt x="11752" y="3311"/>
                    </a:cubicBezTo>
                    <a:cubicBezTo>
                      <a:pt x="12276" y="2953"/>
                      <a:pt x="12883" y="2537"/>
                      <a:pt x="13491" y="2203"/>
                    </a:cubicBezTo>
                    <a:cubicBezTo>
                      <a:pt x="14729" y="1513"/>
                      <a:pt x="16098" y="1025"/>
                      <a:pt x="17563" y="751"/>
                    </a:cubicBezTo>
                    <a:cubicBezTo>
                      <a:pt x="18182" y="632"/>
                      <a:pt x="18789" y="572"/>
                      <a:pt x="19408" y="572"/>
                    </a:cubicBezTo>
                    <a:cubicBezTo>
                      <a:pt x="19908" y="572"/>
                      <a:pt x="20420" y="620"/>
                      <a:pt x="20908" y="691"/>
                    </a:cubicBezTo>
                    <a:cubicBezTo>
                      <a:pt x="21230" y="751"/>
                      <a:pt x="21230" y="751"/>
                      <a:pt x="21277" y="1096"/>
                    </a:cubicBezTo>
                    <a:cubicBezTo>
                      <a:pt x="21420" y="2382"/>
                      <a:pt x="21337" y="3668"/>
                      <a:pt x="21265" y="4942"/>
                    </a:cubicBezTo>
                    <a:cubicBezTo>
                      <a:pt x="21253" y="5216"/>
                      <a:pt x="21230" y="5489"/>
                      <a:pt x="21218" y="5775"/>
                    </a:cubicBezTo>
                    <a:cubicBezTo>
                      <a:pt x="21194" y="6287"/>
                      <a:pt x="21194" y="6811"/>
                      <a:pt x="21182" y="7335"/>
                    </a:cubicBezTo>
                    <a:cubicBezTo>
                      <a:pt x="21158" y="7740"/>
                      <a:pt x="21158" y="8156"/>
                      <a:pt x="21146" y="8573"/>
                    </a:cubicBezTo>
                    <a:cubicBezTo>
                      <a:pt x="21134" y="8871"/>
                      <a:pt x="21111" y="9180"/>
                      <a:pt x="21087" y="9478"/>
                    </a:cubicBezTo>
                    <a:cubicBezTo>
                      <a:pt x="21075" y="9764"/>
                      <a:pt x="21039" y="10038"/>
                      <a:pt x="21027" y="10335"/>
                    </a:cubicBezTo>
                    <a:cubicBezTo>
                      <a:pt x="21015" y="10621"/>
                      <a:pt x="21015" y="10907"/>
                      <a:pt x="21015" y="11169"/>
                    </a:cubicBezTo>
                    <a:lnTo>
                      <a:pt x="21015" y="11800"/>
                    </a:lnTo>
                    <a:cubicBezTo>
                      <a:pt x="20992" y="12109"/>
                      <a:pt x="20980" y="12383"/>
                      <a:pt x="20956" y="12621"/>
                    </a:cubicBezTo>
                    <a:cubicBezTo>
                      <a:pt x="20908" y="13038"/>
                      <a:pt x="20837" y="13097"/>
                      <a:pt x="20420" y="13133"/>
                    </a:cubicBezTo>
                    <a:cubicBezTo>
                      <a:pt x="20206" y="13157"/>
                      <a:pt x="19980" y="13169"/>
                      <a:pt x="19777" y="13193"/>
                    </a:cubicBezTo>
                    <a:cubicBezTo>
                      <a:pt x="19491" y="13217"/>
                      <a:pt x="19206" y="13240"/>
                      <a:pt x="18908" y="13276"/>
                    </a:cubicBezTo>
                    <a:cubicBezTo>
                      <a:pt x="17801" y="13371"/>
                      <a:pt x="16622" y="13598"/>
                      <a:pt x="15110" y="13990"/>
                    </a:cubicBezTo>
                    <a:lnTo>
                      <a:pt x="14812" y="14062"/>
                    </a:lnTo>
                    <a:cubicBezTo>
                      <a:pt x="14062" y="14240"/>
                      <a:pt x="13300" y="14431"/>
                      <a:pt x="12610" y="14800"/>
                    </a:cubicBezTo>
                    <a:cubicBezTo>
                      <a:pt x="12276" y="14967"/>
                      <a:pt x="11979" y="15145"/>
                      <a:pt x="11657" y="15324"/>
                    </a:cubicBezTo>
                    <a:cubicBezTo>
                      <a:pt x="11538" y="15383"/>
                      <a:pt x="11431" y="15455"/>
                      <a:pt x="11312" y="15514"/>
                    </a:cubicBezTo>
                    <a:cubicBezTo>
                      <a:pt x="11205" y="15455"/>
                      <a:pt x="11193" y="15360"/>
                      <a:pt x="11205" y="15205"/>
                    </a:cubicBezTo>
                    <a:cubicBezTo>
                      <a:pt x="11217" y="14776"/>
                      <a:pt x="11252" y="14348"/>
                      <a:pt x="11276" y="13895"/>
                    </a:cubicBezTo>
                    <a:cubicBezTo>
                      <a:pt x="11324" y="12967"/>
                      <a:pt x="11371" y="11978"/>
                      <a:pt x="11395" y="1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4900900" y="3280600"/>
                <a:ext cx="479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763" extrusionOk="0">
                    <a:moveTo>
                      <a:pt x="1239" y="1358"/>
                    </a:moveTo>
                    <a:cubicBezTo>
                      <a:pt x="1346" y="1453"/>
                      <a:pt x="1393" y="1512"/>
                      <a:pt x="1477" y="1572"/>
                    </a:cubicBezTo>
                    <a:cubicBezTo>
                      <a:pt x="1917" y="2012"/>
                      <a:pt x="1715" y="2465"/>
                      <a:pt x="1286" y="2643"/>
                    </a:cubicBezTo>
                    <a:cubicBezTo>
                      <a:pt x="1001" y="2762"/>
                      <a:pt x="655" y="2762"/>
                      <a:pt x="322" y="2751"/>
                    </a:cubicBezTo>
                    <a:cubicBezTo>
                      <a:pt x="108" y="2751"/>
                      <a:pt x="0" y="2536"/>
                      <a:pt x="48" y="2298"/>
                    </a:cubicBezTo>
                    <a:cubicBezTo>
                      <a:pt x="179" y="1643"/>
                      <a:pt x="262" y="1000"/>
                      <a:pt x="167" y="334"/>
                    </a:cubicBezTo>
                    <a:cubicBezTo>
                      <a:pt x="119" y="84"/>
                      <a:pt x="227" y="0"/>
                      <a:pt x="465" y="36"/>
                    </a:cubicBezTo>
                    <a:cubicBezTo>
                      <a:pt x="739" y="72"/>
                      <a:pt x="1012" y="107"/>
                      <a:pt x="1274" y="191"/>
                    </a:cubicBezTo>
                    <a:cubicBezTo>
                      <a:pt x="1727" y="310"/>
                      <a:pt x="1834" y="607"/>
                      <a:pt x="1560" y="977"/>
                    </a:cubicBezTo>
                    <a:cubicBezTo>
                      <a:pt x="1477" y="1096"/>
                      <a:pt x="1370" y="1203"/>
                      <a:pt x="1239" y="1358"/>
                    </a:cubicBezTo>
                    <a:close/>
                    <a:moveTo>
                      <a:pt x="477" y="1643"/>
                    </a:moveTo>
                    <a:cubicBezTo>
                      <a:pt x="334" y="1917"/>
                      <a:pt x="227" y="2179"/>
                      <a:pt x="370" y="2393"/>
                    </a:cubicBezTo>
                    <a:cubicBezTo>
                      <a:pt x="548" y="2608"/>
                      <a:pt x="834" y="2465"/>
                      <a:pt x="1072" y="2405"/>
                    </a:cubicBezTo>
                    <a:cubicBezTo>
                      <a:pt x="1120" y="2393"/>
                      <a:pt x="1167" y="2370"/>
                      <a:pt x="1191" y="2358"/>
                    </a:cubicBezTo>
                    <a:cubicBezTo>
                      <a:pt x="1441" y="2215"/>
                      <a:pt x="1465" y="1941"/>
                      <a:pt x="1191" y="1822"/>
                    </a:cubicBezTo>
                    <a:cubicBezTo>
                      <a:pt x="989" y="1715"/>
                      <a:pt x="727" y="1691"/>
                      <a:pt x="477" y="1643"/>
                    </a:cubicBezTo>
                    <a:close/>
                    <a:moveTo>
                      <a:pt x="393" y="441"/>
                    </a:moveTo>
                    <a:cubicBezTo>
                      <a:pt x="417" y="738"/>
                      <a:pt x="453" y="1024"/>
                      <a:pt x="489" y="1334"/>
                    </a:cubicBezTo>
                    <a:cubicBezTo>
                      <a:pt x="905" y="1167"/>
                      <a:pt x="1322" y="1107"/>
                      <a:pt x="1465" y="643"/>
                    </a:cubicBezTo>
                    <a:cubicBezTo>
                      <a:pt x="1132" y="393"/>
                      <a:pt x="798" y="369"/>
                      <a:pt x="393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4649675" y="3136525"/>
                <a:ext cx="488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001" extrusionOk="0">
                    <a:moveTo>
                      <a:pt x="1691" y="3001"/>
                    </a:moveTo>
                    <a:cubicBezTo>
                      <a:pt x="1572" y="2560"/>
                      <a:pt x="1477" y="2179"/>
                      <a:pt x="1370" y="1810"/>
                    </a:cubicBezTo>
                    <a:lnTo>
                      <a:pt x="763" y="1810"/>
                    </a:lnTo>
                    <a:cubicBezTo>
                      <a:pt x="560" y="1810"/>
                      <a:pt x="441" y="1917"/>
                      <a:pt x="405" y="2108"/>
                    </a:cubicBezTo>
                    <a:cubicBezTo>
                      <a:pt x="382" y="2322"/>
                      <a:pt x="334" y="2513"/>
                      <a:pt x="286" y="2715"/>
                    </a:cubicBezTo>
                    <a:cubicBezTo>
                      <a:pt x="274" y="2763"/>
                      <a:pt x="227" y="2810"/>
                      <a:pt x="203" y="2858"/>
                    </a:cubicBezTo>
                    <a:cubicBezTo>
                      <a:pt x="1" y="2799"/>
                      <a:pt x="1" y="2691"/>
                      <a:pt x="48" y="2537"/>
                    </a:cubicBezTo>
                    <a:cubicBezTo>
                      <a:pt x="286" y="1787"/>
                      <a:pt x="524" y="1036"/>
                      <a:pt x="763" y="274"/>
                    </a:cubicBezTo>
                    <a:cubicBezTo>
                      <a:pt x="810" y="143"/>
                      <a:pt x="858" y="1"/>
                      <a:pt x="1013" y="24"/>
                    </a:cubicBezTo>
                    <a:cubicBezTo>
                      <a:pt x="1108" y="36"/>
                      <a:pt x="1191" y="155"/>
                      <a:pt x="1239" y="251"/>
                    </a:cubicBezTo>
                    <a:cubicBezTo>
                      <a:pt x="1394" y="691"/>
                      <a:pt x="1536" y="1144"/>
                      <a:pt x="1667" y="1584"/>
                    </a:cubicBezTo>
                    <a:cubicBezTo>
                      <a:pt x="1751" y="1858"/>
                      <a:pt x="1810" y="2120"/>
                      <a:pt x="1882" y="2406"/>
                    </a:cubicBezTo>
                    <a:cubicBezTo>
                      <a:pt x="1941" y="2596"/>
                      <a:pt x="1953" y="2775"/>
                      <a:pt x="1691" y="3001"/>
                    </a:cubicBezTo>
                    <a:close/>
                    <a:moveTo>
                      <a:pt x="774" y="1441"/>
                    </a:moveTo>
                    <a:cubicBezTo>
                      <a:pt x="953" y="1406"/>
                      <a:pt x="1108" y="1382"/>
                      <a:pt x="1251" y="1346"/>
                    </a:cubicBezTo>
                    <a:cubicBezTo>
                      <a:pt x="1251" y="1048"/>
                      <a:pt x="1179" y="858"/>
                      <a:pt x="989" y="679"/>
                    </a:cubicBezTo>
                    <a:cubicBezTo>
                      <a:pt x="763" y="870"/>
                      <a:pt x="715" y="1108"/>
                      <a:pt x="774" y="1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>
                <a:off x="4897925" y="3135925"/>
                <a:ext cx="1801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2490" extrusionOk="0">
                    <a:moveTo>
                      <a:pt x="6763" y="1"/>
                    </a:moveTo>
                    <a:lnTo>
                      <a:pt x="6656" y="1"/>
                    </a:lnTo>
                    <a:cubicBezTo>
                      <a:pt x="5787" y="36"/>
                      <a:pt x="4775" y="120"/>
                      <a:pt x="3787" y="525"/>
                    </a:cubicBezTo>
                    <a:cubicBezTo>
                      <a:pt x="2989" y="834"/>
                      <a:pt x="2191" y="1132"/>
                      <a:pt x="1405" y="1418"/>
                    </a:cubicBezTo>
                    <a:cubicBezTo>
                      <a:pt x="1084" y="1537"/>
                      <a:pt x="774" y="1644"/>
                      <a:pt x="465" y="1763"/>
                    </a:cubicBezTo>
                    <a:cubicBezTo>
                      <a:pt x="298" y="1822"/>
                      <a:pt x="48" y="1918"/>
                      <a:pt x="12" y="2311"/>
                    </a:cubicBezTo>
                    <a:lnTo>
                      <a:pt x="0" y="2489"/>
                    </a:lnTo>
                    <a:lnTo>
                      <a:pt x="179" y="2477"/>
                    </a:lnTo>
                    <a:cubicBezTo>
                      <a:pt x="227" y="2477"/>
                      <a:pt x="250" y="2477"/>
                      <a:pt x="298" y="2453"/>
                    </a:cubicBezTo>
                    <a:cubicBezTo>
                      <a:pt x="369" y="2453"/>
                      <a:pt x="453" y="2442"/>
                      <a:pt x="524" y="2418"/>
                    </a:cubicBezTo>
                    <a:cubicBezTo>
                      <a:pt x="1584" y="1953"/>
                      <a:pt x="2739" y="1513"/>
                      <a:pt x="4060" y="1072"/>
                    </a:cubicBezTo>
                    <a:cubicBezTo>
                      <a:pt x="4715" y="870"/>
                      <a:pt x="5513" y="644"/>
                      <a:pt x="6346" y="644"/>
                    </a:cubicBezTo>
                    <a:cubicBezTo>
                      <a:pt x="6442" y="644"/>
                      <a:pt x="6561" y="644"/>
                      <a:pt x="6668" y="656"/>
                    </a:cubicBezTo>
                    <a:lnTo>
                      <a:pt x="6727" y="656"/>
                    </a:lnTo>
                    <a:cubicBezTo>
                      <a:pt x="6775" y="656"/>
                      <a:pt x="6823" y="679"/>
                      <a:pt x="6858" y="679"/>
                    </a:cubicBezTo>
                    <a:cubicBezTo>
                      <a:pt x="6906" y="679"/>
                      <a:pt x="7025" y="679"/>
                      <a:pt x="7120" y="584"/>
                    </a:cubicBezTo>
                    <a:cubicBezTo>
                      <a:pt x="7180" y="525"/>
                      <a:pt x="7204" y="441"/>
                      <a:pt x="7204" y="334"/>
                    </a:cubicBezTo>
                    <a:cubicBezTo>
                      <a:pt x="7204" y="215"/>
                      <a:pt x="7144" y="1"/>
                      <a:pt x="6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>
                <a:off x="4897925" y="3374050"/>
                <a:ext cx="1714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692" extrusionOk="0">
                    <a:moveTo>
                      <a:pt x="6561" y="60"/>
                    </a:moveTo>
                    <a:cubicBezTo>
                      <a:pt x="6442" y="36"/>
                      <a:pt x="6346" y="1"/>
                      <a:pt x="6227" y="1"/>
                    </a:cubicBezTo>
                    <a:lnTo>
                      <a:pt x="6180" y="1"/>
                    </a:lnTo>
                    <a:cubicBezTo>
                      <a:pt x="5346" y="48"/>
                      <a:pt x="4584" y="96"/>
                      <a:pt x="3822" y="167"/>
                    </a:cubicBezTo>
                    <a:cubicBezTo>
                      <a:pt x="3406" y="215"/>
                      <a:pt x="2977" y="287"/>
                      <a:pt x="2453" y="441"/>
                    </a:cubicBezTo>
                    <a:cubicBezTo>
                      <a:pt x="1977" y="560"/>
                      <a:pt x="1501" y="703"/>
                      <a:pt x="1048" y="834"/>
                    </a:cubicBezTo>
                    <a:cubicBezTo>
                      <a:pt x="870" y="894"/>
                      <a:pt x="667" y="941"/>
                      <a:pt x="489" y="1001"/>
                    </a:cubicBezTo>
                    <a:lnTo>
                      <a:pt x="453" y="1013"/>
                    </a:lnTo>
                    <a:cubicBezTo>
                      <a:pt x="358" y="1049"/>
                      <a:pt x="274" y="1072"/>
                      <a:pt x="179" y="1120"/>
                    </a:cubicBezTo>
                    <a:cubicBezTo>
                      <a:pt x="72" y="1179"/>
                      <a:pt x="0" y="1346"/>
                      <a:pt x="48" y="1453"/>
                    </a:cubicBezTo>
                    <a:cubicBezTo>
                      <a:pt x="96" y="1537"/>
                      <a:pt x="179" y="1632"/>
                      <a:pt x="274" y="1668"/>
                    </a:cubicBezTo>
                    <a:cubicBezTo>
                      <a:pt x="298" y="1691"/>
                      <a:pt x="334" y="1691"/>
                      <a:pt x="358" y="1691"/>
                    </a:cubicBezTo>
                    <a:cubicBezTo>
                      <a:pt x="417" y="1691"/>
                      <a:pt x="465" y="1668"/>
                      <a:pt x="512" y="1656"/>
                    </a:cubicBezTo>
                    <a:lnTo>
                      <a:pt x="536" y="1644"/>
                    </a:lnTo>
                    <a:cubicBezTo>
                      <a:pt x="774" y="1572"/>
                      <a:pt x="1012" y="1513"/>
                      <a:pt x="1251" y="1430"/>
                    </a:cubicBezTo>
                    <a:cubicBezTo>
                      <a:pt x="1679" y="1299"/>
                      <a:pt x="2096" y="1179"/>
                      <a:pt x="2524" y="1060"/>
                    </a:cubicBezTo>
                    <a:cubicBezTo>
                      <a:pt x="2739" y="1001"/>
                      <a:pt x="2977" y="941"/>
                      <a:pt x="3203" y="894"/>
                    </a:cubicBezTo>
                    <a:lnTo>
                      <a:pt x="3489" y="858"/>
                    </a:lnTo>
                    <a:cubicBezTo>
                      <a:pt x="4156" y="751"/>
                      <a:pt x="4834" y="644"/>
                      <a:pt x="5501" y="644"/>
                    </a:cubicBezTo>
                    <a:cubicBezTo>
                      <a:pt x="5775" y="644"/>
                      <a:pt x="6025" y="656"/>
                      <a:pt x="6275" y="691"/>
                    </a:cubicBezTo>
                    <a:lnTo>
                      <a:pt x="6370" y="691"/>
                    </a:lnTo>
                    <a:cubicBezTo>
                      <a:pt x="6537" y="691"/>
                      <a:pt x="6751" y="620"/>
                      <a:pt x="6835" y="263"/>
                    </a:cubicBezTo>
                    <a:lnTo>
                      <a:pt x="6858" y="108"/>
                    </a:lnTo>
                    <a:lnTo>
                      <a:pt x="6715" y="84"/>
                    </a:lnTo>
                    <a:cubicBezTo>
                      <a:pt x="6668" y="96"/>
                      <a:pt x="6608" y="84"/>
                      <a:pt x="6561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>
                <a:off x="4896125" y="3336850"/>
                <a:ext cx="1717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727" extrusionOk="0">
                    <a:moveTo>
                      <a:pt x="322" y="1715"/>
                    </a:moveTo>
                    <a:cubicBezTo>
                      <a:pt x="382" y="1715"/>
                      <a:pt x="465" y="1703"/>
                      <a:pt x="537" y="1679"/>
                    </a:cubicBezTo>
                    <a:lnTo>
                      <a:pt x="787" y="1608"/>
                    </a:lnTo>
                    <a:cubicBezTo>
                      <a:pt x="1203" y="1477"/>
                      <a:pt x="1632" y="1346"/>
                      <a:pt x="2049" y="1203"/>
                    </a:cubicBezTo>
                    <a:cubicBezTo>
                      <a:pt x="3323" y="786"/>
                      <a:pt x="4287" y="596"/>
                      <a:pt x="5204" y="596"/>
                    </a:cubicBezTo>
                    <a:cubicBezTo>
                      <a:pt x="5609" y="596"/>
                      <a:pt x="6014" y="643"/>
                      <a:pt x="6395" y="715"/>
                    </a:cubicBezTo>
                    <a:cubicBezTo>
                      <a:pt x="6442" y="727"/>
                      <a:pt x="6490" y="727"/>
                      <a:pt x="6537" y="727"/>
                    </a:cubicBezTo>
                    <a:cubicBezTo>
                      <a:pt x="6633" y="727"/>
                      <a:pt x="6728" y="703"/>
                      <a:pt x="6787" y="632"/>
                    </a:cubicBezTo>
                    <a:cubicBezTo>
                      <a:pt x="6871" y="524"/>
                      <a:pt x="6871" y="358"/>
                      <a:pt x="6871" y="227"/>
                    </a:cubicBezTo>
                    <a:lnTo>
                      <a:pt x="6859" y="108"/>
                    </a:lnTo>
                    <a:lnTo>
                      <a:pt x="6740" y="96"/>
                    </a:lnTo>
                    <a:cubicBezTo>
                      <a:pt x="6633" y="72"/>
                      <a:pt x="6537" y="72"/>
                      <a:pt x="6442" y="60"/>
                    </a:cubicBezTo>
                    <a:cubicBezTo>
                      <a:pt x="6216" y="36"/>
                      <a:pt x="6002" y="0"/>
                      <a:pt x="5764" y="0"/>
                    </a:cubicBezTo>
                    <a:lnTo>
                      <a:pt x="5252" y="0"/>
                    </a:lnTo>
                    <a:cubicBezTo>
                      <a:pt x="4597" y="0"/>
                      <a:pt x="3918" y="36"/>
                      <a:pt x="3216" y="286"/>
                    </a:cubicBezTo>
                    <a:cubicBezTo>
                      <a:pt x="2882" y="405"/>
                      <a:pt x="2525" y="512"/>
                      <a:pt x="2192" y="596"/>
                    </a:cubicBezTo>
                    <a:cubicBezTo>
                      <a:pt x="2073" y="632"/>
                      <a:pt x="1954" y="655"/>
                      <a:pt x="1834" y="703"/>
                    </a:cubicBezTo>
                    <a:cubicBezTo>
                      <a:pt x="1573" y="774"/>
                      <a:pt x="1323" y="834"/>
                      <a:pt x="1072" y="905"/>
                    </a:cubicBezTo>
                    <a:cubicBezTo>
                      <a:pt x="858" y="965"/>
                      <a:pt x="644" y="1024"/>
                      <a:pt x="430" y="1084"/>
                    </a:cubicBezTo>
                    <a:cubicBezTo>
                      <a:pt x="346" y="1120"/>
                      <a:pt x="239" y="1143"/>
                      <a:pt x="144" y="1203"/>
                    </a:cubicBezTo>
                    <a:cubicBezTo>
                      <a:pt x="60" y="1263"/>
                      <a:pt x="1" y="1417"/>
                      <a:pt x="25" y="1524"/>
                    </a:cubicBezTo>
                    <a:cubicBezTo>
                      <a:pt x="60" y="1620"/>
                      <a:pt x="168" y="1715"/>
                      <a:pt x="263" y="1727"/>
                    </a:cubicBezTo>
                    <a:cubicBezTo>
                      <a:pt x="263" y="1715"/>
                      <a:pt x="299" y="1715"/>
                      <a:pt x="322" y="1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>
                <a:off x="4906550" y="3180575"/>
                <a:ext cx="1622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1692" extrusionOk="0">
                    <a:moveTo>
                      <a:pt x="5954" y="667"/>
                    </a:moveTo>
                    <a:lnTo>
                      <a:pt x="6097" y="667"/>
                    </a:lnTo>
                    <a:cubicBezTo>
                      <a:pt x="6240" y="667"/>
                      <a:pt x="6323" y="632"/>
                      <a:pt x="6382" y="536"/>
                    </a:cubicBezTo>
                    <a:cubicBezTo>
                      <a:pt x="6490" y="417"/>
                      <a:pt x="6442" y="239"/>
                      <a:pt x="6430" y="179"/>
                    </a:cubicBezTo>
                    <a:lnTo>
                      <a:pt x="6418" y="96"/>
                    </a:lnTo>
                    <a:lnTo>
                      <a:pt x="6323" y="72"/>
                    </a:lnTo>
                    <a:cubicBezTo>
                      <a:pt x="6299" y="72"/>
                      <a:pt x="6275" y="60"/>
                      <a:pt x="6263" y="60"/>
                    </a:cubicBezTo>
                    <a:cubicBezTo>
                      <a:pt x="6216" y="48"/>
                      <a:pt x="6180" y="36"/>
                      <a:pt x="6132" y="36"/>
                    </a:cubicBezTo>
                    <a:cubicBezTo>
                      <a:pt x="5942" y="13"/>
                      <a:pt x="5763" y="1"/>
                      <a:pt x="5549" y="1"/>
                    </a:cubicBezTo>
                    <a:cubicBezTo>
                      <a:pt x="4966" y="1"/>
                      <a:pt x="4370" y="72"/>
                      <a:pt x="3811" y="155"/>
                    </a:cubicBezTo>
                    <a:lnTo>
                      <a:pt x="3537" y="179"/>
                    </a:lnTo>
                    <a:cubicBezTo>
                      <a:pt x="3084" y="239"/>
                      <a:pt x="2644" y="394"/>
                      <a:pt x="2227" y="536"/>
                    </a:cubicBezTo>
                    <a:cubicBezTo>
                      <a:pt x="1965" y="632"/>
                      <a:pt x="1679" y="727"/>
                      <a:pt x="1417" y="787"/>
                    </a:cubicBezTo>
                    <a:cubicBezTo>
                      <a:pt x="1334" y="810"/>
                      <a:pt x="1263" y="822"/>
                      <a:pt x="1179" y="846"/>
                    </a:cubicBezTo>
                    <a:cubicBezTo>
                      <a:pt x="1025" y="882"/>
                      <a:pt x="858" y="929"/>
                      <a:pt x="715" y="965"/>
                    </a:cubicBezTo>
                    <a:cubicBezTo>
                      <a:pt x="679" y="989"/>
                      <a:pt x="655" y="989"/>
                      <a:pt x="608" y="1001"/>
                    </a:cubicBezTo>
                    <a:cubicBezTo>
                      <a:pt x="429" y="1048"/>
                      <a:pt x="179" y="1120"/>
                      <a:pt x="60" y="1441"/>
                    </a:cubicBezTo>
                    <a:lnTo>
                      <a:pt x="1" y="1608"/>
                    </a:lnTo>
                    <a:lnTo>
                      <a:pt x="179" y="1644"/>
                    </a:lnTo>
                    <a:cubicBezTo>
                      <a:pt x="203" y="1644"/>
                      <a:pt x="239" y="1656"/>
                      <a:pt x="263" y="1656"/>
                    </a:cubicBezTo>
                    <a:cubicBezTo>
                      <a:pt x="322" y="1668"/>
                      <a:pt x="382" y="1691"/>
                      <a:pt x="441" y="1691"/>
                    </a:cubicBezTo>
                    <a:cubicBezTo>
                      <a:pt x="477" y="1691"/>
                      <a:pt x="501" y="1691"/>
                      <a:pt x="525" y="1668"/>
                    </a:cubicBezTo>
                    <a:cubicBezTo>
                      <a:pt x="608" y="1644"/>
                      <a:pt x="703" y="1632"/>
                      <a:pt x="798" y="1596"/>
                    </a:cubicBezTo>
                    <a:cubicBezTo>
                      <a:pt x="1144" y="1513"/>
                      <a:pt x="1489" y="1418"/>
                      <a:pt x="1810" y="1287"/>
                    </a:cubicBezTo>
                    <a:cubicBezTo>
                      <a:pt x="2882" y="834"/>
                      <a:pt x="4013" y="620"/>
                      <a:pt x="5180" y="620"/>
                    </a:cubicBezTo>
                    <a:cubicBezTo>
                      <a:pt x="5370" y="620"/>
                      <a:pt x="5585" y="620"/>
                      <a:pt x="5787" y="632"/>
                    </a:cubicBezTo>
                    <a:cubicBezTo>
                      <a:pt x="5835" y="667"/>
                      <a:pt x="5894" y="667"/>
                      <a:pt x="5954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5"/>
              <p:cNvSpPr/>
              <p:nvPr/>
            </p:nvSpPr>
            <p:spPr>
              <a:xfrm>
                <a:off x="4900300" y="3223150"/>
                <a:ext cx="1241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441" extrusionOk="0">
                    <a:moveTo>
                      <a:pt x="24" y="1274"/>
                    </a:moveTo>
                    <a:lnTo>
                      <a:pt x="1" y="1441"/>
                    </a:lnTo>
                    <a:lnTo>
                      <a:pt x="179" y="1441"/>
                    </a:lnTo>
                    <a:lnTo>
                      <a:pt x="298" y="1441"/>
                    </a:lnTo>
                    <a:lnTo>
                      <a:pt x="394" y="1441"/>
                    </a:lnTo>
                    <a:cubicBezTo>
                      <a:pt x="453" y="1441"/>
                      <a:pt x="501" y="1441"/>
                      <a:pt x="548" y="1429"/>
                    </a:cubicBezTo>
                    <a:cubicBezTo>
                      <a:pt x="1965" y="1072"/>
                      <a:pt x="3227" y="774"/>
                      <a:pt x="4561" y="679"/>
                    </a:cubicBezTo>
                    <a:cubicBezTo>
                      <a:pt x="4966" y="655"/>
                      <a:pt x="4966" y="298"/>
                      <a:pt x="4966" y="155"/>
                    </a:cubicBezTo>
                    <a:lnTo>
                      <a:pt x="4966" y="0"/>
                    </a:lnTo>
                    <a:lnTo>
                      <a:pt x="4799" y="12"/>
                    </a:lnTo>
                    <a:cubicBezTo>
                      <a:pt x="4704" y="24"/>
                      <a:pt x="4608" y="24"/>
                      <a:pt x="4525" y="48"/>
                    </a:cubicBezTo>
                    <a:cubicBezTo>
                      <a:pt x="4311" y="60"/>
                      <a:pt x="4108" y="72"/>
                      <a:pt x="3906" y="119"/>
                    </a:cubicBezTo>
                    <a:cubicBezTo>
                      <a:pt x="2775" y="346"/>
                      <a:pt x="1667" y="560"/>
                      <a:pt x="513" y="822"/>
                    </a:cubicBezTo>
                    <a:cubicBezTo>
                      <a:pt x="334" y="846"/>
                      <a:pt x="72" y="905"/>
                      <a:pt x="24" y="1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5"/>
              <p:cNvSpPr/>
              <p:nvPr/>
            </p:nvSpPr>
            <p:spPr>
              <a:xfrm>
                <a:off x="4960725" y="3291600"/>
                <a:ext cx="833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930" extrusionOk="0">
                    <a:moveTo>
                      <a:pt x="3156" y="25"/>
                    </a:moveTo>
                    <a:lnTo>
                      <a:pt x="2894" y="72"/>
                    </a:lnTo>
                    <a:cubicBezTo>
                      <a:pt x="2715" y="108"/>
                      <a:pt x="2549" y="132"/>
                      <a:pt x="2370" y="144"/>
                    </a:cubicBezTo>
                    <a:cubicBezTo>
                      <a:pt x="2001" y="179"/>
                      <a:pt x="1632" y="203"/>
                      <a:pt x="1275" y="239"/>
                    </a:cubicBezTo>
                    <a:cubicBezTo>
                      <a:pt x="1001" y="251"/>
                      <a:pt x="751" y="275"/>
                      <a:pt x="477" y="298"/>
                    </a:cubicBezTo>
                    <a:lnTo>
                      <a:pt x="417" y="298"/>
                    </a:lnTo>
                    <a:cubicBezTo>
                      <a:pt x="310" y="298"/>
                      <a:pt x="179" y="310"/>
                      <a:pt x="84" y="417"/>
                    </a:cubicBezTo>
                    <a:cubicBezTo>
                      <a:pt x="12" y="477"/>
                      <a:pt x="1" y="560"/>
                      <a:pt x="1" y="656"/>
                    </a:cubicBezTo>
                    <a:cubicBezTo>
                      <a:pt x="12" y="834"/>
                      <a:pt x="143" y="929"/>
                      <a:pt x="310" y="929"/>
                    </a:cubicBezTo>
                    <a:cubicBezTo>
                      <a:pt x="358" y="929"/>
                      <a:pt x="405" y="929"/>
                      <a:pt x="453" y="918"/>
                    </a:cubicBezTo>
                    <a:cubicBezTo>
                      <a:pt x="465" y="918"/>
                      <a:pt x="489" y="918"/>
                      <a:pt x="513" y="906"/>
                    </a:cubicBezTo>
                    <a:lnTo>
                      <a:pt x="1298" y="846"/>
                    </a:lnTo>
                    <a:cubicBezTo>
                      <a:pt x="1846" y="798"/>
                      <a:pt x="2382" y="751"/>
                      <a:pt x="2941" y="727"/>
                    </a:cubicBezTo>
                    <a:cubicBezTo>
                      <a:pt x="3072" y="715"/>
                      <a:pt x="3168" y="667"/>
                      <a:pt x="3239" y="596"/>
                    </a:cubicBezTo>
                    <a:cubicBezTo>
                      <a:pt x="3334" y="477"/>
                      <a:pt x="3322" y="310"/>
                      <a:pt x="3299" y="144"/>
                    </a:cubicBez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5"/>
              <p:cNvSpPr/>
              <p:nvPr/>
            </p:nvSpPr>
            <p:spPr>
              <a:xfrm>
                <a:off x="4907750" y="3408000"/>
                <a:ext cx="735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144" extrusionOk="0">
                    <a:moveTo>
                      <a:pt x="2572" y="0"/>
                    </a:moveTo>
                    <a:cubicBezTo>
                      <a:pt x="2524" y="0"/>
                      <a:pt x="2477" y="0"/>
                      <a:pt x="2429" y="12"/>
                    </a:cubicBezTo>
                    <a:lnTo>
                      <a:pt x="2417" y="12"/>
                    </a:lnTo>
                    <a:cubicBezTo>
                      <a:pt x="2393" y="12"/>
                      <a:pt x="2358" y="36"/>
                      <a:pt x="2334" y="36"/>
                    </a:cubicBezTo>
                    <a:lnTo>
                      <a:pt x="1786" y="167"/>
                    </a:lnTo>
                    <a:cubicBezTo>
                      <a:pt x="1334" y="286"/>
                      <a:pt x="869" y="393"/>
                      <a:pt x="429" y="512"/>
                    </a:cubicBezTo>
                    <a:lnTo>
                      <a:pt x="381" y="524"/>
                    </a:lnTo>
                    <a:cubicBezTo>
                      <a:pt x="262" y="548"/>
                      <a:pt x="0" y="607"/>
                      <a:pt x="12" y="1000"/>
                    </a:cubicBezTo>
                    <a:lnTo>
                      <a:pt x="12" y="1143"/>
                    </a:lnTo>
                    <a:lnTo>
                      <a:pt x="155" y="1131"/>
                    </a:lnTo>
                    <a:lnTo>
                      <a:pt x="322" y="1131"/>
                    </a:lnTo>
                    <a:cubicBezTo>
                      <a:pt x="441" y="1131"/>
                      <a:pt x="560" y="1131"/>
                      <a:pt x="667" y="1107"/>
                    </a:cubicBezTo>
                    <a:cubicBezTo>
                      <a:pt x="1274" y="964"/>
                      <a:pt x="1881" y="822"/>
                      <a:pt x="2512" y="667"/>
                    </a:cubicBezTo>
                    <a:lnTo>
                      <a:pt x="2536" y="667"/>
                    </a:lnTo>
                    <a:cubicBezTo>
                      <a:pt x="2643" y="643"/>
                      <a:pt x="2941" y="583"/>
                      <a:pt x="2882" y="274"/>
                    </a:cubicBezTo>
                    <a:cubicBezTo>
                      <a:pt x="2893" y="191"/>
                      <a:pt x="2822" y="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5"/>
              <p:cNvSpPr/>
              <p:nvPr/>
            </p:nvSpPr>
            <p:spPr>
              <a:xfrm>
                <a:off x="4657425" y="3220475"/>
                <a:ext cx="1479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560" extrusionOk="0">
                    <a:moveTo>
                      <a:pt x="405" y="667"/>
                    </a:moveTo>
                    <a:cubicBezTo>
                      <a:pt x="548" y="715"/>
                      <a:pt x="691" y="726"/>
                      <a:pt x="822" y="726"/>
                    </a:cubicBezTo>
                    <a:lnTo>
                      <a:pt x="917" y="750"/>
                    </a:lnTo>
                    <a:cubicBezTo>
                      <a:pt x="1072" y="762"/>
                      <a:pt x="1250" y="774"/>
                      <a:pt x="1417" y="786"/>
                    </a:cubicBezTo>
                    <a:cubicBezTo>
                      <a:pt x="2286" y="881"/>
                      <a:pt x="3179" y="965"/>
                      <a:pt x="4036" y="1179"/>
                    </a:cubicBezTo>
                    <a:cubicBezTo>
                      <a:pt x="4310" y="1250"/>
                      <a:pt x="4584" y="1322"/>
                      <a:pt x="4858" y="1405"/>
                    </a:cubicBezTo>
                    <a:cubicBezTo>
                      <a:pt x="5001" y="1441"/>
                      <a:pt x="5156" y="1488"/>
                      <a:pt x="5298" y="1512"/>
                    </a:cubicBezTo>
                    <a:cubicBezTo>
                      <a:pt x="5394" y="1548"/>
                      <a:pt x="5465" y="1560"/>
                      <a:pt x="5525" y="1560"/>
                    </a:cubicBezTo>
                    <a:cubicBezTo>
                      <a:pt x="5715" y="1560"/>
                      <a:pt x="5775" y="1417"/>
                      <a:pt x="5870" y="1179"/>
                    </a:cubicBezTo>
                    <a:lnTo>
                      <a:pt x="5918" y="1036"/>
                    </a:lnTo>
                    <a:lnTo>
                      <a:pt x="5798" y="976"/>
                    </a:lnTo>
                    <a:cubicBezTo>
                      <a:pt x="5763" y="965"/>
                      <a:pt x="5751" y="953"/>
                      <a:pt x="5715" y="941"/>
                    </a:cubicBezTo>
                    <a:cubicBezTo>
                      <a:pt x="5656" y="905"/>
                      <a:pt x="5584" y="857"/>
                      <a:pt x="5501" y="845"/>
                    </a:cubicBezTo>
                    <a:cubicBezTo>
                      <a:pt x="5382" y="822"/>
                      <a:pt x="5263" y="786"/>
                      <a:pt x="5144" y="738"/>
                    </a:cubicBezTo>
                    <a:cubicBezTo>
                      <a:pt x="4798" y="655"/>
                      <a:pt x="4453" y="548"/>
                      <a:pt x="4108" y="488"/>
                    </a:cubicBezTo>
                    <a:cubicBezTo>
                      <a:pt x="3191" y="345"/>
                      <a:pt x="2250" y="226"/>
                      <a:pt x="1334" y="107"/>
                    </a:cubicBezTo>
                    <a:lnTo>
                      <a:pt x="691" y="12"/>
                    </a:lnTo>
                    <a:cubicBezTo>
                      <a:pt x="631" y="12"/>
                      <a:pt x="584" y="0"/>
                      <a:pt x="512" y="0"/>
                    </a:cubicBezTo>
                    <a:lnTo>
                      <a:pt x="381" y="0"/>
                    </a:lnTo>
                    <a:lnTo>
                      <a:pt x="238" y="0"/>
                    </a:lnTo>
                    <a:lnTo>
                      <a:pt x="143" y="0"/>
                    </a:lnTo>
                    <a:lnTo>
                      <a:pt x="0" y="345"/>
                    </a:lnTo>
                    <a:lnTo>
                      <a:pt x="95" y="417"/>
                    </a:lnTo>
                    <a:cubicBezTo>
                      <a:pt x="107" y="429"/>
                      <a:pt x="143" y="441"/>
                      <a:pt x="155" y="476"/>
                    </a:cubicBezTo>
                    <a:cubicBezTo>
                      <a:pt x="226" y="560"/>
                      <a:pt x="310" y="643"/>
                      <a:pt x="405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4667250" y="3309475"/>
                <a:ext cx="1500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1501" extrusionOk="0">
                    <a:moveTo>
                      <a:pt x="5632" y="762"/>
                    </a:moveTo>
                    <a:cubicBezTo>
                      <a:pt x="5251" y="703"/>
                      <a:pt x="4893" y="619"/>
                      <a:pt x="4536" y="560"/>
                    </a:cubicBezTo>
                    <a:cubicBezTo>
                      <a:pt x="4036" y="476"/>
                      <a:pt x="3500" y="369"/>
                      <a:pt x="2977" y="298"/>
                    </a:cubicBezTo>
                    <a:cubicBezTo>
                      <a:pt x="2381" y="203"/>
                      <a:pt x="1774" y="131"/>
                      <a:pt x="1191" y="72"/>
                    </a:cubicBezTo>
                    <a:cubicBezTo>
                      <a:pt x="953" y="48"/>
                      <a:pt x="714" y="12"/>
                      <a:pt x="476" y="0"/>
                    </a:cubicBezTo>
                    <a:lnTo>
                      <a:pt x="393" y="0"/>
                    </a:lnTo>
                    <a:cubicBezTo>
                      <a:pt x="119" y="0"/>
                      <a:pt x="48" y="191"/>
                      <a:pt x="12" y="310"/>
                    </a:cubicBezTo>
                    <a:lnTo>
                      <a:pt x="0" y="369"/>
                    </a:lnTo>
                    <a:lnTo>
                      <a:pt x="36" y="417"/>
                    </a:lnTo>
                    <a:lnTo>
                      <a:pt x="48" y="429"/>
                    </a:lnTo>
                    <a:cubicBezTo>
                      <a:pt x="71" y="476"/>
                      <a:pt x="119" y="560"/>
                      <a:pt x="214" y="560"/>
                    </a:cubicBezTo>
                    <a:cubicBezTo>
                      <a:pt x="1845" y="726"/>
                      <a:pt x="3786" y="953"/>
                      <a:pt x="5727" y="1476"/>
                    </a:cubicBezTo>
                    <a:lnTo>
                      <a:pt x="5846" y="1500"/>
                    </a:lnTo>
                    <a:lnTo>
                      <a:pt x="5894" y="1381"/>
                    </a:lnTo>
                    <a:cubicBezTo>
                      <a:pt x="5953" y="1250"/>
                      <a:pt x="6001" y="1084"/>
                      <a:pt x="5929" y="941"/>
                    </a:cubicBezTo>
                    <a:cubicBezTo>
                      <a:pt x="5870" y="798"/>
                      <a:pt x="5679" y="762"/>
                      <a:pt x="5632" y="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5"/>
              <p:cNvSpPr/>
              <p:nvPr/>
            </p:nvSpPr>
            <p:spPr>
              <a:xfrm>
                <a:off x="4661275" y="3253500"/>
                <a:ext cx="1497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1597" extrusionOk="0">
                    <a:moveTo>
                      <a:pt x="1739" y="763"/>
                    </a:moveTo>
                    <a:lnTo>
                      <a:pt x="1882" y="775"/>
                    </a:lnTo>
                    <a:cubicBezTo>
                      <a:pt x="2787" y="882"/>
                      <a:pt x="3704" y="989"/>
                      <a:pt x="4597" y="1239"/>
                    </a:cubicBezTo>
                    <a:cubicBezTo>
                      <a:pt x="4763" y="1287"/>
                      <a:pt x="4942" y="1358"/>
                      <a:pt x="5109" y="1418"/>
                    </a:cubicBezTo>
                    <a:lnTo>
                      <a:pt x="5466" y="1549"/>
                    </a:lnTo>
                    <a:cubicBezTo>
                      <a:pt x="5525" y="1572"/>
                      <a:pt x="5585" y="1584"/>
                      <a:pt x="5633" y="1584"/>
                    </a:cubicBezTo>
                    <a:lnTo>
                      <a:pt x="5644" y="1584"/>
                    </a:lnTo>
                    <a:lnTo>
                      <a:pt x="5704" y="1584"/>
                    </a:lnTo>
                    <a:lnTo>
                      <a:pt x="5823" y="1596"/>
                    </a:lnTo>
                    <a:lnTo>
                      <a:pt x="5990" y="989"/>
                    </a:lnTo>
                    <a:lnTo>
                      <a:pt x="5847" y="941"/>
                    </a:lnTo>
                    <a:cubicBezTo>
                      <a:pt x="5775" y="918"/>
                      <a:pt x="5704" y="882"/>
                      <a:pt x="5621" y="870"/>
                    </a:cubicBezTo>
                    <a:cubicBezTo>
                      <a:pt x="5478" y="810"/>
                      <a:pt x="5323" y="763"/>
                      <a:pt x="5180" y="739"/>
                    </a:cubicBezTo>
                    <a:cubicBezTo>
                      <a:pt x="4156" y="465"/>
                      <a:pt x="3085" y="334"/>
                      <a:pt x="2049" y="215"/>
                    </a:cubicBezTo>
                    <a:cubicBezTo>
                      <a:pt x="1537" y="156"/>
                      <a:pt x="977" y="96"/>
                      <a:pt x="453" y="1"/>
                    </a:cubicBezTo>
                    <a:lnTo>
                      <a:pt x="382" y="1"/>
                    </a:lnTo>
                    <a:cubicBezTo>
                      <a:pt x="346" y="1"/>
                      <a:pt x="299" y="1"/>
                      <a:pt x="263" y="25"/>
                    </a:cubicBezTo>
                    <a:lnTo>
                      <a:pt x="239" y="25"/>
                    </a:lnTo>
                    <a:cubicBezTo>
                      <a:pt x="179" y="25"/>
                      <a:pt x="132" y="48"/>
                      <a:pt x="108" y="96"/>
                    </a:cubicBezTo>
                    <a:lnTo>
                      <a:pt x="60" y="179"/>
                    </a:lnTo>
                    <a:cubicBezTo>
                      <a:pt x="60" y="203"/>
                      <a:pt x="49" y="215"/>
                      <a:pt x="49" y="239"/>
                    </a:cubicBezTo>
                    <a:lnTo>
                      <a:pt x="1" y="358"/>
                    </a:lnTo>
                    <a:lnTo>
                      <a:pt x="108" y="417"/>
                    </a:lnTo>
                    <a:cubicBezTo>
                      <a:pt x="132" y="441"/>
                      <a:pt x="156" y="453"/>
                      <a:pt x="179" y="465"/>
                    </a:cubicBezTo>
                    <a:cubicBezTo>
                      <a:pt x="251" y="513"/>
                      <a:pt x="346" y="584"/>
                      <a:pt x="453" y="596"/>
                    </a:cubicBezTo>
                    <a:cubicBezTo>
                      <a:pt x="894" y="656"/>
                      <a:pt x="1322" y="715"/>
                      <a:pt x="1739" y="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5"/>
              <p:cNvSpPr/>
              <p:nvPr/>
            </p:nvSpPr>
            <p:spPr>
              <a:xfrm>
                <a:off x="4671100" y="3347275"/>
                <a:ext cx="1402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298" extrusionOk="0">
                    <a:moveTo>
                      <a:pt x="394" y="750"/>
                    </a:moveTo>
                    <a:cubicBezTo>
                      <a:pt x="453" y="750"/>
                      <a:pt x="501" y="738"/>
                      <a:pt x="548" y="715"/>
                    </a:cubicBezTo>
                    <a:cubicBezTo>
                      <a:pt x="989" y="631"/>
                      <a:pt x="1453" y="572"/>
                      <a:pt x="1930" y="572"/>
                    </a:cubicBezTo>
                    <a:cubicBezTo>
                      <a:pt x="2775" y="572"/>
                      <a:pt x="3644" y="715"/>
                      <a:pt x="4561" y="1048"/>
                    </a:cubicBezTo>
                    <a:cubicBezTo>
                      <a:pt x="4728" y="1107"/>
                      <a:pt x="4894" y="1155"/>
                      <a:pt x="5037" y="1191"/>
                    </a:cubicBezTo>
                    <a:cubicBezTo>
                      <a:pt x="5120" y="1227"/>
                      <a:pt x="5192" y="1238"/>
                      <a:pt x="5275" y="1274"/>
                    </a:cubicBezTo>
                    <a:lnTo>
                      <a:pt x="5394" y="1298"/>
                    </a:lnTo>
                    <a:lnTo>
                      <a:pt x="5454" y="1191"/>
                    </a:lnTo>
                    <a:cubicBezTo>
                      <a:pt x="5466" y="1179"/>
                      <a:pt x="5466" y="1167"/>
                      <a:pt x="5490" y="1155"/>
                    </a:cubicBezTo>
                    <a:cubicBezTo>
                      <a:pt x="5513" y="1107"/>
                      <a:pt x="5525" y="1072"/>
                      <a:pt x="5549" y="1036"/>
                    </a:cubicBezTo>
                    <a:cubicBezTo>
                      <a:pt x="5561" y="988"/>
                      <a:pt x="5561" y="941"/>
                      <a:pt x="5573" y="881"/>
                    </a:cubicBezTo>
                    <a:cubicBezTo>
                      <a:pt x="5573" y="857"/>
                      <a:pt x="5573" y="822"/>
                      <a:pt x="5597" y="798"/>
                    </a:cubicBezTo>
                    <a:lnTo>
                      <a:pt x="5609" y="655"/>
                    </a:lnTo>
                    <a:lnTo>
                      <a:pt x="5490" y="631"/>
                    </a:lnTo>
                    <a:lnTo>
                      <a:pt x="5180" y="536"/>
                    </a:lnTo>
                    <a:cubicBezTo>
                      <a:pt x="4966" y="476"/>
                      <a:pt x="4763" y="441"/>
                      <a:pt x="4561" y="357"/>
                    </a:cubicBezTo>
                    <a:cubicBezTo>
                      <a:pt x="3823" y="119"/>
                      <a:pt x="3013" y="0"/>
                      <a:pt x="2096" y="0"/>
                    </a:cubicBezTo>
                    <a:cubicBezTo>
                      <a:pt x="1584" y="0"/>
                      <a:pt x="1049" y="36"/>
                      <a:pt x="334" y="107"/>
                    </a:cubicBezTo>
                    <a:cubicBezTo>
                      <a:pt x="203" y="119"/>
                      <a:pt x="25" y="274"/>
                      <a:pt x="13" y="417"/>
                    </a:cubicBezTo>
                    <a:cubicBezTo>
                      <a:pt x="1" y="536"/>
                      <a:pt x="37" y="619"/>
                      <a:pt x="72" y="643"/>
                    </a:cubicBezTo>
                    <a:cubicBezTo>
                      <a:pt x="144" y="738"/>
                      <a:pt x="263" y="738"/>
                      <a:pt x="334" y="738"/>
                    </a:cubicBezTo>
                    <a:cubicBezTo>
                      <a:pt x="334" y="762"/>
                      <a:pt x="370" y="762"/>
                      <a:pt x="394" y="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5"/>
              <p:cNvSpPr/>
              <p:nvPr/>
            </p:nvSpPr>
            <p:spPr>
              <a:xfrm>
                <a:off x="4677950" y="3381500"/>
                <a:ext cx="1348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394" extrusionOk="0">
                    <a:moveTo>
                      <a:pt x="5299" y="774"/>
                    </a:moveTo>
                    <a:cubicBezTo>
                      <a:pt x="5275" y="762"/>
                      <a:pt x="5239" y="739"/>
                      <a:pt x="5204" y="715"/>
                    </a:cubicBezTo>
                    <a:cubicBezTo>
                      <a:pt x="3799" y="358"/>
                      <a:pt x="2346" y="119"/>
                      <a:pt x="870" y="24"/>
                    </a:cubicBezTo>
                    <a:lnTo>
                      <a:pt x="834" y="24"/>
                    </a:lnTo>
                    <a:cubicBezTo>
                      <a:pt x="751" y="24"/>
                      <a:pt x="644" y="0"/>
                      <a:pt x="536" y="0"/>
                    </a:cubicBezTo>
                    <a:cubicBezTo>
                      <a:pt x="465" y="0"/>
                      <a:pt x="405" y="0"/>
                      <a:pt x="346" y="24"/>
                    </a:cubicBezTo>
                    <a:cubicBezTo>
                      <a:pt x="239" y="36"/>
                      <a:pt x="179" y="119"/>
                      <a:pt x="144" y="179"/>
                    </a:cubicBezTo>
                    <a:cubicBezTo>
                      <a:pt x="120" y="203"/>
                      <a:pt x="108" y="215"/>
                      <a:pt x="108" y="227"/>
                    </a:cubicBezTo>
                    <a:lnTo>
                      <a:pt x="1" y="346"/>
                    </a:lnTo>
                    <a:lnTo>
                      <a:pt x="120" y="453"/>
                    </a:lnTo>
                    <a:lnTo>
                      <a:pt x="155" y="477"/>
                    </a:lnTo>
                    <a:cubicBezTo>
                      <a:pt x="191" y="524"/>
                      <a:pt x="263" y="584"/>
                      <a:pt x="334" y="596"/>
                    </a:cubicBezTo>
                    <a:cubicBezTo>
                      <a:pt x="394" y="620"/>
                      <a:pt x="465" y="620"/>
                      <a:pt x="513" y="620"/>
                    </a:cubicBezTo>
                    <a:lnTo>
                      <a:pt x="584" y="620"/>
                    </a:lnTo>
                    <a:lnTo>
                      <a:pt x="655" y="620"/>
                    </a:lnTo>
                    <a:cubicBezTo>
                      <a:pt x="858" y="631"/>
                      <a:pt x="1048" y="643"/>
                      <a:pt x="1239" y="643"/>
                    </a:cubicBezTo>
                    <a:cubicBezTo>
                      <a:pt x="1691" y="679"/>
                      <a:pt x="2132" y="691"/>
                      <a:pt x="2560" y="774"/>
                    </a:cubicBezTo>
                    <a:cubicBezTo>
                      <a:pt x="3132" y="881"/>
                      <a:pt x="3692" y="1036"/>
                      <a:pt x="4227" y="1179"/>
                    </a:cubicBezTo>
                    <a:cubicBezTo>
                      <a:pt x="4489" y="1251"/>
                      <a:pt x="4739" y="1310"/>
                      <a:pt x="4989" y="1370"/>
                    </a:cubicBezTo>
                    <a:cubicBezTo>
                      <a:pt x="5025" y="1370"/>
                      <a:pt x="5037" y="1393"/>
                      <a:pt x="5061" y="1393"/>
                    </a:cubicBezTo>
                    <a:lnTo>
                      <a:pt x="5108" y="1393"/>
                    </a:lnTo>
                    <a:lnTo>
                      <a:pt x="5168" y="1393"/>
                    </a:lnTo>
                    <a:lnTo>
                      <a:pt x="5287" y="1393"/>
                    </a:lnTo>
                    <a:lnTo>
                      <a:pt x="5394" y="858"/>
                    </a:lnTo>
                    <a:lnTo>
                      <a:pt x="5299" y="798"/>
                    </a:lnTo>
                    <a:cubicBezTo>
                      <a:pt x="5335" y="798"/>
                      <a:pt x="5323" y="774"/>
                      <a:pt x="5299" y="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4714575" y="3186225"/>
                <a:ext cx="1071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454" extrusionOk="0">
                    <a:moveTo>
                      <a:pt x="4072" y="822"/>
                    </a:moveTo>
                    <a:cubicBezTo>
                      <a:pt x="3953" y="727"/>
                      <a:pt x="3810" y="703"/>
                      <a:pt x="3691" y="668"/>
                    </a:cubicBezTo>
                    <a:cubicBezTo>
                      <a:pt x="2989" y="537"/>
                      <a:pt x="2274" y="394"/>
                      <a:pt x="1560" y="251"/>
                    </a:cubicBezTo>
                    <a:lnTo>
                      <a:pt x="774" y="108"/>
                    </a:lnTo>
                    <a:cubicBezTo>
                      <a:pt x="667" y="96"/>
                      <a:pt x="560" y="60"/>
                      <a:pt x="464" y="49"/>
                    </a:cubicBezTo>
                    <a:lnTo>
                      <a:pt x="310" y="13"/>
                    </a:lnTo>
                    <a:lnTo>
                      <a:pt x="238" y="1"/>
                    </a:lnTo>
                    <a:lnTo>
                      <a:pt x="179" y="49"/>
                    </a:lnTo>
                    <a:cubicBezTo>
                      <a:pt x="179" y="49"/>
                      <a:pt x="167" y="60"/>
                      <a:pt x="143" y="60"/>
                    </a:cubicBezTo>
                    <a:cubicBezTo>
                      <a:pt x="83" y="108"/>
                      <a:pt x="0" y="168"/>
                      <a:pt x="0" y="263"/>
                    </a:cubicBezTo>
                    <a:cubicBezTo>
                      <a:pt x="0" y="370"/>
                      <a:pt x="48" y="549"/>
                      <a:pt x="179" y="608"/>
                    </a:cubicBezTo>
                    <a:cubicBezTo>
                      <a:pt x="262" y="656"/>
                      <a:pt x="369" y="668"/>
                      <a:pt x="464" y="680"/>
                    </a:cubicBezTo>
                    <a:cubicBezTo>
                      <a:pt x="488" y="680"/>
                      <a:pt x="536" y="703"/>
                      <a:pt x="560" y="703"/>
                    </a:cubicBezTo>
                    <a:cubicBezTo>
                      <a:pt x="857" y="763"/>
                      <a:pt x="1179" y="822"/>
                      <a:pt x="1476" y="858"/>
                    </a:cubicBezTo>
                    <a:cubicBezTo>
                      <a:pt x="2203" y="1001"/>
                      <a:pt x="2941" y="1132"/>
                      <a:pt x="3643" y="1394"/>
                    </a:cubicBezTo>
                    <a:cubicBezTo>
                      <a:pt x="3655" y="1394"/>
                      <a:pt x="3679" y="1418"/>
                      <a:pt x="3679" y="1418"/>
                    </a:cubicBezTo>
                    <a:cubicBezTo>
                      <a:pt x="3715" y="1430"/>
                      <a:pt x="3774" y="1453"/>
                      <a:pt x="3834" y="1453"/>
                    </a:cubicBezTo>
                    <a:cubicBezTo>
                      <a:pt x="3858" y="1453"/>
                      <a:pt x="3882" y="1453"/>
                      <a:pt x="3893" y="1442"/>
                    </a:cubicBezTo>
                    <a:cubicBezTo>
                      <a:pt x="4036" y="1394"/>
                      <a:pt x="4191" y="1334"/>
                      <a:pt x="4227" y="1203"/>
                    </a:cubicBezTo>
                    <a:cubicBezTo>
                      <a:pt x="4286" y="1108"/>
                      <a:pt x="4191" y="906"/>
                      <a:pt x="4072" y="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35"/>
          <p:cNvSpPr/>
          <p:nvPr/>
        </p:nvSpPr>
        <p:spPr>
          <a:xfrm>
            <a:off x="239052" y="75296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35"/>
          <p:cNvGrpSpPr/>
          <p:nvPr/>
        </p:nvGrpSpPr>
        <p:grpSpPr>
          <a:xfrm>
            <a:off x="7316559" y="4205860"/>
            <a:ext cx="1056044" cy="547154"/>
            <a:chOff x="1223650" y="2936500"/>
            <a:chExt cx="625100" cy="323875"/>
          </a:xfrm>
        </p:grpSpPr>
        <p:sp>
          <p:nvSpPr>
            <p:cNvPr id="604" name="Google Shape;604;p35"/>
            <p:cNvSpPr/>
            <p:nvPr/>
          </p:nvSpPr>
          <p:spPr>
            <a:xfrm>
              <a:off x="1404625" y="2944250"/>
              <a:ext cx="256300" cy="291425"/>
            </a:xfrm>
            <a:custGeom>
              <a:avLst/>
              <a:gdLst/>
              <a:ahLst/>
              <a:cxnLst/>
              <a:rect l="l" t="t" r="r" b="b"/>
              <a:pathLst>
                <a:path w="10252" h="11657" extrusionOk="0">
                  <a:moveTo>
                    <a:pt x="6013" y="381"/>
                  </a:moveTo>
                  <a:lnTo>
                    <a:pt x="6513" y="381"/>
                  </a:lnTo>
                  <a:cubicBezTo>
                    <a:pt x="8514" y="453"/>
                    <a:pt x="9919" y="1762"/>
                    <a:pt x="10109" y="3739"/>
                  </a:cubicBezTo>
                  <a:cubicBezTo>
                    <a:pt x="10180" y="4560"/>
                    <a:pt x="10252" y="5382"/>
                    <a:pt x="10240" y="6179"/>
                  </a:cubicBezTo>
                  <a:cubicBezTo>
                    <a:pt x="10216" y="7715"/>
                    <a:pt x="9526" y="9013"/>
                    <a:pt x="8645" y="10204"/>
                  </a:cubicBezTo>
                  <a:cubicBezTo>
                    <a:pt x="7847" y="11275"/>
                    <a:pt x="6549" y="11478"/>
                    <a:pt x="5347" y="11585"/>
                  </a:cubicBezTo>
                  <a:cubicBezTo>
                    <a:pt x="4489" y="11656"/>
                    <a:pt x="3584" y="11656"/>
                    <a:pt x="2751" y="11240"/>
                  </a:cubicBezTo>
                  <a:cubicBezTo>
                    <a:pt x="1977" y="10871"/>
                    <a:pt x="1382" y="10370"/>
                    <a:pt x="1025" y="9573"/>
                  </a:cubicBezTo>
                  <a:cubicBezTo>
                    <a:pt x="358" y="8096"/>
                    <a:pt x="1" y="6584"/>
                    <a:pt x="179" y="4965"/>
                  </a:cubicBezTo>
                  <a:cubicBezTo>
                    <a:pt x="477" y="2179"/>
                    <a:pt x="3453" y="0"/>
                    <a:pt x="6013" y="381"/>
                  </a:cubicBezTo>
                  <a:close/>
                  <a:moveTo>
                    <a:pt x="6263" y="8716"/>
                  </a:moveTo>
                  <a:cubicBezTo>
                    <a:pt x="6859" y="8537"/>
                    <a:pt x="6847" y="8239"/>
                    <a:pt x="6751" y="7894"/>
                  </a:cubicBezTo>
                  <a:cubicBezTo>
                    <a:pt x="6632" y="7442"/>
                    <a:pt x="6561" y="6989"/>
                    <a:pt x="6418" y="6537"/>
                  </a:cubicBezTo>
                  <a:cubicBezTo>
                    <a:pt x="6085" y="5477"/>
                    <a:pt x="5847" y="4382"/>
                    <a:pt x="5025" y="3548"/>
                  </a:cubicBezTo>
                  <a:cubicBezTo>
                    <a:pt x="4596" y="3120"/>
                    <a:pt x="4299" y="3155"/>
                    <a:pt x="4073" y="3739"/>
                  </a:cubicBezTo>
                  <a:cubicBezTo>
                    <a:pt x="3882" y="4263"/>
                    <a:pt x="3703" y="4786"/>
                    <a:pt x="3525" y="5322"/>
                  </a:cubicBezTo>
                  <a:cubicBezTo>
                    <a:pt x="3239" y="6156"/>
                    <a:pt x="2965" y="6989"/>
                    <a:pt x="2727" y="7823"/>
                  </a:cubicBezTo>
                  <a:cubicBezTo>
                    <a:pt x="2632" y="8096"/>
                    <a:pt x="2489" y="8442"/>
                    <a:pt x="2858" y="8656"/>
                  </a:cubicBezTo>
                  <a:cubicBezTo>
                    <a:pt x="2930" y="8620"/>
                    <a:pt x="3025" y="8620"/>
                    <a:pt x="3037" y="8573"/>
                  </a:cubicBezTo>
                  <a:cubicBezTo>
                    <a:pt x="3108" y="8454"/>
                    <a:pt x="3203" y="8335"/>
                    <a:pt x="3239" y="8204"/>
                  </a:cubicBezTo>
                  <a:cubicBezTo>
                    <a:pt x="3656" y="6965"/>
                    <a:pt x="3656" y="6965"/>
                    <a:pt x="4966" y="7049"/>
                  </a:cubicBezTo>
                  <a:lnTo>
                    <a:pt x="5144" y="7049"/>
                  </a:lnTo>
                  <a:cubicBezTo>
                    <a:pt x="5597" y="7049"/>
                    <a:pt x="5847" y="7287"/>
                    <a:pt x="5954" y="7703"/>
                  </a:cubicBezTo>
                  <a:cubicBezTo>
                    <a:pt x="6037" y="8025"/>
                    <a:pt x="6156" y="8335"/>
                    <a:pt x="6263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1248950" y="2967150"/>
              <a:ext cx="206900" cy="261975"/>
            </a:xfrm>
            <a:custGeom>
              <a:avLst/>
              <a:gdLst/>
              <a:ahLst/>
              <a:cxnLst/>
              <a:rect l="l" t="t" r="r" b="b"/>
              <a:pathLst>
                <a:path w="8276" h="10479" extrusionOk="0">
                  <a:moveTo>
                    <a:pt x="1" y="4609"/>
                  </a:moveTo>
                  <a:cubicBezTo>
                    <a:pt x="1882" y="2585"/>
                    <a:pt x="6156" y="72"/>
                    <a:pt x="8275" y="1"/>
                  </a:cubicBezTo>
                  <a:cubicBezTo>
                    <a:pt x="7311" y="953"/>
                    <a:pt x="6394" y="1846"/>
                    <a:pt x="6109" y="3168"/>
                  </a:cubicBezTo>
                  <a:cubicBezTo>
                    <a:pt x="5835" y="4418"/>
                    <a:pt x="5739" y="5656"/>
                    <a:pt x="6001" y="6918"/>
                  </a:cubicBezTo>
                  <a:cubicBezTo>
                    <a:pt x="6275" y="8181"/>
                    <a:pt x="6728" y="9371"/>
                    <a:pt x="7549" y="10431"/>
                  </a:cubicBezTo>
                  <a:cubicBezTo>
                    <a:pt x="5561" y="10478"/>
                    <a:pt x="977" y="6811"/>
                    <a:pt x="1" y="46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1638000" y="2982650"/>
              <a:ext cx="190800" cy="233075"/>
            </a:xfrm>
            <a:custGeom>
              <a:avLst/>
              <a:gdLst/>
              <a:ahLst/>
              <a:cxnLst/>
              <a:rect l="l" t="t" r="r" b="b"/>
              <a:pathLst>
                <a:path w="7632" h="9323" extrusionOk="0">
                  <a:moveTo>
                    <a:pt x="1107" y="0"/>
                  </a:moveTo>
                  <a:cubicBezTo>
                    <a:pt x="1691" y="286"/>
                    <a:pt x="2286" y="524"/>
                    <a:pt x="2834" y="857"/>
                  </a:cubicBezTo>
                  <a:cubicBezTo>
                    <a:pt x="3989" y="1548"/>
                    <a:pt x="5179" y="2227"/>
                    <a:pt x="6215" y="3060"/>
                  </a:cubicBezTo>
                  <a:cubicBezTo>
                    <a:pt x="7442" y="4036"/>
                    <a:pt x="7632" y="4036"/>
                    <a:pt x="6406" y="5382"/>
                  </a:cubicBezTo>
                  <a:cubicBezTo>
                    <a:pt x="5715" y="6156"/>
                    <a:pt x="4834" y="6787"/>
                    <a:pt x="3953" y="7358"/>
                  </a:cubicBezTo>
                  <a:cubicBezTo>
                    <a:pt x="2870" y="8037"/>
                    <a:pt x="1691" y="8573"/>
                    <a:pt x="560" y="9168"/>
                  </a:cubicBezTo>
                  <a:cubicBezTo>
                    <a:pt x="441" y="9227"/>
                    <a:pt x="298" y="9251"/>
                    <a:pt x="0" y="9323"/>
                  </a:cubicBezTo>
                  <a:cubicBezTo>
                    <a:pt x="476" y="8275"/>
                    <a:pt x="1036" y="7382"/>
                    <a:pt x="1286" y="6406"/>
                  </a:cubicBezTo>
                  <a:cubicBezTo>
                    <a:pt x="1560" y="5382"/>
                    <a:pt x="1572" y="4262"/>
                    <a:pt x="1607" y="3191"/>
                  </a:cubicBezTo>
                  <a:cubicBezTo>
                    <a:pt x="1631" y="2143"/>
                    <a:pt x="1441" y="1107"/>
                    <a:pt x="976" y="143"/>
                  </a:cubicBezTo>
                  <a:cubicBezTo>
                    <a:pt x="1012" y="83"/>
                    <a:pt x="1048" y="48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1467125" y="3022225"/>
              <a:ext cx="108975" cy="139925"/>
            </a:xfrm>
            <a:custGeom>
              <a:avLst/>
              <a:gdLst/>
              <a:ahLst/>
              <a:cxnLst/>
              <a:rect l="l" t="t" r="r" b="b"/>
              <a:pathLst>
                <a:path w="4359" h="5597" extrusionOk="0">
                  <a:moveTo>
                    <a:pt x="3763" y="5597"/>
                  </a:moveTo>
                  <a:cubicBezTo>
                    <a:pt x="3656" y="5216"/>
                    <a:pt x="3537" y="4906"/>
                    <a:pt x="3466" y="4584"/>
                  </a:cubicBezTo>
                  <a:cubicBezTo>
                    <a:pt x="3358" y="4168"/>
                    <a:pt x="3108" y="3930"/>
                    <a:pt x="2668" y="3930"/>
                  </a:cubicBezTo>
                  <a:lnTo>
                    <a:pt x="2489" y="3930"/>
                  </a:lnTo>
                  <a:cubicBezTo>
                    <a:pt x="1180" y="3858"/>
                    <a:pt x="1180" y="3858"/>
                    <a:pt x="763" y="5085"/>
                  </a:cubicBezTo>
                  <a:cubicBezTo>
                    <a:pt x="715" y="5216"/>
                    <a:pt x="644" y="5346"/>
                    <a:pt x="549" y="5466"/>
                  </a:cubicBezTo>
                  <a:cubicBezTo>
                    <a:pt x="525" y="5501"/>
                    <a:pt x="441" y="5501"/>
                    <a:pt x="370" y="5537"/>
                  </a:cubicBezTo>
                  <a:cubicBezTo>
                    <a:pt x="1" y="5311"/>
                    <a:pt x="168" y="4977"/>
                    <a:pt x="239" y="4704"/>
                  </a:cubicBezTo>
                  <a:cubicBezTo>
                    <a:pt x="489" y="3870"/>
                    <a:pt x="775" y="3037"/>
                    <a:pt x="1037" y="2203"/>
                  </a:cubicBezTo>
                  <a:cubicBezTo>
                    <a:pt x="1215" y="1679"/>
                    <a:pt x="1394" y="1144"/>
                    <a:pt x="1596" y="620"/>
                  </a:cubicBezTo>
                  <a:cubicBezTo>
                    <a:pt x="1811" y="48"/>
                    <a:pt x="2108" y="1"/>
                    <a:pt x="2549" y="429"/>
                  </a:cubicBezTo>
                  <a:cubicBezTo>
                    <a:pt x="3382" y="1263"/>
                    <a:pt x="3620" y="2370"/>
                    <a:pt x="3930" y="3418"/>
                  </a:cubicBezTo>
                  <a:cubicBezTo>
                    <a:pt x="4061" y="3870"/>
                    <a:pt x="4156" y="4334"/>
                    <a:pt x="4275" y="4775"/>
                  </a:cubicBezTo>
                  <a:cubicBezTo>
                    <a:pt x="4359" y="5120"/>
                    <a:pt x="4359" y="5418"/>
                    <a:pt x="3763" y="5597"/>
                  </a:cubicBezTo>
                  <a:close/>
                  <a:moveTo>
                    <a:pt x="2977" y="3096"/>
                  </a:moveTo>
                  <a:cubicBezTo>
                    <a:pt x="2870" y="2275"/>
                    <a:pt x="2751" y="1715"/>
                    <a:pt x="2096" y="1322"/>
                  </a:cubicBezTo>
                  <a:cubicBezTo>
                    <a:pt x="1739" y="1810"/>
                    <a:pt x="1561" y="2334"/>
                    <a:pt x="1489" y="3037"/>
                  </a:cubicBezTo>
                  <a:cubicBezTo>
                    <a:pt x="1989" y="3049"/>
                    <a:pt x="2430" y="3084"/>
                    <a:pt x="2977" y="3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1504650" y="3055275"/>
              <a:ext cx="36925" cy="44375"/>
            </a:xfrm>
            <a:custGeom>
              <a:avLst/>
              <a:gdLst/>
              <a:ahLst/>
              <a:cxnLst/>
              <a:rect l="l" t="t" r="r" b="b"/>
              <a:pathLst>
                <a:path w="1477" h="1775" extrusionOk="0">
                  <a:moveTo>
                    <a:pt x="1476" y="1774"/>
                  </a:moveTo>
                  <a:cubicBezTo>
                    <a:pt x="929" y="1738"/>
                    <a:pt x="488" y="1727"/>
                    <a:pt x="0" y="1715"/>
                  </a:cubicBezTo>
                  <a:cubicBezTo>
                    <a:pt x="72" y="1000"/>
                    <a:pt x="250" y="488"/>
                    <a:pt x="607" y="0"/>
                  </a:cubicBezTo>
                  <a:cubicBezTo>
                    <a:pt x="1250" y="393"/>
                    <a:pt x="1369" y="965"/>
                    <a:pt x="1476" y="1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1223650" y="2936500"/>
              <a:ext cx="625100" cy="323875"/>
            </a:xfrm>
            <a:custGeom>
              <a:avLst/>
              <a:gdLst/>
              <a:ahLst/>
              <a:cxnLst/>
              <a:rect l="l" t="t" r="r" b="b"/>
              <a:pathLst>
                <a:path w="25004" h="12955" extrusionOk="0">
                  <a:moveTo>
                    <a:pt x="24932" y="5763"/>
                  </a:moveTo>
                  <a:cubicBezTo>
                    <a:pt x="24837" y="5668"/>
                    <a:pt x="24754" y="5585"/>
                    <a:pt x="24670" y="5513"/>
                  </a:cubicBezTo>
                  <a:cubicBezTo>
                    <a:pt x="24492" y="5335"/>
                    <a:pt x="24313" y="5180"/>
                    <a:pt x="24123" y="5025"/>
                  </a:cubicBezTo>
                  <a:cubicBezTo>
                    <a:pt x="22480" y="3620"/>
                    <a:pt x="20634" y="2418"/>
                    <a:pt x="18646" y="1477"/>
                  </a:cubicBezTo>
                  <a:cubicBezTo>
                    <a:pt x="18467" y="1394"/>
                    <a:pt x="18277" y="1298"/>
                    <a:pt x="18098" y="1215"/>
                  </a:cubicBezTo>
                  <a:cubicBezTo>
                    <a:pt x="16884" y="620"/>
                    <a:pt x="15634" y="1"/>
                    <a:pt x="14181" y="1"/>
                  </a:cubicBezTo>
                  <a:lnTo>
                    <a:pt x="14050" y="1"/>
                  </a:lnTo>
                  <a:cubicBezTo>
                    <a:pt x="13824" y="1"/>
                    <a:pt x="13586" y="24"/>
                    <a:pt x="13288" y="24"/>
                  </a:cubicBezTo>
                  <a:lnTo>
                    <a:pt x="12490" y="24"/>
                  </a:lnTo>
                  <a:cubicBezTo>
                    <a:pt x="11728" y="24"/>
                    <a:pt x="10847" y="36"/>
                    <a:pt x="10002" y="179"/>
                  </a:cubicBezTo>
                  <a:cubicBezTo>
                    <a:pt x="6728" y="798"/>
                    <a:pt x="3727" y="2429"/>
                    <a:pt x="536" y="5299"/>
                  </a:cubicBezTo>
                  <a:cubicBezTo>
                    <a:pt x="13" y="5775"/>
                    <a:pt x="1" y="6061"/>
                    <a:pt x="477" y="6632"/>
                  </a:cubicBezTo>
                  <a:cubicBezTo>
                    <a:pt x="894" y="7121"/>
                    <a:pt x="1346" y="7609"/>
                    <a:pt x="1775" y="8073"/>
                  </a:cubicBezTo>
                  <a:cubicBezTo>
                    <a:pt x="2013" y="8323"/>
                    <a:pt x="2251" y="8573"/>
                    <a:pt x="2477" y="8847"/>
                  </a:cubicBezTo>
                  <a:cubicBezTo>
                    <a:pt x="3763" y="10276"/>
                    <a:pt x="5430" y="11216"/>
                    <a:pt x="7025" y="12026"/>
                  </a:cubicBezTo>
                  <a:cubicBezTo>
                    <a:pt x="7490" y="12264"/>
                    <a:pt x="8014" y="12466"/>
                    <a:pt x="8549" y="12585"/>
                  </a:cubicBezTo>
                  <a:cubicBezTo>
                    <a:pt x="9609" y="12836"/>
                    <a:pt x="10681" y="12955"/>
                    <a:pt x="11728" y="12955"/>
                  </a:cubicBezTo>
                  <a:cubicBezTo>
                    <a:pt x="13086" y="12955"/>
                    <a:pt x="14467" y="12740"/>
                    <a:pt x="15824" y="12359"/>
                  </a:cubicBezTo>
                  <a:cubicBezTo>
                    <a:pt x="17991" y="11716"/>
                    <a:pt x="20122" y="10621"/>
                    <a:pt x="22313" y="8978"/>
                  </a:cubicBezTo>
                  <a:cubicBezTo>
                    <a:pt x="23182" y="8323"/>
                    <a:pt x="24266" y="7406"/>
                    <a:pt x="24968" y="5954"/>
                  </a:cubicBezTo>
                  <a:lnTo>
                    <a:pt x="25004" y="5858"/>
                  </a:lnTo>
                  <a:close/>
                  <a:moveTo>
                    <a:pt x="12550" y="11752"/>
                  </a:moveTo>
                  <a:cubicBezTo>
                    <a:pt x="12264" y="11776"/>
                    <a:pt x="12026" y="11788"/>
                    <a:pt x="11812" y="11788"/>
                  </a:cubicBezTo>
                  <a:lnTo>
                    <a:pt x="11812" y="11788"/>
                  </a:lnTo>
                  <a:cubicBezTo>
                    <a:pt x="11121" y="11788"/>
                    <a:pt x="10538" y="11669"/>
                    <a:pt x="10049" y="11431"/>
                  </a:cubicBezTo>
                  <a:cubicBezTo>
                    <a:pt x="9228" y="11026"/>
                    <a:pt x="8704" y="10526"/>
                    <a:pt x="8395" y="9835"/>
                  </a:cubicBezTo>
                  <a:cubicBezTo>
                    <a:pt x="7680" y="8264"/>
                    <a:pt x="7394" y="6787"/>
                    <a:pt x="7561" y="5299"/>
                  </a:cubicBezTo>
                  <a:cubicBezTo>
                    <a:pt x="7835" y="2906"/>
                    <a:pt x="10216" y="798"/>
                    <a:pt x="12681" y="798"/>
                  </a:cubicBezTo>
                  <a:cubicBezTo>
                    <a:pt x="12871" y="798"/>
                    <a:pt x="13050" y="810"/>
                    <a:pt x="13252" y="834"/>
                  </a:cubicBezTo>
                  <a:lnTo>
                    <a:pt x="13264" y="834"/>
                  </a:lnTo>
                  <a:lnTo>
                    <a:pt x="13371" y="834"/>
                  </a:lnTo>
                  <a:lnTo>
                    <a:pt x="13550" y="834"/>
                  </a:lnTo>
                  <a:lnTo>
                    <a:pt x="13764" y="834"/>
                  </a:lnTo>
                  <a:cubicBezTo>
                    <a:pt x="15693" y="905"/>
                    <a:pt x="17038" y="2179"/>
                    <a:pt x="17217" y="4073"/>
                  </a:cubicBezTo>
                  <a:cubicBezTo>
                    <a:pt x="17300" y="4799"/>
                    <a:pt x="17372" y="5656"/>
                    <a:pt x="17360" y="6489"/>
                  </a:cubicBezTo>
                  <a:cubicBezTo>
                    <a:pt x="17336" y="8109"/>
                    <a:pt x="16503" y="9442"/>
                    <a:pt x="15788" y="10419"/>
                  </a:cubicBezTo>
                  <a:cubicBezTo>
                    <a:pt x="15002" y="11454"/>
                    <a:pt x="13752" y="11645"/>
                    <a:pt x="12550" y="11752"/>
                  </a:cubicBezTo>
                  <a:close/>
                  <a:moveTo>
                    <a:pt x="8895" y="1417"/>
                  </a:moveTo>
                  <a:cubicBezTo>
                    <a:pt x="8025" y="2287"/>
                    <a:pt x="7240" y="3144"/>
                    <a:pt x="6966" y="4370"/>
                  </a:cubicBezTo>
                  <a:cubicBezTo>
                    <a:pt x="6656" y="5835"/>
                    <a:pt x="6632" y="7049"/>
                    <a:pt x="6871" y="8180"/>
                  </a:cubicBezTo>
                  <a:cubicBezTo>
                    <a:pt x="7132" y="9466"/>
                    <a:pt x="7597" y="10561"/>
                    <a:pt x="8252" y="11490"/>
                  </a:cubicBezTo>
                  <a:cubicBezTo>
                    <a:pt x="6251" y="11216"/>
                    <a:pt x="2203" y="8025"/>
                    <a:pt x="1179" y="5870"/>
                  </a:cubicBezTo>
                  <a:cubicBezTo>
                    <a:pt x="2894" y="4073"/>
                    <a:pt x="6704" y="1751"/>
                    <a:pt x="8895" y="1417"/>
                  </a:cubicBezTo>
                  <a:close/>
                  <a:moveTo>
                    <a:pt x="18003" y="10395"/>
                  </a:moveTo>
                  <a:cubicBezTo>
                    <a:pt x="17681" y="10561"/>
                    <a:pt x="17360" y="10716"/>
                    <a:pt x="17050" y="10883"/>
                  </a:cubicBezTo>
                  <a:cubicBezTo>
                    <a:pt x="16991" y="10919"/>
                    <a:pt x="16931" y="10931"/>
                    <a:pt x="16824" y="10942"/>
                  </a:cubicBezTo>
                  <a:cubicBezTo>
                    <a:pt x="16931" y="10716"/>
                    <a:pt x="17050" y="10490"/>
                    <a:pt x="17146" y="10276"/>
                  </a:cubicBezTo>
                  <a:cubicBezTo>
                    <a:pt x="17491" y="9597"/>
                    <a:pt x="17824" y="8966"/>
                    <a:pt x="18003" y="8275"/>
                  </a:cubicBezTo>
                  <a:cubicBezTo>
                    <a:pt x="18265" y="7240"/>
                    <a:pt x="18301" y="6120"/>
                    <a:pt x="18312" y="5037"/>
                  </a:cubicBezTo>
                  <a:cubicBezTo>
                    <a:pt x="18336" y="3953"/>
                    <a:pt x="18134" y="2953"/>
                    <a:pt x="17729" y="2025"/>
                  </a:cubicBezTo>
                  <a:cubicBezTo>
                    <a:pt x="17884" y="2096"/>
                    <a:pt x="18027" y="2156"/>
                    <a:pt x="18181" y="2239"/>
                  </a:cubicBezTo>
                  <a:cubicBezTo>
                    <a:pt x="18562" y="2418"/>
                    <a:pt x="18967" y="2596"/>
                    <a:pt x="19336" y="2810"/>
                  </a:cubicBezTo>
                  <a:cubicBezTo>
                    <a:pt x="19551" y="2930"/>
                    <a:pt x="19753" y="3072"/>
                    <a:pt x="19967" y="3191"/>
                  </a:cubicBezTo>
                  <a:cubicBezTo>
                    <a:pt x="20896" y="3751"/>
                    <a:pt x="21849" y="4334"/>
                    <a:pt x="22706" y="5001"/>
                  </a:cubicBezTo>
                  <a:lnTo>
                    <a:pt x="22908" y="5168"/>
                  </a:lnTo>
                  <a:cubicBezTo>
                    <a:pt x="23373" y="5537"/>
                    <a:pt x="23658" y="5751"/>
                    <a:pt x="23670" y="5954"/>
                  </a:cubicBezTo>
                  <a:cubicBezTo>
                    <a:pt x="23682" y="6180"/>
                    <a:pt x="23432" y="6513"/>
                    <a:pt x="22884" y="7109"/>
                  </a:cubicBezTo>
                  <a:cubicBezTo>
                    <a:pt x="22265" y="7775"/>
                    <a:pt x="21479" y="8406"/>
                    <a:pt x="20456" y="9049"/>
                  </a:cubicBezTo>
                  <a:cubicBezTo>
                    <a:pt x="19646" y="9561"/>
                    <a:pt x="18812" y="9978"/>
                    <a:pt x="18003" y="103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Picture 42" descr="D:\SD TALENTA\SAMPLE PPT\teno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1" y="-3545"/>
            <a:ext cx="9126829" cy="52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0" name="Google Shape;600;p35"/>
          <p:cNvSpPr/>
          <p:nvPr/>
        </p:nvSpPr>
        <p:spPr>
          <a:xfrm rot="2006754">
            <a:off x="8319453" y="2098840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00;p35"/>
          <p:cNvSpPr/>
          <p:nvPr/>
        </p:nvSpPr>
        <p:spPr>
          <a:xfrm rot="2006754">
            <a:off x="1879646" y="4505587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600;p35"/>
          <p:cNvSpPr/>
          <p:nvPr/>
        </p:nvSpPr>
        <p:spPr>
          <a:xfrm rot="2006754">
            <a:off x="6659127" y="3543405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599;p35"/>
          <p:cNvSpPr/>
          <p:nvPr/>
        </p:nvSpPr>
        <p:spPr>
          <a:xfrm>
            <a:off x="4014891" y="153102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599;p35"/>
          <p:cNvSpPr/>
          <p:nvPr/>
        </p:nvSpPr>
        <p:spPr>
          <a:xfrm>
            <a:off x="526328" y="2906119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599;p35"/>
          <p:cNvSpPr/>
          <p:nvPr/>
        </p:nvSpPr>
        <p:spPr>
          <a:xfrm>
            <a:off x="7316559" y="149203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/>
          <p:nvPr/>
        </p:nvSpPr>
        <p:spPr>
          <a:xfrm>
            <a:off x="8590643" y="4711041"/>
            <a:ext cx="449818" cy="43245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67;p35"/>
          <p:cNvSpPr txBox="1">
            <a:spLocks/>
          </p:cNvSpPr>
          <p:nvPr/>
        </p:nvSpPr>
        <p:spPr>
          <a:xfrm>
            <a:off x="-5255" y="126879"/>
            <a:ext cx="9144000" cy="627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Century Gothic" pitchFamily="34" charset="0"/>
              </a:rPr>
              <a:t>Possessive Adjectives (+ noun)</a:t>
            </a:r>
          </a:p>
        </p:txBody>
      </p:sp>
      <p:sp>
        <p:nvSpPr>
          <p:cNvPr id="18" name="Google Shape;267;p35"/>
          <p:cNvSpPr txBox="1">
            <a:spLocks/>
          </p:cNvSpPr>
          <p:nvPr/>
        </p:nvSpPr>
        <p:spPr>
          <a:xfrm>
            <a:off x="-685800" y="775001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1. This is my laptop.</a:t>
            </a:r>
          </a:p>
        </p:txBody>
      </p:sp>
      <p:sp>
        <p:nvSpPr>
          <p:cNvPr id="21" name="Google Shape;267;p35"/>
          <p:cNvSpPr txBox="1">
            <a:spLocks/>
          </p:cNvSpPr>
          <p:nvPr/>
        </p:nvSpPr>
        <p:spPr>
          <a:xfrm>
            <a:off x="-228600" y="1402651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2. This is your glue.</a:t>
            </a:r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382638" y="2030301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3. This is our camera.</a:t>
            </a:r>
          </a:p>
        </p:txBody>
      </p:sp>
      <p:sp>
        <p:nvSpPr>
          <p:cNvPr id="25" name="Google Shape;267;p35"/>
          <p:cNvSpPr txBox="1">
            <a:spLocks/>
          </p:cNvSpPr>
          <p:nvPr/>
        </p:nvSpPr>
        <p:spPr>
          <a:xfrm>
            <a:off x="1600200" y="3181350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5. This is his cell phone.</a:t>
            </a:r>
          </a:p>
        </p:txBody>
      </p:sp>
      <p:sp>
        <p:nvSpPr>
          <p:cNvPr id="27" name="Google Shape;267;p35"/>
          <p:cNvSpPr txBox="1">
            <a:spLocks/>
          </p:cNvSpPr>
          <p:nvPr/>
        </p:nvSpPr>
        <p:spPr>
          <a:xfrm>
            <a:off x="2209800" y="3735800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6. This is her pencil sharpener.</a:t>
            </a:r>
          </a:p>
        </p:txBody>
      </p:sp>
      <p:sp>
        <p:nvSpPr>
          <p:cNvPr id="29" name="Google Shape;267;p35"/>
          <p:cNvSpPr txBox="1">
            <a:spLocks/>
          </p:cNvSpPr>
          <p:nvPr/>
        </p:nvSpPr>
        <p:spPr>
          <a:xfrm>
            <a:off x="908656" y="2648902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4. This is their computer.</a:t>
            </a:r>
          </a:p>
        </p:txBody>
      </p:sp>
      <p:sp>
        <p:nvSpPr>
          <p:cNvPr id="31" name="Google Shape;267;p35"/>
          <p:cNvSpPr txBox="1">
            <a:spLocks/>
          </p:cNvSpPr>
          <p:nvPr/>
        </p:nvSpPr>
        <p:spPr>
          <a:xfrm>
            <a:off x="2860045" y="4307300"/>
            <a:ext cx="8188955" cy="627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lnSpc>
                <a:spcPct val="150000"/>
              </a:lnSpc>
            </a:pPr>
            <a:r>
              <a:rPr lang="en-US" sz="2400" dirty="0">
                <a:latin typeface="Century Gothic" pitchFamily="34" charset="0"/>
              </a:rPr>
              <a:t>        7. This is its ball.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9397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/>
          <p:nvPr/>
        </p:nvSpPr>
        <p:spPr>
          <a:xfrm>
            <a:off x="522936" y="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267;p35"/>
          <p:cNvSpPr txBox="1">
            <a:spLocks/>
          </p:cNvSpPr>
          <p:nvPr/>
        </p:nvSpPr>
        <p:spPr>
          <a:xfrm>
            <a:off x="555593" y="448797"/>
            <a:ext cx="7855337" cy="12875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600" dirty="0">
                <a:latin typeface="Century Gothic" pitchFamily="34" charset="0"/>
              </a:rPr>
              <a:t>Is this your ________ </a:t>
            </a:r>
            <a:r>
              <a:rPr lang="en-US" sz="3600" i="1" dirty="0">
                <a:latin typeface="Century Gothic" pitchFamily="34" charset="0"/>
              </a:rPr>
              <a:t>?</a:t>
            </a:r>
          </a:p>
          <a:p>
            <a:pPr algn="l"/>
            <a:r>
              <a:rPr lang="en-US" sz="3600" dirty="0">
                <a:latin typeface="Century Gothic" pitchFamily="34" charset="0"/>
              </a:rPr>
              <a:t>Is that your ________ </a:t>
            </a:r>
            <a:r>
              <a:rPr lang="en-US" sz="3600" i="1" dirty="0">
                <a:latin typeface="Century Gothic" pitchFamily="34" charset="0"/>
              </a:rPr>
              <a:t>?</a:t>
            </a:r>
          </a:p>
        </p:txBody>
      </p:sp>
      <p:pic>
        <p:nvPicPr>
          <p:cNvPr id="11266" name="Picture 2" descr="C:\Users\retno\Downloads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5" y="347761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etno\Downloads\download (8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0" y="2663986"/>
            <a:ext cx="696863" cy="7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67;p35"/>
          <p:cNvSpPr txBox="1">
            <a:spLocks/>
          </p:cNvSpPr>
          <p:nvPr/>
        </p:nvSpPr>
        <p:spPr>
          <a:xfrm>
            <a:off x="1364863" y="2571750"/>
            <a:ext cx="7855337" cy="72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600" dirty="0">
                <a:latin typeface="Century Gothic" pitchFamily="34" charset="0"/>
              </a:rPr>
              <a:t>Yes, it is. It’s mine.</a:t>
            </a:r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1365433" y="3477610"/>
            <a:ext cx="7855337" cy="72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600" dirty="0">
                <a:latin typeface="Century Gothic" pitchFamily="34" charset="0"/>
              </a:rPr>
              <a:t>No, it’s not. It’s my _____.</a:t>
            </a:r>
          </a:p>
        </p:txBody>
      </p:sp>
      <p:sp>
        <p:nvSpPr>
          <p:cNvPr id="24" name="Google Shape;267;p35"/>
          <p:cNvSpPr txBox="1">
            <a:spLocks/>
          </p:cNvSpPr>
          <p:nvPr/>
        </p:nvSpPr>
        <p:spPr>
          <a:xfrm>
            <a:off x="1365433" y="4216619"/>
            <a:ext cx="7855337" cy="723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600" dirty="0">
                <a:latin typeface="Century Gothic" pitchFamily="34" charset="0"/>
              </a:rPr>
              <a:t>No, </a:t>
            </a:r>
            <a:r>
              <a:rPr lang="en-US" sz="3600">
                <a:latin typeface="Century Gothic" pitchFamily="34" charset="0"/>
              </a:rPr>
              <a:t>it’s not</a:t>
            </a:r>
            <a:r>
              <a:rPr lang="en-US" sz="3600" dirty="0">
                <a:latin typeface="Century Gothic" pitchFamily="34" charset="0"/>
              </a:rPr>
              <a:t>. It’s _____ </a:t>
            </a:r>
            <a:r>
              <a:rPr lang="en-US" sz="3200" i="1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(possessive)</a:t>
            </a:r>
            <a:r>
              <a:rPr lang="en-US" sz="3200" i="1" dirty="0">
                <a:latin typeface="Century Gothic" pitchFamily="34" charset="0"/>
              </a:rPr>
              <a:t>.</a:t>
            </a:r>
          </a:p>
        </p:txBody>
      </p:sp>
      <p:pic>
        <p:nvPicPr>
          <p:cNvPr id="25" name="Picture 2" descr="C:\Users\retno\Downloads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7" y="4262235"/>
            <a:ext cx="678283" cy="6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312;p27"/>
          <p:cNvSpPr/>
          <p:nvPr/>
        </p:nvSpPr>
        <p:spPr>
          <a:xfrm>
            <a:off x="7918628" y="56154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762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2133600" y="4647752"/>
            <a:ext cx="5497929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685800" y="4013150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7;p35"/>
          <p:cNvSpPr txBox="1">
            <a:spLocks/>
          </p:cNvSpPr>
          <p:nvPr/>
        </p:nvSpPr>
        <p:spPr>
          <a:xfrm>
            <a:off x="533400" y="133350"/>
            <a:ext cx="5323114" cy="6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b="0" dirty="0">
                <a:latin typeface="Aharoni" pitchFamily="2" charset="-79"/>
                <a:cs typeface="Aharoni" pitchFamily="2" charset="-79"/>
              </a:rPr>
              <a:t>What can you see?</a:t>
            </a:r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2721152" y="4124208"/>
            <a:ext cx="5440452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I can see a laptop.</a:t>
            </a:r>
          </a:p>
        </p:txBody>
      </p:sp>
      <p:pic>
        <p:nvPicPr>
          <p:cNvPr id="13" name="Picture 2" descr="D:\SD TALENTA\SCAN EC\GRADE 2\UNIT 2 LESSON 2\IMG_20201103_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6" t="48371" r="63621" b="40110"/>
          <a:stretch/>
        </p:blipFill>
        <p:spPr bwMode="auto">
          <a:xfrm rot="10800000">
            <a:off x="1227049" y="1077066"/>
            <a:ext cx="3733800" cy="289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" name="Google Shape;336;p28"/>
          <p:cNvSpPr/>
          <p:nvPr/>
        </p:nvSpPr>
        <p:spPr>
          <a:xfrm>
            <a:off x="4354096" y="2952750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7269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1542620" y="4556691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64857" y="21435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8069169" y="23648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7;p35"/>
          <p:cNvSpPr txBox="1">
            <a:spLocks/>
          </p:cNvSpPr>
          <p:nvPr/>
        </p:nvSpPr>
        <p:spPr>
          <a:xfrm>
            <a:off x="1143000" y="0"/>
            <a:ext cx="40452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4000" b="0" dirty="0">
                <a:latin typeface="Aharoni" pitchFamily="2" charset="-79"/>
                <a:cs typeface="Aharoni" pitchFamily="2" charset="-79"/>
              </a:rPr>
              <a:t>What is it?</a:t>
            </a:r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1992376" y="3853029"/>
            <a:ext cx="3359963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4000" dirty="0">
                <a:latin typeface="Aharoni" pitchFamily="2" charset="-79"/>
                <a:cs typeface="Aharoni" pitchFamily="2" charset="-79"/>
              </a:rPr>
              <a:t>It’s a stapler.</a:t>
            </a:r>
          </a:p>
        </p:txBody>
      </p:sp>
      <p:pic>
        <p:nvPicPr>
          <p:cNvPr id="25" name="Picture 2" descr="D:\SD TALENTA\SCAN EC\GRADE 2\UNIT 2 LESSON 2\IMG_20201103_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6" t="49242" r="15565" b="40908"/>
          <a:stretch/>
        </p:blipFill>
        <p:spPr bwMode="auto">
          <a:xfrm rot="10800000">
            <a:off x="4850290" y="879091"/>
            <a:ext cx="3338715" cy="29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D TALENTA\SCAN EC\GRADE 2\UNIT 2 LESSON 2\IMG_20201103_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6" t="49242" r="15565" b="40908"/>
          <a:stretch/>
        </p:blipFill>
        <p:spPr bwMode="auto">
          <a:xfrm rot="10800000">
            <a:off x="5410200" y="1581150"/>
            <a:ext cx="3338715" cy="29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Asset\Character\Women\Women 4\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7191" y="-37488"/>
            <a:ext cx="4987636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708186">
            <a:off x="1769920" y="338797"/>
            <a:ext cx="3910477" cy="2237665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 pitchFamily="34" charset="0"/>
              </a:rPr>
              <a:t>This is my stapler.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4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748439" y="4496784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8001650" y="125504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7;p35"/>
          <p:cNvSpPr txBox="1">
            <a:spLocks/>
          </p:cNvSpPr>
          <p:nvPr/>
        </p:nvSpPr>
        <p:spPr>
          <a:xfrm>
            <a:off x="1189365" y="12745"/>
            <a:ext cx="3809460" cy="65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4000" b="0" dirty="0">
                <a:latin typeface="Aharoni" pitchFamily="2" charset="-79"/>
                <a:cs typeface="Aharoni" pitchFamily="2" charset="-79"/>
              </a:rPr>
              <a:t>What is it?</a:t>
            </a:r>
          </a:p>
        </p:txBody>
      </p:sp>
      <p:sp>
        <p:nvSpPr>
          <p:cNvPr id="23" name="Google Shape;267;p35"/>
          <p:cNvSpPr txBox="1">
            <a:spLocks/>
          </p:cNvSpPr>
          <p:nvPr/>
        </p:nvSpPr>
        <p:spPr>
          <a:xfrm>
            <a:off x="4474014" y="3965168"/>
            <a:ext cx="4078556" cy="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US" sz="4000" dirty="0">
                <a:latin typeface="Aharoni" pitchFamily="2" charset="-79"/>
                <a:cs typeface="Aharoni" pitchFamily="2" charset="-79"/>
              </a:rPr>
              <a:t>It’s a camera.</a:t>
            </a:r>
          </a:p>
        </p:txBody>
      </p:sp>
      <p:pic>
        <p:nvPicPr>
          <p:cNvPr id="16386" name="Picture 2" descr="C:\Users\retno\Downloads\download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95350"/>
            <a:ext cx="350671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" name="Google Shape;336;p28"/>
          <p:cNvSpPr/>
          <p:nvPr/>
        </p:nvSpPr>
        <p:spPr>
          <a:xfrm>
            <a:off x="2899205" y="1325597"/>
            <a:ext cx="1213505" cy="18131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36;p28"/>
          <p:cNvSpPr/>
          <p:nvPr/>
        </p:nvSpPr>
        <p:spPr>
          <a:xfrm>
            <a:off x="113875" y="446872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7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C483EFE-597E-41C6-938C-DD7D7FAC0A63}"/>
  <p:tag name="ISPRING_RESOURCE_FOLDER" val="D:\SD TALENTA\ENGLISH 1-3\PPT\GRADE 2\Grade 2 U2L2 Is This Your Laptop\"/>
  <p:tag name="ISPRING_PRESENTATION_PATH" val="D:\SD TALENTA\ENGLISH 1-3\PPT\GRADE 2\Grade 2 U2L2 Is This Your Laptop.pptx"/>
  <p:tag name="ISPRING_PROJECT_VERSION" val="9.3"/>
  <p:tag name="ISPRING_PROJECT_FOLDER_UPDATED" val="1"/>
  <p:tag name="ISPRING_SCREEN_RECS_UPDATED" val="D:\SD TALENTA\ENGLISH 1-3\PPT\GRADE 2\Grade 2 U2L2 Is This Your Laptop\"/>
  <p:tag name="ISPRING_PRESENTATION_INFO_2" val="&lt;?xml version=&quot;1.0&quot; encoding=&quot;UTF-8&quot; standalone=&quot;no&quot; ?&gt;&#10;&lt;presentation2&gt;&#10;&#10;  &lt;slides&gt;&#10;    &lt;slide id=&quot;{71D66AC4-0913-4949-957E-08494D61BFD7}&quot; pptId=&quot;256&quot;/&gt;&#10;    &lt;slide id=&quot;{1B99760D-9610-48E4-A44F-A262A3DEDC3E}&quot; pptId=&quot;258&quot;/&gt;&#10;    &lt;slide id=&quot;{1BE4CCC3-3DC7-445F-B0B0-35D8C60CE02D}&quot; pptId=&quot;257&quot;/&gt;&#10;    &lt;slide id=&quot;{4D6A51C3-9FE7-4B76-B3C4-6E594B746740}&quot; pptId=&quot;331&quot;/&gt;&#10;    &lt;slide id=&quot;{B1710C78-3CD1-4811-845E-B9B04355277C}&quot; pptId=&quot;314&quot;/&gt;&#10;    &lt;slide id=&quot;{26EEC4D7-5E89-47BE-8939-F964FFFB13CA}&quot; pptId=&quot;304&quot;/&gt;&#10;    &lt;slide id=&quot;{EC3B2001-7D90-49C0-BE1F-C71BFE60BA02}&quot; pptId=&quot;259&quot;/&gt;&#10;    &lt;slide id=&quot;{FB543DBC-0BE2-4CC7-87C6-0654A1EBA843}&quot; pptId=&quot;328&quot;/&gt;&#10;    &lt;slide id=&quot;{F6DE541D-7446-4FD1-9DBC-66FC34BEB310}&quot; pptId=&quot;320&quot;/&gt;&#10;    &lt;slide id=&quot;{9D36A585-8167-45B4-9B0C-4083A52CE896}&quot; pptId=&quot;329&quot;/&gt;&#10;    &lt;slide id=&quot;{A08A2785-6B8F-4337-943F-1BFA2E0A4441}&quot; pptId=&quot;300&quot;/&gt;&#10;    &lt;slide id=&quot;{BEAA1A52-B65A-4254-B3B7-B43F980A09F3}&quot; pptId=&quot;330&quot;/&gt;&#10;    &lt;slide id=&quot;{C6352C50-F8C9-423C-9321-BB39854DE08D}&quot; pptId=&quot;301&quot;/&gt;&#10;    &lt;slide id=&quot;{8D944498-F4E7-49C5-B3FB-BC2DA156188D}&quot; pptId=&quot;305&quot;/&gt;&#10;    &lt;slide id=&quot;{BDC6A1C0-E0DF-4034-A55A-B80C910F3E8D}&quot; pptId=&quot;318&quot;/&gt;&#10;    &lt;slide id=&quot;{5501E70F-1C67-4E98-A9E9-3EF4B88CDBA5}&quot; pptId=&quot;317&quot;/&gt;&#10;    &lt;slide id=&quot;{18B48273-8092-4BEC-91D3-A20224B6F3F9}&quot; pptId=&quot;307&quot;/&gt;&#10;    &lt;slide id=&quot;{214DF85C-5F13-4462-9E18-FED66BC16315}&quot; pptId=&quot;319&quot;/&gt;&#10;    &lt;slide id=&quot;{54DDFD28-A02C-400C-9E2B-00E26615FBB5}&quot; pptId=&quot;309&quot;/&gt;&#10;    &lt;slide id=&quot;{64362FCF-2C81-43B1-8E7D-2102D14F28AF}&quot; pptId=&quot;308&quot;/&gt;&#10;    &lt;slide id=&quot;{688B5948-B098-4997-94C6-8CEE29397054}&quot; pptId=&quot;315&quot;/&gt;&#10;    &lt;slide id=&quot;{F25267D4-267F-4A6D-9F95-F60F9A124DB1}&quot; pptId=&quot;306&quot;/&gt;&#10;    &lt;slide id=&quot;{9ABD15EB-179A-4858-9E03-A0AA06A78427}&quot; pptId=&quot;268&quot;/&gt;&#10;    &lt;slide id=&quot;{526BB54C-2252-426A-A6C4-8306766DC823}&quot; pptId=&quot;260&quot;/&gt;&#10;    &lt;slide id=&quot;{3E60B2C2-A52F-41CE-8B57-E7B17C73D563}&quot; pptId=&quot;303&quot;/&gt;&#10;    &lt;slide id=&quot;{30F19A7E-CA8F-473A-A581-FEA1140BB3BC}&quot; pptId=&quot;302&quot;/&gt;&#10;    &lt;slide id=&quot;{3C5C42EA-FB3F-4E9A-B6B3-39FD317C0FBB}&quot; pptId=&quot;312&quot;/&gt;&#10;    &lt;slide id=&quot;{125D5B4E-8EA7-42AB-977F-6D13FC055C9C}&quot; pptId=&quot;323&quot;/&gt;&#10;    &lt;slide id=&quot;{9B3F7055-CE86-4704-8603-ED5DB5161B7E}&quot; pptId=&quot;324&quot;/&gt;&#10;    &lt;slide id=&quot;{657E2772-095F-4BFA-8CA6-513FF2BF1BC4}&quot; pptId=&quot;327&quot;/&gt;&#10;    &lt;slide id=&quot;{37455D5F-56C7-4AF6-95AB-A01EE5E5E3CD}&quot; pptId=&quot;262&quot;/&gt;&#10;    &lt;slide id=&quot;{32B5B12F-8EB5-4725-8E4D-8FB6A314D59C}&quot; pptId=&quot;266&quot;/&gt;&#10;  &lt;/slides&gt;&#10;&#10;  &lt;narration&gt;&#10;    &lt;audioTracks&gt;&#10;      &lt;audioTrack muted=&quot;false&quot; name=&quot;Audio 1&quot; resource=&quot;2fb78043&quot; slideId=&quot;{71D66AC4-0913-4949-957E-08494D61BFD7}&quot; startTime=&quot;0&quot; volume=&quot;1&quot;&gt;&#10;        &lt;audio channels=&quot;1&quot; format=&quot;s16&quot; sampleRate=&quot;44100&quot;/&gt;&#10;      &lt;/audioTrack&gt;&#10;      &lt;audioTrack muted=&quot;false&quot; name=&quot;Audio 2&quot; resource=&quot;77385c8f&quot; slideId=&quot;{1B99760D-9610-48E4-A44F-A262A3DEDC3E}&quot; startTime=&quot;0&quot; volume=&quot;1&quot;&gt;&#10;        &lt;audio channels=&quot;1&quot; format=&quot;s16&quot; sampleRate=&quot;44100&quot;/&gt;&#10;      &lt;/audioTrack&gt;&#10;      &lt;audioTrack muted=&quot;false&quot; name=&quot;Audio 3&quot; resource=&quot;2f6eacf4&quot; slideId=&quot;{1BE4CCC3-3DC7-445F-B0B0-35D8C60CE02D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6DE541D-7446-4FD1-9DBC-66FC34BEB310}"/>
  <p:tag name="GENSWF_ADVANCE_TIME" val="5.000"/>
  <p:tag name="TIMING" val="|0.001|2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36A585-8167-45B4-9B0C-4083A52CE896}"/>
  <p:tag name="GENSWF_ADVANCE_TIME" val="5.000"/>
  <p:tag name="TIMING" val="|0.001|2|0.5|0.5|0.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08A2785-6B8F-4337-943F-1BFA2E0A4441}"/>
  <p:tag name="GENSWF_ADVANCE_TIME" val="5.000"/>
  <p:tag name="TIMING" val="|0.001|2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EAA1A52-B65A-4254-B3B7-B43F980A09F3}"/>
  <p:tag name="GENSWF_ADVANCE_TIME" val="5.501"/>
  <p:tag name="TIMING" val="|0.001|0.5|2|2|0.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D944498-F4E7-49C5-B3FB-BC2DA156188D}"/>
  <p:tag name="GENSWF_ADVANCE_TIME" val="5.000"/>
  <p:tag name="TIMING" val="|0.001|0.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DC6A1C0-E0DF-4034-A55A-B80C910F3E8D}"/>
  <p:tag name="GENSWF_ADVANCE_TIME" val="5.000"/>
  <p:tag name="TIMING" val="|0.001|2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501E70F-1C67-4E98-A9E9-3EF4B88CDBA5}"/>
  <p:tag name="GENSWF_ADVANCE_TIME" val="5.000"/>
  <p:tag name="TIMING" val="|0.001|2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8B48273-8092-4BEC-91D3-A20224B6F3F9}"/>
  <p:tag name="GENSWF_ADVANCE_TIME" val="5.000"/>
  <p:tag name="TIMING" val="|0.001|0.5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4DDFD28-A02C-400C-9E2B-00E26615FBB5}"/>
  <p:tag name="GENSWF_ADVANCE_TIME" val="5.000"/>
  <p:tag name="TIMING" val="|0.001|0.5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4362FCF-2C81-43B1-8E7D-2102D14F28AF}"/>
  <p:tag name="GENSWF_ADVANCE_TIME" val="5.000"/>
  <p:tag name="TIMING" val="|0.001|2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1D66AC4-0913-4949-957E-08494D61BFD7}"/>
  <p:tag name="GENSWF_ADVANCE_TIME" val="2.129"/>
  <p:tag name="ISPRING_CUSTOM_TIMING_US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88B5948-B098-4997-94C6-8CEE29397054}"/>
  <p:tag name="GENSWF_ADVANCE_TIME" val="5.000"/>
  <p:tag name="TIMING" val="|0.001|2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25267D4-267F-4A6D-9F95-F60F9A124DB1}"/>
  <p:tag name="GENSWF_ADVANCE_TIME" val="5.000"/>
  <p:tag name="TIMING" val="|0.001|2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ABD15EB-179A-4858-9E03-A0AA06A78427}"/>
  <p:tag name="GENSWF_ADVANCE_TIME" val="5.501"/>
  <p:tag name="TIMING" val="|0.001|2|2|0.5|0.5"/>
  <p:tag name="ISPRING_CUSTOM_TIMING_US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26BB54C-2252-426A-A6C4-8306766DC823}"/>
  <p:tag name="GENSWF_ADVANCE_TIME" val="5.000"/>
  <p:tag name="ISPRING_CUSTOM_TIMING_US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E60B2C2-A52F-41CE-8B57-E7B17C73D563}"/>
  <p:tag name="GENSWF_ADVANCE_TIME" val="5.000"/>
  <p:tag name="ISPRING_CUSTOM_TIMING_US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0F19A7E-CA8F-473A-A581-FEA1140BB3BC}"/>
  <p:tag name="GENSWF_ADVANCE_TIME" val="5.000"/>
  <p:tag name="TIMING" val="|0.001|2"/>
  <p:tag name="ISPRING_CUSTOM_TIMING_USED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C5C42EA-FB3F-4E9A-B6B3-39FD317C0FBB}"/>
  <p:tag name="GENSWF_ADVANCE_TIME" val="5.000"/>
  <p:tag name="TIMING" val="|0.001|2"/>
  <p:tag name="ISPRING_CUSTOM_TIMING_USED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25D5B4E-8EA7-42AB-977F-6D13FC055C9C}"/>
  <p:tag name="GENSWF_ADVANCE_TIME" val="5.000"/>
  <p:tag name="TIMING" val="|0.001|2"/>
  <p:tag name="ISPRING_CUSTOM_TIMING_USED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B3F7055-CE86-4704-8603-ED5DB5161B7E}"/>
  <p:tag name="GENSWF_ADVANCE_TIME" val="5.000"/>
  <p:tag name="TIMING" val="|0.001|2"/>
  <p:tag name="ISPRING_CUSTOM_TIMING_USED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57E2772-095F-4BFA-8CA6-513FF2BF1BC4}"/>
  <p:tag name="GENSWF_ADVANCE_TIME" val="12.001"/>
  <p:tag name="TIMING" val="|0.001|2|2|2|2|2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B99760D-9610-48E4-A44F-A262A3DEDC3E}"/>
  <p:tag name="GENSWF_ADVANCE_TIME" val="20.230"/>
  <p:tag name="TIMING" val="|5.503|1.871|1.766|1.993|1.796|2.042|1.687|1.998"/>
  <p:tag name="ISPRING_CUSTOM_TIMING_USED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7455D5F-56C7-4AF6-95AB-A01EE5E5E3CD}"/>
  <p:tag name="GENSWF_ADVANCE_TIME" val="5.000"/>
  <p:tag name="ISPRING_CUSTOM_TIMING_USED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2B5B12F-8EB5-4725-8E4D-8FB6A314D59C}"/>
  <p:tag name="GENSWF_ADVANCE_TIME" val="5.000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BE4CCC3-3DC7-445F-B0B0-35D8C60CE02D}"/>
  <p:tag name="GENSWF_ADVANCE_TIME" val="9.001"/>
  <p:tag name="TIMING" val="|6.418|0.001|0.001|0.001|0.001|0.579|0.5|0.5|0.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D6A51C3-9FE7-4B76-B3C4-6E594B746740}"/>
  <p:tag name="GENSWF_ADVANCE_TIME" val="5.001"/>
  <p:tag name="TIMING" val="|0.001|0.5|0.5|2|0.5|0.5|0.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1710C78-3CD1-4811-845E-B9B04355277C}"/>
  <p:tag name="GENSWF_ADVANCE_TIME" val="5.000"/>
  <p:tag name="TIMING" val="|0.001|0.5|0.5|0.5|0.5|0.5|0.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6EEC4D7-5E89-47BE-8939-F964FFFB13CA}"/>
  <p:tag name="GENSWF_ADVANCE_TIME" val="5.000"/>
  <p:tag name="TIMING" val="|0.001|2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C3B2001-7D90-49C0-BE1F-C71BFE60BA02}"/>
  <p:tag name="GENSWF_ADVANCE_TIME" val="5.000"/>
  <p:tag name="TIMING" val="|0.001|2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B543DBC-0BE2-4CC7-87C6-0654A1EBA843}"/>
  <p:tag name="GENSWF_ADVANCE_TIME" val="5.000"/>
  <p:tag name="TIMING" val="|0.001|0.5"/>
  <p:tag name="ISPRING_CUSTOM_TIMING_USED" val="1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477</Words>
  <Application>Microsoft Office PowerPoint</Application>
  <PresentationFormat>On-screen Show (16:9)</PresentationFormat>
  <Paragraphs>98</Paragraphs>
  <Slides>30</Slides>
  <Notes>30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Century Gothic</vt:lpstr>
      <vt:lpstr>Pangolin</vt:lpstr>
      <vt:lpstr>Londrina Solid</vt:lpstr>
      <vt:lpstr>Aharoni</vt:lpstr>
      <vt:lpstr>Baloo 2</vt:lpstr>
      <vt:lpstr>Arial</vt:lpstr>
      <vt:lpstr>맑은 고딕</vt:lpstr>
      <vt:lpstr>English Vocabulary Workshop by Slidesgo</vt:lpstr>
      <vt:lpstr>Is This Your Laptop?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retno</dc:creator>
  <cp:lastModifiedBy>HP</cp:lastModifiedBy>
  <cp:revision>61</cp:revision>
  <dcterms:modified xsi:type="dcterms:W3CDTF">2020-11-11T07:26:47Z</dcterms:modified>
</cp:coreProperties>
</file>