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311" r:id="rId5"/>
    <p:sldId id="298" r:id="rId6"/>
    <p:sldId id="289" r:id="rId7"/>
    <p:sldId id="259" r:id="rId8"/>
    <p:sldId id="288" r:id="rId9"/>
    <p:sldId id="290" r:id="rId10"/>
    <p:sldId id="297" r:id="rId11"/>
    <p:sldId id="283" r:id="rId12"/>
    <p:sldId id="278" r:id="rId13"/>
    <p:sldId id="279" r:id="rId14"/>
    <p:sldId id="304" r:id="rId15"/>
    <p:sldId id="305" r:id="rId16"/>
    <p:sldId id="280" r:id="rId17"/>
    <p:sldId id="306" r:id="rId18"/>
    <p:sldId id="308" r:id="rId19"/>
    <p:sldId id="309" r:id="rId20"/>
    <p:sldId id="310" r:id="rId21"/>
    <p:sldId id="307" r:id="rId22"/>
    <p:sldId id="303" r:id="rId23"/>
    <p:sldId id="302" r:id="rId24"/>
    <p:sldId id="286" r:id="rId25"/>
    <p:sldId id="285" r:id="rId26"/>
    <p:sldId id="281" r:id="rId27"/>
    <p:sldId id="28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6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1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CA63-5976-404F-A3CE-FD4EC09DE7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2587-CC3A-4A09-B777-AAF0AD91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8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blank-template-happy-kids-poster-design-vector-158477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/>
        </p:blipFill>
        <p:spPr bwMode="auto">
          <a:xfrm>
            <a:off x="-34159" y="-31531"/>
            <a:ext cx="9178159" cy="6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2048470"/>
            <a:ext cx="5029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entury Gothic" pitchFamily="34" charset="0"/>
              </a:rPr>
              <a:t>Unit 1 Lesson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" y="2971800"/>
            <a:ext cx="75057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itchFamily="34" charset="0"/>
              </a:rPr>
              <a:t>What Are You Doing? </a:t>
            </a: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58564" y="605432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050118" y="-38100"/>
            <a:ext cx="3093882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Second Meeting</a:t>
            </a:r>
          </a:p>
        </p:txBody>
      </p:sp>
    </p:spTree>
    <p:extLst>
      <p:ext uri="{BB962C8B-B14F-4D97-AF65-F5344CB8AC3E}">
        <p14:creationId xmlns:p14="http://schemas.microsoft.com/office/powerpoint/2010/main" val="39100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5" y="-341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93697" y="1524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What are we doing?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852985" y="2314789"/>
            <a:ext cx="5410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We are studying</a:t>
            </a:r>
            <a:r>
              <a:rPr lang="en-US" sz="3200" dirty="0">
                <a:latin typeface="Century Gothic" pitchFamily="34" charset="0"/>
              </a:rPr>
              <a:t>.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347587" y="4443245"/>
            <a:ext cx="5992645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We are washing the dishes.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788324" y="2162816"/>
            <a:ext cx="5111172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We are surfing on waves.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472675" y="5387122"/>
            <a:ext cx="6203149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We are watching television.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5122" name="Picture 2" descr="C:\Users\retno\Downloads\78-784739_graphic-transparent-stock-kids-studying-clipart-student-study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1" y="1295400"/>
            <a:ext cx="1845339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tno\Downloads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0" y="913263"/>
            <a:ext cx="1561581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tno\Downloads\happy-cute-kid-watch-tv-with-family-together_97632-14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1" y="4038600"/>
            <a:ext cx="2752725" cy="14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tno\Downloads\stock-vector-woman-and-girl-washing-dishes-kid-and-mother-washing-the-dishes-3909685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 bwMode="auto">
          <a:xfrm>
            <a:off x="5563120" y="2848615"/>
            <a:ext cx="1781204" cy="17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22348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961876" y="928065"/>
            <a:ext cx="5801123" cy="57681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What Are You Doing?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What, what 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I’m relaxing.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What, what 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I’m coloring a picture.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Walking to the music store!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Cleaning my bedroom!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Playing a game!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             What 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i="1" dirty="0">
                <a:latin typeface="Century Gothic" pitchFamily="34" charset="0"/>
              </a:rPr>
              <a:t>             Clap! Clap! Clap! Clap!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             What 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             What 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i="1" dirty="0">
                <a:latin typeface="Century Gothic" pitchFamily="34" charset="0"/>
              </a:rPr>
              <a:t>             Clap! Clap! Clap! Clap!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             What are you doing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8966" y="155358"/>
            <a:ext cx="457200" cy="45720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01166" y="6096248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960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3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CAN EC\GRADE 3\UNIT 1 LESSON 4\IMG_20200905_000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5979" r="3605" b="52096"/>
          <a:stretch/>
        </p:blipFill>
        <p:spPr bwMode="auto">
          <a:xfrm>
            <a:off x="47847" y="325821"/>
            <a:ext cx="9148154" cy="5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01104" y="57120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I’m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4936884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doing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4936885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3324" y="4947395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What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4947394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are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19020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I’m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1450" y="1828799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0" y="1521022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are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21924" y="15210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What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CAN EC\GRADE 3\UNIT 1 LESSON 4\IMG_20200905_000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EEFF3"/>
              </a:clrFrom>
              <a:clrTo>
                <a:srgbClr val="EEE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47782" r="3975" b="9273"/>
          <a:stretch/>
        </p:blipFill>
        <p:spPr bwMode="auto">
          <a:xfrm>
            <a:off x="30495" y="381000"/>
            <a:ext cx="912401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801166" y="75958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28600" y="75958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8 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7343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D TALENTA\SCAN EC\GRADE 3\UNIT 1 LESSON 4\IMG_20200905_000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51871" r="1288" b="5870"/>
          <a:stretch/>
        </p:blipFill>
        <p:spPr bwMode="auto">
          <a:xfrm rot="10800000">
            <a:off x="-2276" y="-41513"/>
            <a:ext cx="9144001" cy="580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848601" y="-46062"/>
            <a:ext cx="12954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4" y="3810000"/>
            <a:ext cx="5784376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260312" y="3657600"/>
            <a:ext cx="4683288" cy="304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457200" indent="-457200" algn="l">
              <a:buAutoNum type="arabicPeriod"/>
            </a:pPr>
            <a:r>
              <a:rPr lang="en-US" sz="2000" b="0" dirty="0">
                <a:latin typeface="Century Gothic" pitchFamily="34" charset="0"/>
                <a:cs typeface="Arial" pitchFamily="34" charset="0"/>
              </a:rPr>
              <a:t>What is he doing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0" dirty="0">
                <a:latin typeface="Arial" pitchFamily="34" charset="0"/>
                <a:cs typeface="Arial" pitchFamily="34" charset="0"/>
              </a:rPr>
              <a:t>2.   </a:t>
            </a:r>
            <a:r>
              <a:rPr lang="en-US" sz="2000" b="0" dirty="0">
                <a:latin typeface="Century Gothic" pitchFamily="34" charset="0"/>
                <a:cs typeface="Arial" pitchFamily="34" charset="0"/>
              </a:rPr>
              <a:t>What is his dad doing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0" dirty="0">
                <a:latin typeface="Century Gothic" pitchFamily="34" charset="0"/>
                <a:cs typeface="Arial" pitchFamily="34" charset="0"/>
              </a:rPr>
              <a:t>3.   What do they love doing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endParaRPr lang="en-US" sz="2400" dirty="0">
              <a:latin typeface="Century Gothic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696957" y="3962400"/>
            <a:ext cx="4932443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He is watching TV.</a:t>
            </a: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07193" y="5791200"/>
            <a:ext cx="4693607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They love playing computer games.</a:t>
            </a: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07193" y="4834719"/>
            <a:ext cx="5379407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He is working.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837063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9 Track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204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3\UNIT 1 LESSON 4\IMG_20200905_000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4E3E8"/>
              </a:clrFrom>
              <a:clrTo>
                <a:srgbClr val="E4E3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0616" r="6235" b="60029"/>
          <a:stretch/>
        </p:blipFill>
        <p:spPr bwMode="auto">
          <a:xfrm rot="10800000">
            <a:off x="-1" y="432670"/>
            <a:ext cx="9166991" cy="421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429000" y="2438400"/>
            <a:ext cx="64770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playing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1025" y="3593068"/>
            <a:ext cx="2217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cleaning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7197" y="3995530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relaxing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21336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doing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7131" y="17526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doing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048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0"/>
            <a:ext cx="7877176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>
                <a:latin typeface="Century Gothic" pitchFamily="34" charset="0"/>
              </a:rPr>
              <a:t>Complete</a:t>
            </a:r>
            <a:r>
              <a:rPr lang="en-US" sz="3200" b="0" dirty="0">
                <a:latin typeface="Century Gothic" pitchFamily="34" charset="0"/>
              </a:rPr>
              <a:t> </a:t>
            </a:r>
            <a:r>
              <a:rPr lang="en-US" sz="3200" dirty="0">
                <a:latin typeface="Century Gothic" pitchFamily="34" charset="0"/>
              </a:rPr>
              <a:t>the conversation!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28600" y="3200400"/>
            <a:ext cx="8747097" cy="266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000" b="0" dirty="0">
                <a:latin typeface="Century Gothic" pitchFamily="34" charset="0"/>
              </a:rPr>
              <a:t>A : _______ are ______ </a:t>
            </a:r>
            <a:r>
              <a:rPr lang="en-US" sz="2000" b="0" dirty="0">
                <a:latin typeface="Century Gothic" pitchFamily="34" charset="0"/>
                <a:cs typeface="Arial" pitchFamily="34" charset="0"/>
              </a:rPr>
              <a:t>_______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latin typeface="Century Gothic" pitchFamily="34" charset="0"/>
                <a:cs typeface="Arial" pitchFamily="34" charset="0"/>
              </a:rPr>
              <a:t>B : I’m __________ a picture.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latin typeface="Century Gothic" pitchFamily="34" charset="0"/>
                <a:cs typeface="Arial" pitchFamily="34" charset="0"/>
              </a:rPr>
              <a:t>A : Is it cute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latin typeface="Century Gothic" pitchFamily="34" charset="0"/>
                <a:cs typeface="Arial" pitchFamily="34" charset="0"/>
              </a:rPr>
              <a:t>B : _________, it is. What_______ _______ ________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latin typeface="Century Gothic" pitchFamily="34" charset="0"/>
                <a:cs typeface="Arial" pitchFamily="34" charset="0"/>
              </a:rPr>
              <a:t>A : I’m _________ my homework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133600" y="3390900"/>
            <a:ext cx="7620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you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048000" y="33909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doing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153469" y="47625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you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029200" y="47625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doing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85800" y="47625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Yes</a:t>
            </a:r>
            <a:r>
              <a:rPr lang="en-US" sz="2000" b="0" dirty="0">
                <a:solidFill>
                  <a:srgbClr val="FF0000"/>
                </a:solidFill>
                <a:latin typeface="Century Gothic" pitchFamily="34" charset="0"/>
              </a:rPr>
              <a:t>,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219200" y="3886200"/>
            <a:ext cx="14478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coloring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143000" y="51816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doing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retno\Downloads\boy-coloring-with-crayons_gg9837282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E3E4"/>
              </a:clrFrom>
              <a:clrTo>
                <a:srgbClr val="B7E3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2397108" y="1041057"/>
            <a:ext cx="2111203" cy="21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124200" y="47625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are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714568" y="3429000"/>
            <a:ext cx="9906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What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075" name="Picture 3" descr="C:\Users\retno\Downloads\90244719-stock-illustration-illustration-of-a-kid-girl-doing-her-homework-and-learning-about-geograph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41057"/>
            <a:ext cx="2771966" cy="21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0624" y="228600"/>
            <a:ext cx="9083376" cy="6801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Rewrite the sentences with Verb </a:t>
            </a:r>
            <a:r>
              <a:rPr lang="en-US" sz="3600" i="1" dirty="0">
                <a:latin typeface="Century Gothic" pitchFamily="34" charset="0"/>
              </a:rPr>
              <a:t>–</a:t>
            </a:r>
            <a:r>
              <a:rPr lang="en-US" sz="3600" i="1" dirty="0" err="1">
                <a:latin typeface="Century Gothic" pitchFamily="34" charset="0"/>
              </a:rPr>
              <a:t>ing</a:t>
            </a:r>
            <a:r>
              <a:rPr lang="en-US" sz="3600" i="1" dirty="0">
                <a:latin typeface="Century Gothic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SD TALENTA\SCAN EC\GRADE 3\UNIT 1 LESSON 4\IMG_20200905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1149" r="3232" b="69196"/>
          <a:stretch/>
        </p:blipFill>
        <p:spPr bwMode="auto">
          <a:xfrm>
            <a:off x="30053" y="1143000"/>
            <a:ext cx="9037747" cy="3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200400" y="1638300"/>
            <a:ext cx="1828800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his Math test.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38368" y="2590800"/>
            <a:ext cx="5457632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I am washing the dirty dishes.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38371" y="3657600"/>
            <a:ext cx="6219629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She is holding her little brother.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152400"/>
            <a:ext cx="9296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Use the clues to write the conversation.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505200" y="2476500"/>
            <a:ext cx="5825359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Century Gothic" pitchFamily="34" charset="0"/>
              </a:rPr>
              <a:t>He is playing computer games in the living room.</a:t>
            </a:r>
            <a:endParaRPr lang="en-U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533968" y="1333500"/>
            <a:ext cx="5457632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Century Gothic" pitchFamily="34" charset="0"/>
              </a:rPr>
              <a:t>What is Dave doing?</a:t>
            </a:r>
            <a:endParaRPr lang="en-U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295971" y="3962400"/>
            <a:ext cx="6219629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Century Gothic" pitchFamily="34" charset="0"/>
              </a:rPr>
              <a:t>What is Alex doing?</a:t>
            </a:r>
            <a:endParaRPr lang="en-U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122" name="Picture 2" descr="D:\SD TALENTA\SCAN EC\GRADE 3\UNIT 1 LESSON 4\IMG_20200905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56389" r="52085" b="7118"/>
          <a:stretch/>
        </p:blipFill>
        <p:spPr bwMode="auto">
          <a:xfrm>
            <a:off x="-228600" y="1218479"/>
            <a:ext cx="4004441" cy="51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SD TALENTA\SCAN EC\GRADE 3\UNIT 1 LESSON 4\IMG_20200905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 t="55980" r="-964" b="40101"/>
          <a:stretch/>
        </p:blipFill>
        <p:spPr bwMode="auto">
          <a:xfrm>
            <a:off x="3429000" y="838200"/>
            <a:ext cx="5215891" cy="5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SD TALENTA\SCAN EC\GRADE 3\UNIT 1 LESSON 4\IMG_20200905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 t="63065" r="-964" b="31884"/>
          <a:stretch/>
        </p:blipFill>
        <p:spPr bwMode="auto">
          <a:xfrm>
            <a:off x="3429000" y="1732482"/>
            <a:ext cx="5215891" cy="7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SD TALENTA\SCAN EC\GRADE 3\UNIT 1 LESSON 4\IMG_20200905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 t="74226" r="-964" b="21048"/>
          <a:stretch/>
        </p:blipFill>
        <p:spPr bwMode="auto">
          <a:xfrm>
            <a:off x="4114800" y="3438596"/>
            <a:ext cx="5215891" cy="6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SD TALENTA\SCAN EC\GRADE 3\UNIT 1 LESSON 4\IMG_20200905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 t="81692" r="-964" b="13454"/>
          <a:stretch/>
        </p:blipFill>
        <p:spPr bwMode="auto">
          <a:xfrm>
            <a:off x="4156709" y="4419600"/>
            <a:ext cx="5215891" cy="6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295971" y="5105400"/>
            <a:ext cx="7558184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Century Gothic" pitchFamily="34" charset="0"/>
              </a:rPr>
              <a:t>He is cleaning the house with dad.</a:t>
            </a:r>
            <a:endParaRPr lang="en-U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04800" y="647700"/>
            <a:ext cx="9296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Where is Tom? What is he doing?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209800" y="5542191"/>
            <a:ext cx="6219629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He is watching a movie.</a:t>
            </a:r>
            <a:endParaRPr lang="en-US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209800" y="5071241"/>
            <a:ext cx="7558184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He is in the living room.</a:t>
            </a:r>
            <a:endParaRPr lang="en-US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retno\Downloads\21658790-illustration-of-a-young-boy-watching-tv-at-the-living-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62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</a:p>
        </p:txBody>
      </p:sp>
      <p:pic>
        <p:nvPicPr>
          <p:cNvPr id="10242" name="Picture 2" descr="C:\Users\retno\Pictures\qq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22412" r="25102" b="9701"/>
          <a:stretch/>
        </p:blipFill>
        <p:spPr bwMode="auto">
          <a:xfrm>
            <a:off x="609600" y="714812"/>
            <a:ext cx="8062937" cy="61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25146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568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entury Gothic" pitchFamily="34" charset="0"/>
              </a:rPr>
              <a:t>(From EC Summary page 13)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01166" y="7644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181166" y="7620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26324" y="57912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are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8800" y="63246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are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83166" y="52578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00" y="47244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58462" y="3632517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am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28800" y="41910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are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26324" y="31212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7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04800" y="647700"/>
            <a:ext cx="9296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Where are they? What are they doing?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57401" y="5804950"/>
            <a:ext cx="5743766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They are having dinner.</a:t>
            </a:r>
            <a:endParaRPr lang="en-US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57400" y="5334000"/>
            <a:ext cx="5743766" cy="49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They are in the dining room.</a:t>
            </a:r>
            <a:endParaRPr lang="en-US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retno\Downloads\140987972-family-of-mother-and-father-with-children-eating-at-kitchen-or-dining-room-family-gathered-on-ho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17" y="1333500"/>
            <a:ext cx="4415296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3" y="-42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495424" y="592540"/>
            <a:ext cx="615315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Are you flying a kite?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124200" y="5238750"/>
            <a:ext cx="3705029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Yes, I am.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retno\Downloads\downloa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66900"/>
            <a:ext cx="402359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3" y="-42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103608" y="366215"/>
            <a:ext cx="8896542" cy="11600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Are you cleaning the window?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179008" y="4528888"/>
            <a:ext cx="4608338" cy="12644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No, I am not.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I am eating lunch.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etno\Downloads\download (1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077"/>
          <a:stretch/>
        </p:blipFill>
        <p:spPr bwMode="auto">
          <a:xfrm>
            <a:off x="2808485" y="1526275"/>
            <a:ext cx="3072355" cy="25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685547" y="153537"/>
            <a:ext cx="615315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Is she drinking?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247971" y="4620418"/>
            <a:ext cx="7213950" cy="144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No, she isn’t.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She is washing the dishes.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etno\Downloads\washing-dishes-clipart-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"/>
          <a:stretch/>
        </p:blipFill>
        <p:spPr bwMode="auto">
          <a:xfrm>
            <a:off x="2933700" y="1066800"/>
            <a:ext cx="3276600" cy="40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Is he painting the picture?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600" y="5230504"/>
            <a:ext cx="5257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Yes, he is.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etno\Downloads\84405851-cute-artist-boy-painting-flower-on-canvas-isolated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191000" cy="3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Are they sleeping?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47913" y="5410200"/>
            <a:ext cx="4448174" cy="1112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No, they aren’t. 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They are walking.</a:t>
            </a:r>
          </a:p>
        </p:txBody>
      </p:sp>
      <p:pic>
        <p:nvPicPr>
          <p:cNvPr id="7170" name="Picture 2" descr="C:\Users\retno\Downloads\basic-rgb-143997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 bwMode="auto">
          <a:xfrm>
            <a:off x="2362200" y="1219200"/>
            <a:ext cx="3962400" cy="39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0050" y="2286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Are they playing soccer?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66775" y="5292570"/>
            <a:ext cx="710565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Yes, they are.</a:t>
            </a:r>
          </a:p>
        </p:txBody>
      </p:sp>
      <p:pic>
        <p:nvPicPr>
          <p:cNvPr id="8194" name="Picture 2" descr="C:\Users\retno\Downloads\Lain-lain\images (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302435" y="1581150"/>
            <a:ext cx="453912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208128" y="76200"/>
            <a:ext cx="9601200" cy="137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dirty="0">
                <a:latin typeface="Century Gothic" pitchFamily="34" charset="0"/>
              </a:rPr>
              <a:t>Are they playing soccer in the swimming pool?</a:t>
            </a:r>
          </a:p>
        </p:txBody>
      </p:sp>
      <p:sp>
        <p:nvSpPr>
          <p:cNvPr id="4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40326" y="4914900"/>
            <a:ext cx="8752745" cy="12763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No, they aren’t. 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They are playing soccer  in the yard.</a:t>
            </a:r>
          </a:p>
        </p:txBody>
      </p:sp>
      <p:pic>
        <p:nvPicPr>
          <p:cNvPr id="8194" name="Picture 2" descr="C:\Users\retno\Downloads\Lain-lain\images (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322907" y="1447800"/>
            <a:ext cx="453912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228600"/>
            <a:ext cx="749968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00617" y="61305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3726" r="22465" b="15904"/>
          <a:stretch/>
        </p:blipFill>
        <p:spPr bwMode="auto">
          <a:xfrm>
            <a:off x="-23648" y="685800"/>
            <a:ext cx="9167648" cy="573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1724" y="26670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0330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entury Gothic" pitchFamily="34" charset="0"/>
              </a:rPr>
              <a:t>(From EC Summary page 14)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34200" y="54864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dishes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9143" y="4952999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No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1616" y="4419600"/>
            <a:ext cx="1672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watching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69724" y="3247034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book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57400" y="38100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not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19400" y="3247035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she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15336" y="54864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washing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8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2275"/>
            <a:ext cx="5029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</a:rPr>
              <a:t>GRAMMAR FOCUS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265" y="142219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Present Progressive 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688" y="2480101"/>
            <a:ext cx="824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Century Gothic" pitchFamily="34" charset="0"/>
              </a:rPr>
              <a:t>(Present Continuous Tense)</a:t>
            </a:r>
            <a:endParaRPr lang="en-US" sz="48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565" y="4623373"/>
            <a:ext cx="708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entury Gothic" pitchFamily="34" charset="0"/>
              </a:rPr>
              <a:t>Kegiatan</a:t>
            </a:r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 yang </a:t>
            </a:r>
            <a:r>
              <a:rPr lang="en-US" sz="3200" b="1" dirty="0" err="1">
                <a:solidFill>
                  <a:srgbClr val="002060"/>
                </a:solidFill>
                <a:latin typeface="Century Gothic" pitchFamily="34" charset="0"/>
              </a:rPr>
              <a:t>sedang</a:t>
            </a:r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entury Gothic" pitchFamily="34" charset="0"/>
              </a:rPr>
              <a:t>dilakukan</a:t>
            </a:r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-238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8704" y="2275"/>
            <a:ext cx="5029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</a:rPr>
              <a:t>SENTENCE PATTERN</a:t>
            </a: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-8696" y="2133601"/>
            <a:ext cx="2858070" cy="1319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Subject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2133601"/>
            <a:ext cx="2438400" cy="1319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to be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75586" y="2133601"/>
            <a:ext cx="3068414" cy="1319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Verb-</a:t>
            </a:r>
            <a:r>
              <a:rPr lang="en-US" sz="3600" b="1" i="1" dirty="0" err="1">
                <a:solidFill>
                  <a:schemeClr val="tx1"/>
                </a:solidFill>
                <a:latin typeface="Century Gothic" pitchFamily="34" charset="0"/>
              </a:rPr>
              <a:t>ing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504" y="2362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23606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171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93697" y="1524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What are you doing?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1000" y="2517110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I am eating</a:t>
            </a:r>
            <a:r>
              <a:rPr lang="en-US" sz="3200" dirty="0">
                <a:latin typeface="Century Gothic" pitchFamily="34" charset="0"/>
              </a:rPr>
              <a:t>.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595812" y="4486442"/>
            <a:ext cx="4291545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I am flying a kite.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191000" y="2202643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I am relaxing.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03912" y="5428313"/>
            <a:ext cx="5358688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I am holding a present box.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4" name="Picture 2" descr="C:\Users\retno\Downloads\download (1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077"/>
          <a:stretch/>
        </p:blipFill>
        <p:spPr bwMode="auto">
          <a:xfrm>
            <a:off x="1221813" y="1219200"/>
            <a:ext cx="1661758" cy="13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etno\Downloads\illustration-cartoon-little-boy-relaxing-sofa-cartoon-little-boy-relaxing-sofa-159891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70954"/>
            <a:ext cx="1219200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tno\Downloads\download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42" y="2971800"/>
            <a:ext cx="1910609" cy="14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tno\Downloads\download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08" y="4038292"/>
            <a:ext cx="1082383" cy="16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93697" y="1524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What is he doing?</a:t>
            </a:r>
          </a:p>
        </p:txBody>
      </p:sp>
      <p:pic>
        <p:nvPicPr>
          <p:cNvPr id="4098" name="Picture 2" descr="C:\Users\retno\Downloads\happy-cute-kid-boy-drink-fresh-milk_97632-15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43" y="1356087"/>
            <a:ext cx="1374110" cy="13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1000" y="2517110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He is drinking</a:t>
            </a:r>
            <a:r>
              <a:rPr lang="en-US" sz="3200" dirty="0">
                <a:latin typeface="Century Gothic" pitchFamily="34" charset="0"/>
              </a:rPr>
              <a:t>.</a:t>
            </a:r>
          </a:p>
        </p:txBody>
      </p:sp>
      <p:pic>
        <p:nvPicPr>
          <p:cNvPr id="1026" name="Picture 2" descr="C:\Users\retno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16" y="4548870"/>
            <a:ext cx="1480854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85255" y="5421976"/>
            <a:ext cx="5992645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He is playing a computer game.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027" name="Picture 3" descr="C:\Users\retno\Downloads\140003807-boy-running-marathon-runner-or-a-boy-running-on-school-sport-day-cartoon-stock-vector-illustration-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97" y="1187529"/>
            <a:ext cx="1174671" cy="11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788325" y="2202643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He is running.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028" name="Picture 4" descr="C:\Users\retno\Downloads\old-man-sitting-rocking-chair-vector-illustration-776019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6416" r="11869" b="16778"/>
          <a:stretch/>
        </p:blipFill>
        <p:spPr bwMode="auto">
          <a:xfrm>
            <a:off x="6565390" y="2871383"/>
            <a:ext cx="1465997" cy="16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464725" y="4524442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He is sitting.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93697" y="1524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What is she doing?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1000" y="2855521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She is running</a:t>
            </a:r>
            <a:r>
              <a:rPr lang="en-US" sz="3200" dirty="0">
                <a:latin typeface="Century Gothic" pitchFamily="34" charset="0"/>
              </a:rPr>
              <a:t>.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29560" y="5395929"/>
            <a:ext cx="5992645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She is playing a doll.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01463" y="2506699"/>
            <a:ext cx="5111172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She is cleaning the window.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464725" y="5228581"/>
            <a:ext cx="3352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She is typing.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4" name="Picture 2" descr="C:\Users\retno\Downloads\images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/>
        </p:blipFill>
        <p:spPr bwMode="auto">
          <a:xfrm>
            <a:off x="1246992" y="1776855"/>
            <a:ext cx="1620816" cy="11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2" t="20553" r="8527" b="25545"/>
          <a:stretch/>
        </p:blipFill>
        <p:spPr bwMode="auto">
          <a:xfrm>
            <a:off x="1905000" y="4131359"/>
            <a:ext cx="1430917" cy="14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retno\Downloads\65835568-happy-maid-cleaning-window-illustr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75" y="1047011"/>
            <a:ext cx="850900" cy="14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retno\Downloads\woman-working-at-laptop-vector-74291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 bwMode="auto">
          <a:xfrm>
            <a:off x="6575952" y="3655884"/>
            <a:ext cx="1233175" cy="15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D TALENTA\SAMPLE PPT\powerpoint-template-children-school-cartoon-b-dragonfly-free-26316---background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93697" y="152400"/>
            <a:ext cx="8305800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400" dirty="0">
                <a:latin typeface="Century Gothic" pitchFamily="34" charset="0"/>
              </a:rPr>
              <a:t>What are they doing?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76200" y="3352800"/>
            <a:ext cx="5410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They are coloring the pictures</a:t>
            </a:r>
            <a:r>
              <a:rPr lang="en-US" sz="3200" dirty="0">
                <a:latin typeface="Century Gothic" pitchFamily="34" charset="0"/>
              </a:rPr>
              <a:t>.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06978" y="6071785"/>
            <a:ext cx="5992645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They are playing baseball.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1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788325" y="2185913"/>
            <a:ext cx="5111172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They are shopping.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864159" y="5146998"/>
            <a:ext cx="4070928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dirty="0">
                <a:latin typeface="Century Gothic" pitchFamily="34" charset="0"/>
              </a:rPr>
              <a:t>They are doing sport.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3074" name="Picture 2" descr="C:\Users\retno\Downloads\school-kids-coloring-crayons-cartoon-elementary-aged-boy-girl-pictures-using-162632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5" y="2140691"/>
            <a:ext cx="1676400" cy="13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no\Downloads\family-shopping-and-gift-box-in-shopping-cart-vector-83145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 bwMode="auto">
          <a:xfrm>
            <a:off x="5596859" y="950794"/>
            <a:ext cx="1494103" cy="14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no\Downloads\31689303-illustration-featuring-a-group-of-boys-playing-baseb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4442"/>
            <a:ext cx="1828800" cy="13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tno\Downloads\57753763-illustrazione-vettoriale-di-vari-bambini-di-sport-su-uno-sfondo-bian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76" y="3502583"/>
            <a:ext cx="1644415" cy="16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583</Words>
  <Application>Microsoft Office PowerPoint</Application>
  <PresentationFormat>On-screen Show (4:3)</PresentationFormat>
  <Paragraphs>149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HP</cp:lastModifiedBy>
  <cp:revision>65</cp:revision>
  <dcterms:created xsi:type="dcterms:W3CDTF">2020-09-30T04:38:50Z</dcterms:created>
  <dcterms:modified xsi:type="dcterms:W3CDTF">2020-11-24T08:46:53Z</dcterms:modified>
</cp:coreProperties>
</file>