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9" r:id="rId1"/>
  </p:sldMasterIdLst>
  <p:notesMasterIdLst>
    <p:notesMasterId r:id="rId29"/>
  </p:notesMasterIdLst>
  <p:sldIdLst>
    <p:sldId id="328" r:id="rId2"/>
    <p:sldId id="327" r:id="rId3"/>
    <p:sldId id="257" r:id="rId4"/>
    <p:sldId id="335" r:id="rId5"/>
    <p:sldId id="336" r:id="rId6"/>
    <p:sldId id="330" r:id="rId7"/>
    <p:sldId id="331" r:id="rId8"/>
    <p:sldId id="311" r:id="rId9"/>
    <p:sldId id="337" r:id="rId10"/>
    <p:sldId id="320" r:id="rId11"/>
    <p:sldId id="338" r:id="rId12"/>
    <p:sldId id="332" r:id="rId13"/>
    <p:sldId id="345" r:id="rId14"/>
    <p:sldId id="346" r:id="rId15"/>
    <p:sldId id="349" r:id="rId16"/>
    <p:sldId id="350" r:id="rId17"/>
    <p:sldId id="347" r:id="rId18"/>
    <p:sldId id="348" r:id="rId19"/>
    <p:sldId id="267" r:id="rId20"/>
    <p:sldId id="314" r:id="rId21"/>
    <p:sldId id="313" r:id="rId22"/>
    <p:sldId id="339" r:id="rId23"/>
    <p:sldId id="340" r:id="rId24"/>
    <p:sldId id="342" r:id="rId25"/>
    <p:sldId id="343" r:id="rId26"/>
    <p:sldId id="260" r:id="rId27"/>
    <p:sldId id="344" r:id="rId28"/>
  </p:sldIdLst>
  <p:sldSz cx="9144000" cy="5143500" type="screen16x9"/>
  <p:notesSz cx="6858000" cy="9144000"/>
  <p:embeddedFontLst>
    <p:embeddedFont>
      <p:font typeface="Aharoni" panose="02010803020104030203" pitchFamily="2" charset="-79"/>
      <p:bold r:id="rId30"/>
    </p:embeddedFont>
    <p:embeddedFont>
      <p:font typeface="Arial Black" panose="020B0A04020102020204" pitchFamily="34" charset="0"/>
      <p:bold r:id="rId31"/>
    </p:embeddedFont>
    <p:embeddedFont>
      <p:font typeface="Baloo 2" panose="020B0604020202020204" charset="0"/>
      <p:regular r:id="rId32"/>
      <p:bold r:id="rId33"/>
    </p:embeddedFont>
    <p:embeddedFont>
      <p:font typeface="Baloo 2 ExtraBold" panose="020B0604020202020204" charset="0"/>
      <p:bold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Comfortaa Regular" panose="020B0604020202020204" charset="0"/>
      <p:regular r:id="rId39"/>
      <p:bold r:id="rId40"/>
    </p:embeddedFont>
    <p:embeddedFont>
      <p:font typeface="Pangolin" panose="020B060402020202020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E5"/>
    <a:srgbClr val="DBF3DD"/>
    <a:srgbClr val="D1FD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2D48634-F063-40B3-A559-5F837E7ADCE0}">
  <a:tblStyle styleId="{22D48634-F063-40B3-A559-5F837E7ADCE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90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18672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995214b611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995214b611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dd2ea9ec5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dd2ea9ec5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dd2ea9ec5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dd2ea9ec5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3583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dd2ea9ec5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dd2ea9ec5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dd2ea9ec5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dd2ea9ec5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4584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dd2ea9ec5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dd2ea9ec5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70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dd2ea9ec5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dd2ea9ec5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381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dd2ea9ec5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dd2ea9ec5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034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dd2ea9ec5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dd2ea9ec5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7013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dd2ea9ec5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dd2ea9ec5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1457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99e711cdf8_0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99e711cdf8_0_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99e711cdf8_0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99e711cdf8_0_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8dd2ea9ec5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8dd2ea9ec5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8dd2ea9ec5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8dd2ea9ec5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9498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8dd2ea9ec5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8dd2ea9ec5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73647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8dd2ea9ec5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8dd2ea9ec5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3613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d2ea9ec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d2ea9ec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93146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d2ea9ec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d2ea9ec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6" name="Google Shape;17006;g71e8cc8f6d_1_310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07" name="Google Shape;17007;g71e8cc8f6d_1_310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99e711c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99e711c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99e711cdf8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99e711cdf8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0450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99e711cdf8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99e711cdf8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9408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99e711cdf8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99e711cdf8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440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99e711cdf8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99e711cdf8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5636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99e711cdf8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99e711cdf8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99e711cdf8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99e711cdf8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2982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731750" y="519150"/>
            <a:ext cx="5680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98000" y="2571750"/>
            <a:ext cx="3348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>
            <a:off x="4050175" y="-1"/>
            <a:ext cx="5871765" cy="590574"/>
          </a:xfrm>
          <a:custGeom>
            <a:avLst/>
            <a:gdLst/>
            <a:ahLst/>
            <a:cxnLst/>
            <a:rect l="l" t="t" r="r" b="b"/>
            <a:pathLst>
              <a:path w="55802" h="10693" extrusionOk="0">
                <a:moveTo>
                  <a:pt x="29021" y="0"/>
                </a:moveTo>
                <a:lnTo>
                  <a:pt x="25192" y="245"/>
                </a:lnTo>
                <a:lnTo>
                  <a:pt x="23156" y="509"/>
                </a:lnTo>
                <a:lnTo>
                  <a:pt x="21160" y="815"/>
                </a:lnTo>
                <a:lnTo>
                  <a:pt x="17535" y="1507"/>
                </a:lnTo>
                <a:lnTo>
                  <a:pt x="14358" y="2261"/>
                </a:lnTo>
                <a:lnTo>
                  <a:pt x="11588" y="3055"/>
                </a:lnTo>
                <a:lnTo>
                  <a:pt x="9185" y="3870"/>
                </a:lnTo>
                <a:lnTo>
                  <a:pt x="7148" y="4725"/>
                </a:lnTo>
                <a:lnTo>
                  <a:pt x="5438" y="5560"/>
                </a:lnTo>
                <a:lnTo>
                  <a:pt x="4012" y="6395"/>
                </a:lnTo>
                <a:lnTo>
                  <a:pt x="2872" y="7210"/>
                </a:lnTo>
                <a:lnTo>
                  <a:pt x="1955" y="7963"/>
                </a:lnTo>
                <a:lnTo>
                  <a:pt x="957" y="8981"/>
                </a:lnTo>
                <a:lnTo>
                  <a:pt x="41" y="10468"/>
                </a:lnTo>
                <a:lnTo>
                  <a:pt x="0" y="10692"/>
                </a:lnTo>
                <a:lnTo>
                  <a:pt x="55802" y="10692"/>
                </a:lnTo>
                <a:lnTo>
                  <a:pt x="55476" y="10264"/>
                </a:lnTo>
                <a:lnTo>
                  <a:pt x="52666" y="7698"/>
                </a:lnTo>
                <a:lnTo>
                  <a:pt x="50446" y="6069"/>
                </a:lnTo>
                <a:lnTo>
                  <a:pt x="48654" y="4949"/>
                </a:lnTo>
                <a:lnTo>
                  <a:pt x="46617" y="3849"/>
                </a:lnTo>
                <a:lnTo>
                  <a:pt x="44316" y="2790"/>
                </a:lnTo>
                <a:lnTo>
                  <a:pt x="41770" y="1853"/>
                </a:lnTo>
                <a:lnTo>
                  <a:pt x="38960" y="1059"/>
                </a:lnTo>
                <a:lnTo>
                  <a:pt x="35905" y="469"/>
                </a:lnTo>
                <a:lnTo>
                  <a:pt x="32585" y="102"/>
                </a:lnTo>
                <a:lnTo>
                  <a:pt x="290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3699896" y="4515750"/>
            <a:ext cx="9733364" cy="784925"/>
          </a:xfrm>
          <a:custGeom>
            <a:avLst/>
            <a:gdLst/>
            <a:ahLst/>
            <a:cxnLst/>
            <a:rect l="l" t="t" r="r" b="b"/>
            <a:pathLst>
              <a:path w="88612" h="17617" extrusionOk="0">
                <a:moveTo>
                  <a:pt x="1609" y="0"/>
                </a:moveTo>
                <a:lnTo>
                  <a:pt x="1284" y="509"/>
                </a:lnTo>
                <a:lnTo>
                  <a:pt x="734" y="1589"/>
                </a:lnTo>
                <a:lnTo>
                  <a:pt x="347" y="2648"/>
                </a:lnTo>
                <a:lnTo>
                  <a:pt x="102" y="3707"/>
                </a:lnTo>
                <a:lnTo>
                  <a:pt x="1" y="4766"/>
                </a:lnTo>
                <a:lnTo>
                  <a:pt x="21" y="5825"/>
                </a:lnTo>
                <a:lnTo>
                  <a:pt x="184" y="6843"/>
                </a:lnTo>
                <a:lnTo>
                  <a:pt x="469" y="7861"/>
                </a:lnTo>
                <a:lnTo>
                  <a:pt x="876" y="8859"/>
                </a:lnTo>
                <a:lnTo>
                  <a:pt x="1406" y="9816"/>
                </a:lnTo>
                <a:lnTo>
                  <a:pt x="2058" y="10753"/>
                </a:lnTo>
                <a:lnTo>
                  <a:pt x="2811" y="11649"/>
                </a:lnTo>
                <a:lnTo>
                  <a:pt x="3666" y="12504"/>
                </a:lnTo>
                <a:lnTo>
                  <a:pt x="4624" y="13299"/>
                </a:lnTo>
                <a:lnTo>
                  <a:pt x="5683" y="14052"/>
                </a:lnTo>
                <a:lnTo>
                  <a:pt x="6843" y="14724"/>
                </a:lnTo>
                <a:lnTo>
                  <a:pt x="8086" y="15356"/>
                </a:lnTo>
                <a:lnTo>
                  <a:pt x="9410" y="15926"/>
                </a:lnTo>
                <a:lnTo>
                  <a:pt x="10815" y="16415"/>
                </a:lnTo>
                <a:lnTo>
                  <a:pt x="12281" y="16822"/>
                </a:lnTo>
                <a:lnTo>
                  <a:pt x="13849" y="17168"/>
                </a:lnTo>
                <a:lnTo>
                  <a:pt x="15458" y="17413"/>
                </a:lnTo>
                <a:lnTo>
                  <a:pt x="17148" y="17555"/>
                </a:lnTo>
                <a:lnTo>
                  <a:pt x="18880" y="17616"/>
                </a:lnTo>
                <a:lnTo>
                  <a:pt x="20672" y="17575"/>
                </a:lnTo>
                <a:lnTo>
                  <a:pt x="22505" y="17433"/>
                </a:lnTo>
                <a:lnTo>
                  <a:pt x="24399" y="17168"/>
                </a:lnTo>
                <a:lnTo>
                  <a:pt x="26333" y="16802"/>
                </a:lnTo>
                <a:lnTo>
                  <a:pt x="28288" y="16313"/>
                </a:lnTo>
                <a:lnTo>
                  <a:pt x="30284" y="15681"/>
                </a:lnTo>
                <a:lnTo>
                  <a:pt x="32321" y="14948"/>
                </a:lnTo>
                <a:lnTo>
                  <a:pt x="34357" y="14073"/>
                </a:lnTo>
                <a:lnTo>
                  <a:pt x="35396" y="13563"/>
                </a:lnTo>
                <a:lnTo>
                  <a:pt x="37209" y="12688"/>
                </a:lnTo>
                <a:lnTo>
                  <a:pt x="40874" y="11140"/>
                </a:lnTo>
                <a:lnTo>
                  <a:pt x="44540" y="9837"/>
                </a:lnTo>
                <a:lnTo>
                  <a:pt x="48206" y="8757"/>
                </a:lnTo>
                <a:lnTo>
                  <a:pt x="51851" y="7882"/>
                </a:lnTo>
                <a:lnTo>
                  <a:pt x="55477" y="7250"/>
                </a:lnTo>
                <a:lnTo>
                  <a:pt x="59061" y="6822"/>
                </a:lnTo>
                <a:lnTo>
                  <a:pt x="62584" y="6598"/>
                </a:lnTo>
                <a:lnTo>
                  <a:pt x="66026" y="6598"/>
                </a:lnTo>
                <a:lnTo>
                  <a:pt x="69386" y="6782"/>
                </a:lnTo>
                <a:lnTo>
                  <a:pt x="72645" y="7169"/>
                </a:lnTo>
                <a:lnTo>
                  <a:pt x="75781" y="7759"/>
                </a:lnTo>
                <a:lnTo>
                  <a:pt x="78795" y="8533"/>
                </a:lnTo>
                <a:lnTo>
                  <a:pt x="81667" y="9490"/>
                </a:lnTo>
                <a:lnTo>
                  <a:pt x="84375" y="10631"/>
                </a:lnTo>
                <a:lnTo>
                  <a:pt x="86921" y="11934"/>
                </a:lnTo>
                <a:lnTo>
                  <a:pt x="88123" y="12667"/>
                </a:lnTo>
                <a:lnTo>
                  <a:pt x="8861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4572000" y="1931775"/>
            <a:ext cx="3852000" cy="6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4572000" y="2571625"/>
            <a:ext cx="3852000" cy="11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" name="Google Shape;102;p17"/>
          <p:cNvSpPr/>
          <p:nvPr/>
        </p:nvSpPr>
        <p:spPr>
          <a:xfrm rot="10800000">
            <a:off x="4401132" y="-105409"/>
            <a:ext cx="5871765" cy="590574"/>
          </a:xfrm>
          <a:custGeom>
            <a:avLst/>
            <a:gdLst/>
            <a:ahLst/>
            <a:cxnLst/>
            <a:rect l="l" t="t" r="r" b="b"/>
            <a:pathLst>
              <a:path w="55802" h="10693" extrusionOk="0">
                <a:moveTo>
                  <a:pt x="29021" y="0"/>
                </a:moveTo>
                <a:lnTo>
                  <a:pt x="25192" y="245"/>
                </a:lnTo>
                <a:lnTo>
                  <a:pt x="23156" y="509"/>
                </a:lnTo>
                <a:lnTo>
                  <a:pt x="21160" y="815"/>
                </a:lnTo>
                <a:lnTo>
                  <a:pt x="17535" y="1507"/>
                </a:lnTo>
                <a:lnTo>
                  <a:pt x="14358" y="2261"/>
                </a:lnTo>
                <a:lnTo>
                  <a:pt x="11588" y="3055"/>
                </a:lnTo>
                <a:lnTo>
                  <a:pt x="9185" y="3870"/>
                </a:lnTo>
                <a:lnTo>
                  <a:pt x="7148" y="4725"/>
                </a:lnTo>
                <a:lnTo>
                  <a:pt x="5438" y="5560"/>
                </a:lnTo>
                <a:lnTo>
                  <a:pt x="4012" y="6395"/>
                </a:lnTo>
                <a:lnTo>
                  <a:pt x="2872" y="7210"/>
                </a:lnTo>
                <a:lnTo>
                  <a:pt x="1955" y="7963"/>
                </a:lnTo>
                <a:lnTo>
                  <a:pt x="957" y="8981"/>
                </a:lnTo>
                <a:lnTo>
                  <a:pt x="41" y="10468"/>
                </a:lnTo>
                <a:lnTo>
                  <a:pt x="0" y="10692"/>
                </a:lnTo>
                <a:lnTo>
                  <a:pt x="55802" y="10692"/>
                </a:lnTo>
                <a:lnTo>
                  <a:pt x="55476" y="10264"/>
                </a:lnTo>
                <a:lnTo>
                  <a:pt x="52666" y="7698"/>
                </a:lnTo>
                <a:lnTo>
                  <a:pt x="50446" y="6069"/>
                </a:lnTo>
                <a:lnTo>
                  <a:pt x="48654" y="4949"/>
                </a:lnTo>
                <a:lnTo>
                  <a:pt x="46617" y="3849"/>
                </a:lnTo>
                <a:lnTo>
                  <a:pt x="44316" y="2790"/>
                </a:lnTo>
                <a:lnTo>
                  <a:pt x="41770" y="1853"/>
                </a:lnTo>
                <a:lnTo>
                  <a:pt x="38960" y="1059"/>
                </a:lnTo>
                <a:lnTo>
                  <a:pt x="35905" y="469"/>
                </a:lnTo>
                <a:lnTo>
                  <a:pt x="32585" y="102"/>
                </a:lnTo>
                <a:lnTo>
                  <a:pt x="290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7"/>
          <p:cNvSpPr/>
          <p:nvPr/>
        </p:nvSpPr>
        <p:spPr>
          <a:xfrm rot="2700053">
            <a:off x="-705246" y="-194447"/>
            <a:ext cx="1638364" cy="1638946"/>
          </a:xfrm>
          <a:custGeom>
            <a:avLst/>
            <a:gdLst/>
            <a:ahLst/>
            <a:cxnLst/>
            <a:rect l="l" t="t" r="r" b="b"/>
            <a:pathLst>
              <a:path w="14155" h="12444" extrusionOk="0">
                <a:moveTo>
                  <a:pt x="7352" y="0"/>
                </a:moveTo>
                <a:lnTo>
                  <a:pt x="6192" y="20"/>
                </a:lnTo>
                <a:lnTo>
                  <a:pt x="5071" y="224"/>
                </a:lnTo>
                <a:lnTo>
                  <a:pt x="4012" y="591"/>
                </a:lnTo>
                <a:lnTo>
                  <a:pt x="3035" y="1120"/>
                </a:lnTo>
                <a:lnTo>
                  <a:pt x="2139" y="1792"/>
                </a:lnTo>
                <a:lnTo>
                  <a:pt x="1365" y="2607"/>
                </a:lnTo>
                <a:lnTo>
                  <a:pt x="1039" y="3055"/>
                </a:lnTo>
                <a:lnTo>
                  <a:pt x="693" y="3584"/>
                </a:lnTo>
                <a:lnTo>
                  <a:pt x="224" y="4705"/>
                </a:lnTo>
                <a:lnTo>
                  <a:pt x="0" y="5906"/>
                </a:lnTo>
                <a:lnTo>
                  <a:pt x="21" y="7108"/>
                </a:lnTo>
                <a:lnTo>
                  <a:pt x="163" y="7698"/>
                </a:lnTo>
                <a:lnTo>
                  <a:pt x="224" y="7943"/>
                </a:lnTo>
                <a:lnTo>
                  <a:pt x="306" y="8167"/>
                </a:lnTo>
                <a:lnTo>
                  <a:pt x="387" y="8513"/>
                </a:lnTo>
                <a:lnTo>
                  <a:pt x="632" y="9185"/>
                </a:lnTo>
                <a:lnTo>
                  <a:pt x="978" y="9837"/>
                </a:lnTo>
                <a:lnTo>
                  <a:pt x="1406" y="10427"/>
                </a:lnTo>
                <a:lnTo>
                  <a:pt x="1670" y="10712"/>
                </a:lnTo>
                <a:lnTo>
                  <a:pt x="2118" y="11120"/>
                </a:lnTo>
                <a:lnTo>
                  <a:pt x="3198" y="11792"/>
                </a:lnTo>
                <a:lnTo>
                  <a:pt x="4399" y="12219"/>
                </a:lnTo>
                <a:lnTo>
                  <a:pt x="5662" y="12443"/>
                </a:lnTo>
                <a:lnTo>
                  <a:pt x="6293" y="12443"/>
                </a:lnTo>
                <a:lnTo>
                  <a:pt x="6925" y="12423"/>
                </a:lnTo>
                <a:lnTo>
                  <a:pt x="8187" y="12219"/>
                </a:lnTo>
                <a:lnTo>
                  <a:pt x="9409" y="11832"/>
                </a:lnTo>
                <a:lnTo>
                  <a:pt x="10590" y="11262"/>
                </a:lnTo>
                <a:lnTo>
                  <a:pt x="11650" y="10549"/>
                </a:lnTo>
                <a:lnTo>
                  <a:pt x="12586" y="9694"/>
                </a:lnTo>
                <a:lnTo>
                  <a:pt x="13340" y="8737"/>
                </a:lnTo>
                <a:lnTo>
                  <a:pt x="13869" y="7658"/>
                </a:lnTo>
                <a:lnTo>
                  <a:pt x="14053" y="7087"/>
                </a:lnTo>
                <a:lnTo>
                  <a:pt x="14154" y="6517"/>
                </a:lnTo>
                <a:lnTo>
                  <a:pt x="14154" y="5397"/>
                </a:lnTo>
                <a:lnTo>
                  <a:pt x="13869" y="4318"/>
                </a:lnTo>
                <a:lnTo>
                  <a:pt x="13360" y="3320"/>
                </a:lnTo>
                <a:lnTo>
                  <a:pt x="12647" y="2403"/>
                </a:lnTo>
                <a:lnTo>
                  <a:pt x="11772" y="1629"/>
                </a:lnTo>
                <a:lnTo>
                  <a:pt x="10774" y="957"/>
                </a:lnTo>
                <a:lnTo>
                  <a:pt x="9674" y="468"/>
                </a:lnTo>
                <a:lnTo>
                  <a:pt x="9104" y="285"/>
                </a:lnTo>
                <a:lnTo>
                  <a:pt x="8513" y="143"/>
                </a:lnTo>
                <a:lnTo>
                  <a:pt x="735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0" y="4778600"/>
            <a:ext cx="8692278" cy="502437"/>
          </a:xfrm>
          <a:custGeom>
            <a:avLst/>
            <a:gdLst/>
            <a:ahLst/>
            <a:cxnLst/>
            <a:rect l="l" t="t" r="r" b="b"/>
            <a:pathLst>
              <a:path w="55802" h="10693" extrusionOk="0">
                <a:moveTo>
                  <a:pt x="29021" y="0"/>
                </a:moveTo>
                <a:lnTo>
                  <a:pt x="25192" y="245"/>
                </a:lnTo>
                <a:lnTo>
                  <a:pt x="23156" y="509"/>
                </a:lnTo>
                <a:lnTo>
                  <a:pt x="21160" y="815"/>
                </a:lnTo>
                <a:lnTo>
                  <a:pt x="17535" y="1507"/>
                </a:lnTo>
                <a:lnTo>
                  <a:pt x="14358" y="2261"/>
                </a:lnTo>
                <a:lnTo>
                  <a:pt x="11588" y="3055"/>
                </a:lnTo>
                <a:lnTo>
                  <a:pt x="9185" y="3870"/>
                </a:lnTo>
                <a:lnTo>
                  <a:pt x="7148" y="4725"/>
                </a:lnTo>
                <a:lnTo>
                  <a:pt x="5438" y="5560"/>
                </a:lnTo>
                <a:lnTo>
                  <a:pt x="4012" y="6395"/>
                </a:lnTo>
                <a:lnTo>
                  <a:pt x="2872" y="7210"/>
                </a:lnTo>
                <a:lnTo>
                  <a:pt x="1955" y="7963"/>
                </a:lnTo>
                <a:lnTo>
                  <a:pt x="957" y="8981"/>
                </a:lnTo>
                <a:lnTo>
                  <a:pt x="41" y="10468"/>
                </a:lnTo>
                <a:lnTo>
                  <a:pt x="0" y="10692"/>
                </a:lnTo>
                <a:lnTo>
                  <a:pt x="55802" y="10692"/>
                </a:lnTo>
                <a:lnTo>
                  <a:pt x="55476" y="10264"/>
                </a:lnTo>
                <a:lnTo>
                  <a:pt x="52666" y="7698"/>
                </a:lnTo>
                <a:lnTo>
                  <a:pt x="50446" y="6069"/>
                </a:lnTo>
                <a:lnTo>
                  <a:pt x="48654" y="4949"/>
                </a:lnTo>
                <a:lnTo>
                  <a:pt x="46617" y="3849"/>
                </a:lnTo>
                <a:lnTo>
                  <a:pt x="44316" y="2790"/>
                </a:lnTo>
                <a:lnTo>
                  <a:pt x="41770" y="1853"/>
                </a:lnTo>
                <a:lnTo>
                  <a:pt x="38960" y="1059"/>
                </a:lnTo>
                <a:lnTo>
                  <a:pt x="35905" y="469"/>
                </a:lnTo>
                <a:lnTo>
                  <a:pt x="32585" y="102"/>
                </a:lnTo>
                <a:lnTo>
                  <a:pt x="2902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0720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1452475" y="1785150"/>
            <a:ext cx="4650900" cy="78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9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1452475" y="2571750"/>
            <a:ext cx="4231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" name="Google Shape;46;p9"/>
          <p:cNvSpPr/>
          <p:nvPr/>
        </p:nvSpPr>
        <p:spPr>
          <a:xfrm>
            <a:off x="-2573875" y="4649249"/>
            <a:ext cx="5871765" cy="590574"/>
          </a:xfrm>
          <a:custGeom>
            <a:avLst/>
            <a:gdLst/>
            <a:ahLst/>
            <a:cxnLst/>
            <a:rect l="l" t="t" r="r" b="b"/>
            <a:pathLst>
              <a:path w="55802" h="10693" extrusionOk="0">
                <a:moveTo>
                  <a:pt x="29021" y="0"/>
                </a:moveTo>
                <a:lnTo>
                  <a:pt x="25192" y="245"/>
                </a:lnTo>
                <a:lnTo>
                  <a:pt x="23156" y="509"/>
                </a:lnTo>
                <a:lnTo>
                  <a:pt x="21160" y="815"/>
                </a:lnTo>
                <a:lnTo>
                  <a:pt x="17535" y="1507"/>
                </a:lnTo>
                <a:lnTo>
                  <a:pt x="14358" y="2261"/>
                </a:lnTo>
                <a:lnTo>
                  <a:pt x="11588" y="3055"/>
                </a:lnTo>
                <a:lnTo>
                  <a:pt x="9185" y="3870"/>
                </a:lnTo>
                <a:lnTo>
                  <a:pt x="7148" y="4725"/>
                </a:lnTo>
                <a:lnTo>
                  <a:pt x="5438" y="5560"/>
                </a:lnTo>
                <a:lnTo>
                  <a:pt x="4012" y="6395"/>
                </a:lnTo>
                <a:lnTo>
                  <a:pt x="2872" y="7210"/>
                </a:lnTo>
                <a:lnTo>
                  <a:pt x="1955" y="7963"/>
                </a:lnTo>
                <a:lnTo>
                  <a:pt x="957" y="8981"/>
                </a:lnTo>
                <a:lnTo>
                  <a:pt x="41" y="10468"/>
                </a:lnTo>
                <a:lnTo>
                  <a:pt x="0" y="10692"/>
                </a:lnTo>
                <a:lnTo>
                  <a:pt x="55802" y="10692"/>
                </a:lnTo>
                <a:lnTo>
                  <a:pt x="55476" y="10264"/>
                </a:lnTo>
                <a:lnTo>
                  <a:pt x="52666" y="7698"/>
                </a:lnTo>
                <a:lnTo>
                  <a:pt x="50446" y="6069"/>
                </a:lnTo>
                <a:lnTo>
                  <a:pt x="48654" y="4949"/>
                </a:lnTo>
                <a:lnTo>
                  <a:pt x="46617" y="3849"/>
                </a:lnTo>
                <a:lnTo>
                  <a:pt x="44316" y="2790"/>
                </a:lnTo>
                <a:lnTo>
                  <a:pt x="41770" y="1853"/>
                </a:lnTo>
                <a:lnTo>
                  <a:pt x="38960" y="1059"/>
                </a:lnTo>
                <a:lnTo>
                  <a:pt x="35905" y="469"/>
                </a:lnTo>
                <a:lnTo>
                  <a:pt x="32585" y="102"/>
                </a:lnTo>
                <a:lnTo>
                  <a:pt x="2902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10800000">
            <a:off x="3564477" y="-111584"/>
            <a:ext cx="8692278" cy="874260"/>
          </a:xfrm>
          <a:custGeom>
            <a:avLst/>
            <a:gdLst/>
            <a:ahLst/>
            <a:cxnLst/>
            <a:rect l="l" t="t" r="r" b="b"/>
            <a:pathLst>
              <a:path w="55802" h="10693" extrusionOk="0">
                <a:moveTo>
                  <a:pt x="29021" y="0"/>
                </a:moveTo>
                <a:lnTo>
                  <a:pt x="25192" y="245"/>
                </a:lnTo>
                <a:lnTo>
                  <a:pt x="23156" y="509"/>
                </a:lnTo>
                <a:lnTo>
                  <a:pt x="21160" y="815"/>
                </a:lnTo>
                <a:lnTo>
                  <a:pt x="17535" y="1507"/>
                </a:lnTo>
                <a:lnTo>
                  <a:pt x="14358" y="2261"/>
                </a:lnTo>
                <a:lnTo>
                  <a:pt x="11588" y="3055"/>
                </a:lnTo>
                <a:lnTo>
                  <a:pt x="9185" y="3870"/>
                </a:lnTo>
                <a:lnTo>
                  <a:pt x="7148" y="4725"/>
                </a:lnTo>
                <a:lnTo>
                  <a:pt x="5438" y="5560"/>
                </a:lnTo>
                <a:lnTo>
                  <a:pt x="4012" y="6395"/>
                </a:lnTo>
                <a:lnTo>
                  <a:pt x="2872" y="7210"/>
                </a:lnTo>
                <a:lnTo>
                  <a:pt x="1955" y="7963"/>
                </a:lnTo>
                <a:lnTo>
                  <a:pt x="957" y="8981"/>
                </a:lnTo>
                <a:lnTo>
                  <a:pt x="41" y="10468"/>
                </a:lnTo>
                <a:lnTo>
                  <a:pt x="0" y="10692"/>
                </a:lnTo>
                <a:lnTo>
                  <a:pt x="55802" y="10692"/>
                </a:lnTo>
                <a:lnTo>
                  <a:pt x="55476" y="10264"/>
                </a:lnTo>
                <a:lnTo>
                  <a:pt x="52666" y="7698"/>
                </a:lnTo>
                <a:lnTo>
                  <a:pt x="50446" y="6069"/>
                </a:lnTo>
                <a:lnTo>
                  <a:pt x="48654" y="4949"/>
                </a:lnTo>
                <a:lnTo>
                  <a:pt x="46617" y="3849"/>
                </a:lnTo>
                <a:lnTo>
                  <a:pt x="44316" y="2790"/>
                </a:lnTo>
                <a:lnTo>
                  <a:pt x="41770" y="1853"/>
                </a:lnTo>
                <a:lnTo>
                  <a:pt x="38960" y="1059"/>
                </a:lnTo>
                <a:lnTo>
                  <a:pt x="35905" y="469"/>
                </a:lnTo>
                <a:lnTo>
                  <a:pt x="32585" y="102"/>
                </a:lnTo>
                <a:lnTo>
                  <a:pt x="290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718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646000" y="2090150"/>
            <a:ext cx="3852000" cy="4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646000" y="2571800"/>
            <a:ext cx="3852000" cy="6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Comfortaa Regular"/>
                <a:ea typeface="Comfortaa Regular"/>
                <a:cs typeface="Comfortaa Regular"/>
                <a:sym typeface="Comfortaa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2646000" y="1554350"/>
            <a:ext cx="953400" cy="5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/>
          <p:nvPr/>
        </p:nvSpPr>
        <p:spPr>
          <a:xfrm>
            <a:off x="-2573875" y="4649249"/>
            <a:ext cx="5871765" cy="590574"/>
          </a:xfrm>
          <a:custGeom>
            <a:avLst/>
            <a:gdLst/>
            <a:ahLst/>
            <a:cxnLst/>
            <a:rect l="l" t="t" r="r" b="b"/>
            <a:pathLst>
              <a:path w="55802" h="10693" extrusionOk="0">
                <a:moveTo>
                  <a:pt x="29021" y="0"/>
                </a:moveTo>
                <a:lnTo>
                  <a:pt x="25192" y="245"/>
                </a:lnTo>
                <a:lnTo>
                  <a:pt x="23156" y="509"/>
                </a:lnTo>
                <a:lnTo>
                  <a:pt x="21160" y="815"/>
                </a:lnTo>
                <a:lnTo>
                  <a:pt x="17535" y="1507"/>
                </a:lnTo>
                <a:lnTo>
                  <a:pt x="14358" y="2261"/>
                </a:lnTo>
                <a:lnTo>
                  <a:pt x="11588" y="3055"/>
                </a:lnTo>
                <a:lnTo>
                  <a:pt x="9185" y="3870"/>
                </a:lnTo>
                <a:lnTo>
                  <a:pt x="7148" y="4725"/>
                </a:lnTo>
                <a:lnTo>
                  <a:pt x="5438" y="5560"/>
                </a:lnTo>
                <a:lnTo>
                  <a:pt x="4012" y="6395"/>
                </a:lnTo>
                <a:lnTo>
                  <a:pt x="2872" y="7210"/>
                </a:lnTo>
                <a:lnTo>
                  <a:pt x="1955" y="7963"/>
                </a:lnTo>
                <a:lnTo>
                  <a:pt x="957" y="8981"/>
                </a:lnTo>
                <a:lnTo>
                  <a:pt x="41" y="10468"/>
                </a:lnTo>
                <a:lnTo>
                  <a:pt x="0" y="10692"/>
                </a:lnTo>
                <a:lnTo>
                  <a:pt x="55802" y="10692"/>
                </a:lnTo>
                <a:lnTo>
                  <a:pt x="55476" y="10264"/>
                </a:lnTo>
                <a:lnTo>
                  <a:pt x="52666" y="7698"/>
                </a:lnTo>
                <a:lnTo>
                  <a:pt x="50446" y="6069"/>
                </a:lnTo>
                <a:lnTo>
                  <a:pt x="48654" y="4949"/>
                </a:lnTo>
                <a:lnTo>
                  <a:pt x="46617" y="3849"/>
                </a:lnTo>
                <a:lnTo>
                  <a:pt x="44316" y="2790"/>
                </a:lnTo>
                <a:lnTo>
                  <a:pt x="41770" y="1853"/>
                </a:lnTo>
                <a:lnTo>
                  <a:pt x="38960" y="1059"/>
                </a:lnTo>
                <a:lnTo>
                  <a:pt x="35905" y="469"/>
                </a:lnTo>
                <a:lnTo>
                  <a:pt x="32585" y="102"/>
                </a:lnTo>
                <a:lnTo>
                  <a:pt x="290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 rot="10800000">
            <a:off x="3564477" y="-111584"/>
            <a:ext cx="8692278" cy="874260"/>
          </a:xfrm>
          <a:custGeom>
            <a:avLst/>
            <a:gdLst/>
            <a:ahLst/>
            <a:cxnLst/>
            <a:rect l="l" t="t" r="r" b="b"/>
            <a:pathLst>
              <a:path w="55802" h="10693" extrusionOk="0">
                <a:moveTo>
                  <a:pt x="29021" y="0"/>
                </a:moveTo>
                <a:lnTo>
                  <a:pt x="25192" y="245"/>
                </a:lnTo>
                <a:lnTo>
                  <a:pt x="23156" y="509"/>
                </a:lnTo>
                <a:lnTo>
                  <a:pt x="21160" y="815"/>
                </a:lnTo>
                <a:lnTo>
                  <a:pt x="17535" y="1507"/>
                </a:lnTo>
                <a:lnTo>
                  <a:pt x="14358" y="2261"/>
                </a:lnTo>
                <a:lnTo>
                  <a:pt x="11588" y="3055"/>
                </a:lnTo>
                <a:lnTo>
                  <a:pt x="9185" y="3870"/>
                </a:lnTo>
                <a:lnTo>
                  <a:pt x="7148" y="4725"/>
                </a:lnTo>
                <a:lnTo>
                  <a:pt x="5438" y="5560"/>
                </a:lnTo>
                <a:lnTo>
                  <a:pt x="4012" y="6395"/>
                </a:lnTo>
                <a:lnTo>
                  <a:pt x="2872" y="7210"/>
                </a:lnTo>
                <a:lnTo>
                  <a:pt x="1955" y="7963"/>
                </a:lnTo>
                <a:lnTo>
                  <a:pt x="957" y="8981"/>
                </a:lnTo>
                <a:lnTo>
                  <a:pt x="41" y="10468"/>
                </a:lnTo>
                <a:lnTo>
                  <a:pt x="0" y="10692"/>
                </a:lnTo>
                <a:lnTo>
                  <a:pt x="55802" y="10692"/>
                </a:lnTo>
                <a:lnTo>
                  <a:pt x="55476" y="10264"/>
                </a:lnTo>
                <a:lnTo>
                  <a:pt x="52666" y="7698"/>
                </a:lnTo>
                <a:lnTo>
                  <a:pt x="50446" y="6069"/>
                </a:lnTo>
                <a:lnTo>
                  <a:pt x="48654" y="4949"/>
                </a:lnTo>
                <a:lnTo>
                  <a:pt x="46617" y="3849"/>
                </a:lnTo>
                <a:lnTo>
                  <a:pt x="44316" y="2790"/>
                </a:lnTo>
                <a:lnTo>
                  <a:pt x="41770" y="1853"/>
                </a:lnTo>
                <a:lnTo>
                  <a:pt x="38960" y="1059"/>
                </a:lnTo>
                <a:lnTo>
                  <a:pt x="35905" y="469"/>
                </a:lnTo>
                <a:lnTo>
                  <a:pt x="32585" y="102"/>
                </a:lnTo>
                <a:lnTo>
                  <a:pt x="2902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0000" y="1171250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/>
          <p:nvPr/>
        </p:nvSpPr>
        <p:spPr>
          <a:xfrm rot="5400000">
            <a:off x="-4015500" y="2798123"/>
            <a:ext cx="8038418" cy="572690"/>
          </a:xfrm>
          <a:custGeom>
            <a:avLst/>
            <a:gdLst/>
            <a:ahLst/>
            <a:cxnLst/>
            <a:rect l="l" t="t" r="r" b="b"/>
            <a:pathLst>
              <a:path w="55802" h="10693" extrusionOk="0">
                <a:moveTo>
                  <a:pt x="29021" y="0"/>
                </a:moveTo>
                <a:lnTo>
                  <a:pt x="25192" y="245"/>
                </a:lnTo>
                <a:lnTo>
                  <a:pt x="23156" y="509"/>
                </a:lnTo>
                <a:lnTo>
                  <a:pt x="21160" y="815"/>
                </a:lnTo>
                <a:lnTo>
                  <a:pt x="17535" y="1507"/>
                </a:lnTo>
                <a:lnTo>
                  <a:pt x="14358" y="2261"/>
                </a:lnTo>
                <a:lnTo>
                  <a:pt x="11588" y="3055"/>
                </a:lnTo>
                <a:lnTo>
                  <a:pt x="9185" y="3870"/>
                </a:lnTo>
                <a:lnTo>
                  <a:pt x="7148" y="4725"/>
                </a:lnTo>
                <a:lnTo>
                  <a:pt x="5438" y="5560"/>
                </a:lnTo>
                <a:lnTo>
                  <a:pt x="4012" y="6395"/>
                </a:lnTo>
                <a:lnTo>
                  <a:pt x="2872" y="7210"/>
                </a:lnTo>
                <a:lnTo>
                  <a:pt x="1955" y="7963"/>
                </a:lnTo>
                <a:lnTo>
                  <a:pt x="957" y="8981"/>
                </a:lnTo>
                <a:lnTo>
                  <a:pt x="41" y="10468"/>
                </a:lnTo>
                <a:lnTo>
                  <a:pt x="0" y="10692"/>
                </a:lnTo>
                <a:lnTo>
                  <a:pt x="55802" y="10692"/>
                </a:lnTo>
                <a:lnTo>
                  <a:pt x="55476" y="10264"/>
                </a:lnTo>
                <a:lnTo>
                  <a:pt x="52666" y="7698"/>
                </a:lnTo>
                <a:lnTo>
                  <a:pt x="50446" y="6069"/>
                </a:lnTo>
                <a:lnTo>
                  <a:pt x="48654" y="4949"/>
                </a:lnTo>
                <a:lnTo>
                  <a:pt x="46617" y="3849"/>
                </a:lnTo>
                <a:lnTo>
                  <a:pt x="44316" y="2790"/>
                </a:lnTo>
                <a:lnTo>
                  <a:pt x="41770" y="1853"/>
                </a:lnTo>
                <a:lnTo>
                  <a:pt x="38960" y="1059"/>
                </a:lnTo>
                <a:lnTo>
                  <a:pt x="35905" y="469"/>
                </a:lnTo>
                <a:lnTo>
                  <a:pt x="32585" y="102"/>
                </a:lnTo>
                <a:lnTo>
                  <a:pt x="2902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/>
        </p:nvSpPr>
        <p:spPr>
          <a:xfrm rot="5400000" flipH="1">
            <a:off x="6284281" y="2115481"/>
            <a:ext cx="1215670" cy="4992768"/>
          </a:xfrm>
          <a:custGeom>
            <a:avLst/>
            <a:gdLst/>
            <a:ahLst/>
            <a:cxnLst/>
            <a:rect l="l" t="t" r="r" b="b"/>
            <a:pathLst>
              <a:path w="10306" h="16537" extrusionOk="0">
                <a:moveTo>
                  <a:pt x="1" y="0"/>
                </a:moveTo>
                <a:lnTo>
                  <a:pt x="1" y="16537"/>
                </a:lnTo>
                <a:lnTo>
                  <a:pt x="1365" y="16272"/>
                </a:lnTo>
                <a:lnTo>
                  <a:pt x="3748" y="15539"/>
                </a:lnTo>
                <a:lnTo>
                  <a:pt x="5683" y="14602"/>
                </a:lnTo>
                <a:lnTo>
                  <a:pt x="7210" y="13523"/>
                </a:lnTo>
                <a:lnTo>
                  <a:pt x="8391" y="12301"/>
                </a:lnTo>
                <a:lnTo>
                  <a:pt x="9247" y="10977"/>
                </a:lnTo>
                <a:lnTo>
                  <a:pt x="9837" y="9592"/>
                </a:lnTo>
                <a:lnTo>
                  <a:pt x="10163" y="8187"/>
                </a:lnTo>
                <a:lnTo>
                  <a:pt x="10306" y="6782"/>
                </a:lnTo>
                <a:lnTo>
                  <a:pt x="10265" y="5417"/>
                </a:lnTo>
                <a:lnTo>
                  <a:pt x="10000" y="3503"/>
                </a:lnTo>
                <a:lnTo>
                  <a:pt x="9430" y="1446"/>
                </a:lnTo>
                <a:lnTo>
                  <a:pt x="8880" y="204"/>
                </a:lnTo>
                <a:lnTo>
                  <a:pt x="873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ubTitle" idx="1"/>
          </p:nvPr>
        </p:nvSpPr>
        <p:spPr>
          <a:xfrm>
            <a:off x="2646000" y="818000"/>
            <a:ext cx="3852000" cy="175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ubTitle" idx="2"/>
          </p:nvPr>
        </p:nvSpPr>
        <p:spPr>
          <a:xfrm>
            <a:off x="2646000" y="2571550"/>
            <a:ext cx="3852000" cy="9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8"/>
          <p:cNvSpPr/>
          <p:nvPr/>
        </p:nvSpPr>
        <p:spPr>
          <a:xfrm rot="10800000">
            <a:off x="-2322210" y="-457434"/>
            <a:ext cx="8692278" cy="874260"/>
          </a:xfrm>
          <a:custGeom>
            <a:avLst/>
            <a:gdLst/>
            <a:ahLst/>
            <a:cxnLst/>
            <a:rect l="l" t="t" r="r" b="b"/>
            <a:pathLst>
              <a:path w="55802" h="10693" extrusionOk="0">
                <a:moveTo>
                  <a:pt x="29021" y="0"/>
                </a:moveTo>
                <a:lnTo>
                  <a:pt x="25192" y="245"/>
                </a:lnTo>
                <a:lnTo>
                  <a:pt x="23156" y="509"/>
                </a:lnTo>
                <a:lnTo>
                  <a:pt x="21160" y="815"/>
                </a:lnTo>
                <a:lnTo>
                  <a:pt x="17535" y="1507"/>
                </a:lnTo>
                <a:lnTo>
                  <a:pt x="14358" y="2261"/>
                </a:lnTo>
                <a:lnTo>
                  <a:pt x="11588" y="3055"/>
                </a:lnTo>
                <a:lnTo>
                  <a:pt x="9185" y="3870"/>
                </a:lnTo>
                <a:lnTo>
                  <a:pt x="7148" y="4725"/>
                </a:lnTo>
                <a:lnTo>
                  <a:pt x="5438" y="5560"/>
                </a:lnTo>
                <a:lnTo>
                  <a:pt x="4012" y="6395"/>
                </a:lnTo>
                <a:lnTo>
                  <a:pt x="2872" y="7210"/>
                </a:lnTo>
                <a:lnTo>
                  <a:pt x="1955" y="7963"/>
                </a:lnTo>
                <a:lnTo>
                  <a:pt x="957" y="8981"/>
                </a:lnTo>
                <a:lnTo>
                  <a:pt x="41" y="10468"/>
                </a:lnTo>
                <a:lnTo>
                  <a:pt x="0" y="10692"/>
                </a:lnTo>
                <a:lnTo>
                  <a:pt x="55802" y="10692"/>
                </a:lnTo>
                <a:lnTo>
                  <a:pt x="55476" y="10264"/>
                </a:lnTo>
                <a:lnTo>
                  <a:pt x="52666" y="7698"/>
                </a:lnTo>
                <a:lnTo>
                  <a:pt x="50446" y="6069"/>
                </a:lnTo>
                <a:lnTo>
                  <a:pt x="48654" y="4949"/>
                </a:lnTo>
                <a:lnTo>
                  <a:pt x="46617" y="3849"/>
                </a:lnTo>
                <a:lnTo>
                  <a:pt x="44316" y="2790"/>
                </a:lnTo>
                <a:lnTo>
                  <a:pt x="41770" y="1853"/>
                </a:lnTo>
                <a:lnTo>
                  <a:pt x="38960" y="1059"/>
                </a:lnTo>
                <a:lnTo>
                  <a:pt x="35905" y="469"/>
                </a:lnTo>
                <a:lnTo>
                  <a:pt x="32585" y="102"/>
                </a:lnTo>
                <a:lnTo>
                  <a:pt x="2902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2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/>
          <p:nvPr/>
        </p:nvSpPr>
        <p:spPr>
          <a:xfrm rot="10800000">
            <a:off x="3569915" y="-270234"/>
            <a:ext cx="8692278" cy="874260"/>
          </a:xfrm>
          <a:custGeom>
            <a:avLst/>
            <a:gdLst/>
            <a:ahLst/>
            <a:cxnLst/>
            <a:rect l="l" t="t" r="r" b="b"/>
            <a:pathLst>
              <a:path w="55802" h="10693" extrusionOk="0">
                <a:moveTo>
                  <a:pt x="29021" y="0"/>
                </a:moveTo>
                <a:lnTo>
                  <a:pt x="25192" y="245"/>
                </a:lnTo>
                <a:lnTo>
                  <a:pt x="23156" y="509"/>
                </a:lnTo>
                <a:lnTo>
                  <a:pt x="21160" y="815"/>
                </a:lnTo>
                <a:lnTo>
                  <a:pt x="17535" y="1507"/>
                </a:lnTo>
                <a:lnTo>
                  <a:pt x="14358" y="2261"/>
                </a:lnTo>
                <a:lnTo>
                  <a:pt x="11588" y="3055"/>
                </a:lnTo>
                <a:lnTo>
                  <a:pt x="9185" y="3870"/>
                </a:lnTo>
                <a:lnTo>
                  <a:pt x="7148" y="4725"/>
                </a:lnTo>
                <a:lnTo>
                  <a:pt x="5438" y="5560"/>
                </a:lnTo>
                <a:lnTo>
                  <a:pt x="4012" y="6395"/>
                </a:lnTo>
                <a:lnTo>
                  <a:pt x="2872" y="7210"/>
                </a:lnTo>
                <a:lnTo>
                  <a:pt x="1955" y="7963"/>
                </a:lnTo>
                <a:lnTo>
                  <a:pt x="957" y="8981"/>
                </a:lnTo>
                <a:lnTo>
                  <a:pt x="41" y="10468"/>
                </a:lnTo>
                <a:lnTo>
                  <a:pt x="0" y="10692"/>
                </a:lnTo>
                <a:lnTo>
                  <a:pt x="55802" y="10692"/>
                </a:lnTo>
                <a:lnTo>
                  <a:pt x="55476" y="10264"/>
                </a:lnTo>
                <a:lnTo>
                  <a:pt x="52666" y="7698"/>
                </a:lnTo>
                <a:lnTo>
                  <a:pt x="50446" y="6069"/>
                </a:lnTo>
                <a:lnTo>
                  <a:pt x="48654" y="4949"/>
                </a:lnTo>
                <a:lnTo>
                  <a:pt x="46617" y="3849"/>
                </a:lnTo>
                <a:lnTo>
                  <a:pt x="44316" y="2790"/>
                </a:lnTo>
                <a:lnTo>
                  <a:pt x="41770" y="1853"/>
                </a:lnTo>
                <a:lnTo>
                  <a:pt x="38960" y="1059"/>
                </a:lnTo>
                <a:lnTo>
                  <a:pt x="35905" y="469"/>
                </a:lnTo>
                <a:lnTo>
                  <a:pt x="32585" y="102"/>
                </a:lnTo>
                <a:lnTo>
                  <a:pt x="290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9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894600" y="2189450"/>
            <a:ext cx="1742700" cy="3915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2"/>
          </p:nvPr>
        </p:nvSpPr>
        <p:spPr>
          <a:xfrm>
            <a:off x="885901" y="3661200"/>
            <a:ext cx="17427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221E1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6" name="Google Shape;66;p13"/>
          <p:cNvSpPr/>
          <p:nvPr/>
        </p:nvSpPr>
        <p:spPr>
          <a:xfrm>
            <a:off x="-1299775" y="4699349"/>
            <a:ext cx="5871765" cy="590574"/>
          </a:xfrm>
          <a:custGeom>
            <a:avLst/>
            <a:gdLst/>
            <a:ahLst/>
            <a:cxnLst/>
            <a:rect l="l" t="t" r="r" b="b"/>
            <a:pathLst>
              <a:path w="55802" h="10693" extrusionOk="0">
                <a:moveTo>
                  <a:pt x="29021" y="0"/>
                </a:moveTo>
                <a:lnTo>
                  <a:pt x="25192" y="245"/>
                </a:lnTo>
                <a:lnTo>
                  <a:pt x="23156" y="509"/>
                </a:lnTo>
                <a:lnTo>
                  <a:pt x="21160" y="815"/>
                </a:lnTo>
                <a:lnTo>
                  <a:pt x="17535" y="1507"/>
                </a:lnTo>
                <a:lnTo>
                  <a:pt x="14358" y="2261"/>
                </a:lnTo>
                <a:lnTo>
                  <a:pt x="11588" y="3055"/>
                </a:lnTo>
                <a:lnTo>
                  <a:pt x="9185" y="3870"/>
                </a:lnTo>
                <a:lnTo>
                  <a:pt x="7148" y="4725"/>
                </a:lnTo>
                <a:lnTo>
                  <a:pt x="5438" y="5560"/>
                </a:lnTo>
                <a:lnTo>
                  <a:pt x="4012" y="6395"/>
                </a:lnTo>
                <a:lnTo>
                  <a:pt x="2872" y="7210"/>
                </a:lnTo>
                <a:lnTo>
                  <a:pt x="1955" y="7963"/>
                </a:lnTo>
                <a:lnTo>
                  <a:pt x="957" y="8981"/>
                </a:lnTo>
                <a:lnTo>
                  <a:pt x="41" y="10468"/>
                </a:lnTo>
                <a:lnTo>
                  <a:pt x="0" y="10692"/>
                </a:lnTo>
                <a:lnTo>
                  <a:pt x="55802" y="10692"/>
                </a:lnTo>
                <a:lnTo>
                  <a:pt x="55476" y="10264"/>
                </a:lnTo>
                <a:lnTo>
                  <a:pt x="52666" y="7698"/>
                </a:lnTo>
                <a:lnTo>
                  <a:pt x="50446" y="6069"/>
                </a:lnTo>
                <a:lnTo>
                  <a:pt x="48654" y="4949"/>
                </a:lnTo>
                <a:lnTo>
                  <a:pt x="46617" y="3849"/>
                </a:lnTo>
                <a:lnTo>
                  <a:pt x="44316" y="2790"/>
                </a:lnTo>
                <a:lnTo>
                  <a:pt x="41770" y="1853"/>
                </a:lnTo>
                <a:lnTo>
                  <a:pt x="38960" y="1059"/>
                </a:lnTo>
                <a:lnTo>
                  <a:pt x="35905" y="469"/>
                </a:lnTo>
                <a:lnTo>
                  <a:pt x="32585" y="102"/>
                </a:lnTo>
                <a:lnTo>
                  <a:pt x="2902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3" hasCustomPrompt="1"/>
          </p:nvPr>
        </p:nvSpPr>
        <p:spPr>
          <a:xfrm>
            <a:off x="885900" y="2589850"/>
            <a:ext cx="1742700" cy="10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4"/>
          </p:nvPr>
        </p:nvSpPr>
        <p:spPr>
          <a:xfrm>
            <a:off x="3705000" y="2189450"/>
            <a:ext cx="1742700" cy="391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5"/>
          </p:nvPr>
        </p:nvSpPr>
        <p:spPr>
          <a:xfrm>
            <a:off x="3696301" y="3661200"/>
            <a:ext cx="17427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221E1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6" hasCustomPrompt="1"/>
          </p:nvPr>
        </p:nvSpPr>
        <p:spPr>
          <a:xfrm>
            <a:off x="3696300" y="2589850"/>
            <a:ext cx="1742700" cy="10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7"/>
          </p:nvPr>
        </p:nvSpPr>
        <p:spPr>
          <a:xfrm>
            <a:off x="6506700" y="2189450"/>
            <a:ext cx="1742700" cy="3915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8"/>
          </p:nvPr>
        </p:nvSpPr>
        <p:spPr>
          <a:xfrm>
            <a:off x="6498001" y="3661200"/>
            <a:ext cx="17427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rgbClr val="221E1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9" hasCustomPrompt="1"/>
          </p:nvPr>
        </p:nvSpPr>
        <p:spPr>
          <a:xfrm>
            <a:off x="6498000" y="2589850"/>
            <a:ext cx="1742700" cy="10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CUSTOM_2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 rot="10800000">
            <a:off x="2459365" y="-111584"/>
            <a:ext cx="8692278" cy="874260"/>
          </a:xfrm>
          <a:custGeom>
            <a:avLst/>
            <a:gdLst/>
            <a:ahLst/>
            <a:cxnLst/>
            <a:rect l="l" t="t" r="r" b="b"/>
            <a:pathLst>
              <a:path w="55802" h="10693" extrusionOk="0">
                <a:moveTo>
                  <a:pt x="29021" y="0"/>
                </a:moveTo>
                <a:lnTo>
                  <a:pt x="25192" y="245"/>
                </a:lnTo>
                <a:lnTo>
                  <a:pt x="23156" y="509"/>
                </a:lnTo>
                <a:lnTo>
                  <a:pt x="21160" y="815"/>
                </a:lnTo>
                <a:lnTo>
                  <a:pt x="17535" y="1507"/>
                </a:lnTo>
                <a:lnTo>
                  <a:pt x="14358" y="2261"/>
                </a:lnTo>
                <a:lnTo>
                  <a:pt x="11588" y="3055"/>
                </a:lnTo>
                <a:lnTo>
                  <a:pt x="9185" y="3870"/>
                </a:lnTo>
                <a:lnTo>
                  <a:pt x="7148" y="4725"/>
                </a:lnTo>
                <a:lnTo>
                  <a:pt x="5438" y="5560"/>
                </a:lnTo>
                <a:lnTo>
                  <a:pt x="4012" y="6395"/>
                </a:lnTo>
                <a:lnTo>
                  <a:pt x="2872" y="7210"/>
                </a:lnTo>
                <a:lnTo>
                  <a:pt x="1955" y="7963"/>
                </a:lnTo>
                <a:lnTo>
                  <a:pt x="957" y="8981"/>
                </a:lnTo>
                <a:lnTo>
                  <a:pt x="41" y="10468"/>
                </a:lnTo>
                <a:lnTo>
                  <a:pt x="0" y="10692"/>
                </a:lnTo>
                <a:lnTo>
                  <a:pt x="55802" y="10692"/>
                </a:lnTo>
                <a:lnTo>
                  <a:pt x="55476" y="10264"/>
                </a:lnTo>
                <a:lnTo>
                  <a:pt x="52666" y="7698"/>
                </a:lnTo>
                <a:lnTo>
                  <a:pt x="50446" y="6069"/>
                </a:lnTo>
                <a:lnTo>
                  <a:pt x="48654" y="4949"/>
                </a:lnTo>
                <a:lnTo>
                  <a:pt x="46617" y="3849"/>
                </a:lnTo>
                <a:lnTo>
                  <a:pt x="44316" y="2790"/>
                </a:lnTo>
                <a:lnTo>
                  <a:pt x="41770" y="1853"/>
                </a:lnTo>
                <a:lnTo>
                  <a:pt x="38960" y="1059"/>
                </a:lnTo>
                <a:lnTo>
                  <a:pt x="35905" y="469"/>
                </a:lnTo>
                <a:lnTo>
                  <a:pt x="32585" y="102"/>
                </a:lnTo>
                <a:lnTo>
                  <a:pt x="2902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5653775" y="372950"/>
            <a:ext cx="1847688" cy="1431713"/>
          </a:xfrm>
          <a:custGeom>
            <a:avLst/>
            <a:gdLst/>
            <a:ahLst/>
            <a:cxnLst/>
            <a:rect l="l" t="t" r="r" b="b"/>
            <a:pathLst>
              <a:path w="14155" h="12444" extrusionOk="0">
                <a:moveTo>
                  <a:pt x="7352" y="0"/>
                </a:moveTo>
                <a:lnTo>
                  <a:pt x="6192" y="20"/>
                </a:lnTo>
                <a:lnTo>
                  <a:pt x="5071" y="224"/>
                </a:lnTo>
                <a:lnTo>
                  <a:pt x="4012" y="591"/>
                </a:lnTo>
                <a:lnTo>
                  <a:pt x="3035" y="1120"/>
                </a:lnTo>
                <a:lnTo>
                  <a:pt x="2139" y="1792"/>
                </a:lnTo>
                <a:lnTo>
                  <a:pt x="1365" y="2607"/>
                </a:lnTo>
                <a:lnTo>
                  <a:pt x="1039" y="3055"/>
                </a:lnTo>
                <a:lnTo>
                  <a:pt x="693" y="3584"/>
                </a:lnTo>
                <a:lnTo>
                  <a:pt x="224" y="4705"/>
                </a:lnTo>
                <a:lnTo>
                  <a:pt x="0" y="5906"/>
                </a:lnTo>
                <a:lnTo>
                  <a:pt x="21" y="7108"/>
                </a:lnTo>
                <a:lnTo>
                  <a:pt x="163" y="7698"/>
                </a:lnTo>
                <a:lnTo>
                  <a:pt x="224" y="7943"/>
                </a:lnTo>
                <a:lnTo>
                  <a:pt x="306" y="8167"/>
                </a:lnTo>
                <a:lnTo>
                  <a:pt x="387" y="8513"/>
                </a:lnTo>
                <a:lnTo>
                  <a:pt x="632" y="9185"/>
                </a:lnTo>
                <a:lnTo>
                  <a:pt x="978" y="9837"/>
                </a:lnTo>
                <a:lnTo>
                  <a:pt x="1406" y="10427"/>
                </a:lnTo>
                <a:lnTo>
                  <a:pt x="1670" y="10712"/>
                </a:lnTo>
                <a:lnTo>
                  <a:pt x="2118" y="11120"/>
                </a:lnTo>
                <a:lnTo>
                  <a:pt x="3198" y="11792"/>
                </a:lnTo>
                <a:lnTo>
                  <a:pt x="4399" y="12219"/>
                </a:lnTo>
                <a:lnTo>
                  <a:pt x="5662" y="12443"/>
                </a:lnTo>
                <a:lnTo>
                  <a:pt x="6293" y="12443"/>
                </a:lnTo>
                <a:lnTo>
                  <a:pt x="6925" y="12423"/>
                </a:lnTo>
                <a:lnTo>
                  <a:pt x="8187" y="12219"/>
                </a:lnTo>
                <a:lnTo>
                  <a:pt x="9409" y="11832"/>
                </a:lnTo>
                <a:lnTo>
                  <a:pt x="10590" y="11262"/>
                </a:lnTo>
                <a:lnTo>
                  <a:pt x="11650" y="10549"/>
                </a:lnTo>
                <a:lnTo>
                  <a:pt x="12586" y="9694"/>
                </a:lnTo>
                <a:lnTo>
                  <a:pt x="13340" y="8737"/>
                </a:lnTo>
                <a:lnTo>
                  <a:pt x="13869" y="7658"/>
                </a:lnTo>
                <a:lnTo>
                  <a:pt x="14053" y="7087"/>
                </a:lnTo>
                <a:lnTo>
                  <a:pt x="14154" y="6517"/>
                </a:lnTo>
                <a:lnTo>
                  <a:pt x="14154" y="5397"/>
                </a:lnTo>
                <a:lnTo>
                  <a:pt x="13869" y="4318"/>
                </a:lnTo>
                <a:lnTo>
                  <a:pt x="13360" y="3320"/>
                </a:lnTo>
                <a:lnTo>
                  <a:pt x="12647" y="2403"/>
                </a:lnTo>
                <a:lnTo>
                  <a:pt x="11772" y="1629"/>
                </a:lnTo>
                <a:lnTo>
                  <a:pt x="10774" y="957"/>
                </a:lnTo>
                <a:lnTo>
                  <a:pt x="9674" y="468"/>
                </a:lnTo>
                <a:lnTo>
                  <a:pt x="9104" y="285"/>
                </a:lnTo>
                <a:lnTo>
                  <a:pt x="8513" y="143"/>
                </a:lnTo>
                <a:lnTo>
                  <a:pt x="7352" y="0"/>
                </a:lnTo>
                <a:close/>
              </a:path>
            </a:pathLst>
          </a:custGeom>
          <a:solidFill>
            <a:srgbClr val="FFBD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778000" cy="9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"/>
          </p:nvPr>
        </p:nvSpPr>
        <p:spPr>
          <a:xfrm>
            <a:off x="707250" y="2571750"/>
            <a:ext cx="2230500" cy="39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ubTitle" idx="2"/>
          </p:nvPr>
        </p:nvSpPr>
        <p:spPr>
          <a:xfrm>
            <a:off x="707253" y="2887050"/>
            <a:ext cx="2230500" cy="7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3"/>
          </p:nvPr>
        </p:nvSpPr>
        <p:spPr>
          <a:xfrm>
            <a:off x="3456750" y="2571750"/>
            <a:ext cx="2230500" cy="39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4"/>
          </p:nvPr>
        </p:nvSpPr>
        <p:spPr>
          <a:xfrm>
            <a:off x="3456762" y="2887050"/>
            <a:ext cx="2230500" cy="7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5"/>
          </p:nvPr>
        </p:nvSpPr>
        <p:spPr>
          <a:xfrm>
            <a:off x="6206250" y="2571750"/>
            <a:ext cx="2230500" cy="39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6"/>
          </p:nvPr>
        </p:nvSpPr>
        <p:spPr>
          <a:xfrm>
            <a:off x="6206250" y="2887050"/>
            <a:ext cx="2230500" cy="7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4"/>
          <p:cNvSpPr/>
          <p:nvPr/>
        </p:nvSpPr>
        <p:spPr>
          <a:xfrm>
            <a:off x="-1872000" y="4649249"/>
            <a:ext cx="5871765" cy="590574"/>
          </a:xfrm>
          <a:custGeom>
            <a:avLst/>
            <a:gdLst/>
            <a:ahLst/>
            <a:cxnLst/>
            <a:rect l="l" t="t" r="r" b="b"/>
            <a:pathLst>
              <a:path w="55802" h="10693" extrusionOk="0">
                <a:moveTo>
                  <a:pt x="29021" y="0"/>
                </a:moveTo>
                <a:lnTo>
                  <a:pt x="25192" y="245"/>
                </a:lnTo>
                <a:lnTo>
                  <a:pt x="23156" y="509"/>
                </a:lnTo>
                <a:lnTo>
                  <a:pt x="21160" y="815"/>
                </a:lnTo>
                <a:lnTo>
                  <a:pt x="17535" y="1507"/>
                </a:lnTo>
                <a:lnTo>
                  <a:pt x="14358" y="2261"/>
                </a:lnTo>
                <a:lnTo>
                  <a:pt x="11588" y="3055"/>
                </a:lnTo>
                <a:lnTo>
                  <a:pt x="9185" y="3870"/>
                </a:lnTo>
                <a:lnTo>
                  <a:pt x="7148" y="4725"/>
                </a:lnTo>
                <a:lnTo>
                  <a:pt x="5438" y="5560"/>
                </a:lnTo>
                <a:lnTo>
                  <a:pt x="4012" y="6395"/>
                </a:lnTo>
                <a:lnTo>
                  <a:pt x="2872" y="7210"/>
                </a:lnTo>
                <a:lnTo>
                  <a:pt x="1955" y="7963"/>
                </a:lnTo>
                <a:lnTo>
                  <a:pt x="957" y="8981"/>
                </a:lnTo>
                <a:lnTo>
                  <a:pt x="41" y="10468"/>
                </a:lnTo>
                <a:lnTo>
                  <a:pt x="0" y="10692"/>
                </a:lnTo>
                <a:lnTo>
                  <a:pt x="55802" y="10692"/>
                </a:lnTo>
                <a:lnTo>
                  <a:pt x="55476" y="10264"/>
                </a:lnTo>
                <a:lnTo>
                  <a:pt x="52666" y="7698"/>
                </a:lnTo>
                <a:lnTo>
                  <a:pt x="50446" y="6069"/>
                </a:lnTo>
                <a:lnTo>
                  <a:pt x="48654" y="4949"/>
                </a:lnTo>
                <a:lnTo>
                  <a:pt x="46617" y="3849"/>
                </a:lnTo>
                <a:lnTo>
                  <a:pt x="44316" y="2790"/>
                </a:lnTo>
                <a:lnTo>
                  <a:pt x="41770" y="1853"/>
                </a:lnTo>
                <a:lnTo>
                  <a:pt x="38960" y="1059"/>
                </a:lnTo>
                <a:lnTo>
                  <a:pt x="35905" y="469"/>
                </a:lnTo>
                <a:lnTo>
                  <a:pt x="32585" y="102"/>
                </a:lnTo>
                <a:lnTo>
                  <a:pt x="290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3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9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subTitle" idx="1"/>
          </p:nvPr>
        </p:nvSpPr>
        <p:spPr>
          <a:xfrm>
            <a:off x="720000" y="1971600"/>
            <a:ext cx="4536000" cy="26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7" name="Google Shape;97;p16"/>
          <p:cNvSpPr/>
          <p:nvPr/>
        </p:nvSpPr>
        <p:spPr>
          <a:xfrm rot="10800000">
            <a:off x="-4002941" y="4734800"/>
            <a:ext cx="9573640" cy="784925"/>
          </a:xfrm>
          <a:custGeom>
            <a:avLst/>
            <a:gdLst/>
            <a:ahLst/>
            <a:cxnLst/>
            <a:rect l="l" t="t" r="r" b="b"/>
            <a:pathLst>
              <a:path w="88612" h="17617" extrusionOk="0">
                <a:moveTo>
                  <a:pt x="1609" y="0"/>
                </a:moveTo>
                <a:lnTo>
                  <a:pt x="1284" y="509"/>
                </a:lnTo>
                <a:lnTo>
                  <a:pt x="734" y="1589"/>
                </a:lnTo>
                <a:lnTo>
                  <a:pt x="347" y="2648"/>
                </a:lnTo>
                <a:lnTo>
                  <a:pt x="102" y="3707"/>
                </a:lnTo>
                <a:lnTo>
                  <a:pt x="1" y="4766"/>
                </a:lnTo>
                <a:lnTo>
                  <a:pt x="21" y="5825"/>
                </a:lnTo>
                <a:lnTo>
                  <a:pt x="184" y="6843"/>
                </a:lnTo>
                <a:lnTo>
                  <a:pt x="469" y="7861"/>
                </a:lnTo>
                <a:lnTo>
                  <a:pt x="876" y="8859"/>
                </a:lnTo>
                <a:lnTo>
                  <a:pt x="1406" y="9816"/>
                </a:lnTo>
                <a:lnTo>
                  <a:pt x="2058" y="10753"/>
                </a:lnTo>
                <a:lnTo>
                  <a:pt x="2811" y="11649"/>
                </a:lnTo>
                <a:lnTo>
                  <a:pt x="3666" y="12504"/>
                </a:lnTo>
                <a:lnTo>
                  <a:pt x="4624" y="13299"/>
                </a:lnTo>
                <a:lnTo>
                  <a:pt x="5683" y="14052"/>
                </a:lnTo>
                <a:lnTo>
                  <a:pt x="6843" y="14724"/>
                </a:lnTo>
                <a:lnTo>
                  <a:pt x="8086" y="15356"/>
                </a:lnTo>
                <a:lnTo>
                  <a:pt x="9410" y="15926"/>
                </a:lnTo>
                <a:lnTo>
                  <a:pt x="10815" y="16415"/>
                </a:lnTo>
                <a:lnTo>
                  <a:pt x="12281" y="16822"/>
                </a:lnTo>
                <a:lnTo>
                  <a:pt x="13849" y="17168"/>
                </a:lnTo>
                <a:lnTo>
                  <a:pt x="15458" y="17413"/>
                </a:lnTo>
                <a:lnTo>
                  <a:pt x="17148" y="17555"/>
                </a:lnTo>
                <a:lnTo>
                  <a:pt x="18880" y="17616"/>
                </a:lnTo>
                <a:lnTo>
                  <a:pt x="20672" y="17575"/>
                </a:lnTo>
                <a:lnTo>
                  <a:pt x="22505" y="17433"/>
                </a:lnTo>
                <a:lnTo>
                  <a:pt x="24399" y="17168"/>
                </a:lnTo>
                <a:lnTo>
                  <a:pt x="26333" y="16802"/>
                </a:lnTo>
                <a:lnTo>
                  <a:pt x="28288" y="16313"/>
                </a:lnTo>
                <a:lnTo>
                  <a:pt x="30284" y="15681"/>
                </a:lnTo>
                <a:lnTo>
                  <a:pt x="32321" y="14948"/>
                </a:lnTo>
                <a:lnTo>
                  <a:pt x="34357" y="14073"/>
                </a:lnTo>
                <a:lnTo>
                  <a:pt x="35396" y="13563"/>
                </a:lnTo>
                <a:lnTo>
                  <a:pt x="37209" y="12688"/>
                </a:lnTo>
                <a:lnTo>
                  <a:pt x="40874" y="11140"/>
                </a:lnTo>
                <a:lnTo>
                  <a:pt x="44540" y="9837"/>
                </a:lnTo>
                <a:lnTo>
                  <a:pt x="48206" y="8757"/>
                </a:lnTo>
                <a:lnTo>
                  <a:pt x="51851" y="7882"/>
                </a:lnTo>
                <a:lnTo>
                  <a:pt x="55477" y="7250"/>
                </a:lnTo>
                <a:lnTo>
                  <a:pt x="59061" y="6822"/>
                </a:lnTo>
                <a:lnTo>
                  <a:pt x="62584" y="6598"/>
                </a:lnTo>
                <a:lnTo>
                  <a:pt x="66026" y="6598"/>
                </a:lnTo>
                <a:lnTo>
                  <a:pt x="69386" y="6782"/>
                </a:lnTo>
                <a:lnTo>
                  <a:pt x="72645" y="7169"/>
                </a:lnTo>
                <a:lnTo>
                  <a:pt x="75781" y="7759"/>
                </a:lnTo>
                <a:lnTo>
                  <a:pt x="78795" y="8533"/>
                </a:lnTo>
                <a:lnTo>
                  <a:pt x="81667" y="9490"/>
                </a:lnTo>
                <a:lnTo>
                  <a:pt x="84375" y="10631"/>
                </a:lnTo>
                <a:lnTo>
                  <a:pt x="86921" y="11934"/>
                </a:lnTo>
                <a:lnTo>
                  <a:pt x="88123" y="12667"/>
                </a:lnTo>
                <a:lnTo>
                  <a:pt x="886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 rot="10800000">
            <a:off x="8018829" y="336975"/>
            <a:ext cx="1170246" cy="4859025"/>
          </a:xfrm>
          <a:custGeom>
            <a:avLst/>
            <a:gdLst/>
            <a:ahLst/>
            <a:cxnLst/>
            <a:rect l="l" t="t" r="r" b="b"/>
            <a:pathLst>
              <a:path w="10306" h="16537" extrusionOk="0">
                <a:moveTo>
                  <a:pt x="1" y="0"/>
                </a:moveTo>
                <a:lnTo>
                  <a:pt x="1" y="16537"/>
                </a:lnTo>
                <a:lnTo>
                  <a:pt x="1365" y="16272"/>
                </a:lnTo>
                <a:lnTo>
                  <a:pt x="3748" y="15539"/>
                </a:lnTo>
                <a:lnTo>
                  <a:pt x="5683" y="14602"/>
                </a:lnTo>
                <a:lnTo>
                  <a:pt x="7210" y="13523"/>
                </a:lnTo>
                <a:lnTo>
                  <a:pt x="8391" y="12301"/>
                </a:lnTo>
                <a:lnTo>
                  <a:pt x="9247" y="10977"/>
                </a:lnTo>
                <a:lnTo>
                  <a:pt x="9837" y="9592"/>
                </a:lnTo>
                <a:lnTo>
                  <a:pt x="10163" y="8187"/>
                </a:lnTo>
                <a:lnTo>
                  <a:pt x="10306" y="6782"/>
                </a:lnTo>
                <a:lnTo>
                  <a:pt x="10265" y="5417"/>
                </a:lnTo>
                <a:lnTo>
                  <a:pt x="10000" y="3503"/>
                </a:lnTo>
                <a:lnTo>
                  <a:pt x="9430" y="1446"/>
                </a:lnTo>
                <a:lnTo>
                  <a:pt x="8880" y="204"/>
                </a:lnTo>
                <a:lnTo>
                  <a:pt x="873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USTOM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subTitle" idx="1"/>
          </p:nvPr>
        </p:nvSpPr>
        <p:spPr>
          <a:xfrm>
            <a:off x="720000" y="1546625"/>
            <a:ext cx="2637600" cy="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subTitle" idx="2"/>
          </p:nvPr>
        </p:nvSpPr>
        <p:spPr>
          <a:xfrm>
            <a:off x="720000" y="1931850"/>
            <a:ext cx="2859000" cy="6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subTitle" idx="3"/>
          </p:nvPr>
        </p:nvSpPr>
        <p:spPr>
          <a:xfrm>
            <a:off x="720000" y="2786275"/>
            <a:ext cx="2637600" cy="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subTitle" idx="4"/>
          </p:nvPr>
        </p:nvSpPr>
        <p:spPr>
          <a:xfrm>
            <a:off x="720000" y="3171500"/>
            <a:ext cx="2859000" cy="6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subTitle" idx="5"/>
          </p:nvPr>
        </p:nvSpPr>
        <p:spPr>
          <a:xfrm>
            <a:off x="4572000" y="1546625"/>
            <a:ext cx="2637600" cy="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subTitle" idx="6"/>
          </p:nvPr>
        </p:nvSpPr>
        <p:spPr>
          <a:xfrm>
            <a:off x="4572000" y="1931850"/>
            <a:ext cx="2859000" cy="6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7"/>
          <p:cNvSpPr txBox="1">
            <a:spLocks noGrp="1"/>
          </p:cNvSpPr>
          <p:nvPr>
            <p:ph type="subTitle" idx="7"/>
          </p:nvPr>
        </p:nvSpPr>
        <p:spPr>
          <a:xfrm>
            <a:off x="4572000" y="2786275"/>
            <a:ext cx="2637600" cy="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82" name="Google Shape;182;p27"/>
          <p:cNvSpPr txBox="1">
            <a:spLocks noGrp="1"/>
          </p:cNvSpPr>
          <p:nvPr>
            <p:ph type="subTitle" idx="8"/>
          </p:nvPr>
        </p:nvSpPr>
        <p:spPr>
          <a:xfrm>
            <a:off x="4572000" y="3171500"/>
            <a:ext cx="2859000" cy="6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7"/>
          <p:cNvSpPr/>
          <p:nvPr/>
        </p:nvSpPr>
        <p:spPr>
          <a:xfrm>
            <a:off x="720000" y="4615673"/>
            <a:ext cx="8038418" cy="572690"/>
          </a:xfrm>
          <a:custGeom>
            <a:avLst/>
            <a:gdLst/>
            <a:ahLst/>
            <a:cxnLst/>
            <a:rect l="l" t="t" r="r" b="b"/>
            <a:pathLst>
              <a:path w="55802" h="10693" extrusionOk="0">
                <a:moveTo>
                  <a:pt x="29021" y="0"/>
                </a:moveTo>
                <a:lnTo>
                  <a:pt x="25192" y="245"/>
                </a:lnTo>
                <a:lnTo>
                  <a:pt x="23156" y="509"/>
                </a:lnTo>
                <a:lnTo>
                  <a:pt x="21160" y="815"/>
                </a:lnTo>
                <a:lnTo>
                  <a:pt x="17535" y="1507"/>
                </a:lnTo>
                <a:lnTo>
                  <a:pt x="14358" y="2261"/>
                </a:lnTo>
                <a:lnTo>
                  <a:pt x="11588" y="3055"/>
                </a:lnTo>
                <a:lnTo>
                  <a:pt x="9185" y="3870"/>
                </a:lnTo>
                <a:lnTo>
                  <a:pt x="7148" y="4725"/>
                </a:lnTo>
                <a:lnTo>
                  <a:pt x="5438" y="5560"/>
                </a:lnTo>
                <a:lnTo>
                  <a:pt x="4012" y="6395"/>
                </a:lnTo>
                <a:lnTo>
                  <a:pt x="2872" y="7210"/>
                </a:lnTo>
                <a:lnTo>
                  <a:pt x="1955" y="7963"/>
                </a:lnTo>
                <a:lnTo>
                  <a:pt x="957" y="8981"/>
                </a:lnTo>
                <a:lnTo>
                  <a:pt x="41" y="10468"/>
                </a:lnTo>
                <a:lnTo>
                  <a:pt x="0" y="10692"/>
                </a:lnTo>
                <a:lnTo>
                  <a:pt x="55802" y="10692"/>
                </a:lnTo>
                <a:lnTo>
                  <a:pt x="55476" y="10264"/>
                </a:lnTo>
                <a:lnTo>
                  <a:pt x="52666" y="7698"/>
                </a:lnTo>
                <a:lnTo>
                  <a:pt x="50446" y="6069"/>
                </a:lnTo>
                <a:lnTo>
                  <a:pt x="48654" y="4949"/>
                </a:lnTo>
                <a:lnTo>
                  <a:pt x="46617" y="3849"/>
                </a:lnTo>
                <a:lnTo>
                  <a:pt x="44316" y="2790"/>
                </a:lnTo>
                <a:lnTo>
                  <a:pt x="41770" y="1853"/>
                </a:lnTo>
                <a:lnTo>
                  <a:pt x="38960" y="1059"/>
                </a:lnTo>
                <a:lnTo>
                  <a:pt x="35905" y="469"/>
                </a:lnTo>
                <a:lnTo>
                  <a:pt x="32585" y="102"/>
                </a:lnTo>
                <a:lnTo>
                  <a:pt x="2902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7"/>
          <p:cNvSpPr/>
          <p:nvPr/>
        </p:nvSpPr>
        <p:spPr>
          <a:xfrm rot="5400000">
            <a:off x="6328668" y="-2398900"/>
            <a:ext cx="791269" cy="5390855"/>
          </a:xfrm>
          <a:custGeom>
            <a:avLst/>
            <a:gdLst/>
            <a:ahLst/>
            <a:cxnLst/>
            <a:rect l="l" t="t" r="r" b="b"/>
            <a:pathLst>
              <a:path w="10306" h="16537" extrusionOk="0">
                <a:moveTo>
                  <a:pt x="1" y="0"/>
                </a:moveTo>
                <a:lnTo>
                  <a:pt x="1" y="16537"/>
                </a:lnTo>
                <a:lnTo>
                  <a:pt x="1365" y="16272"/>
                </a:lnTo>
                <a:lnTo>
                  <a:pt x="3748" y="15539"/>
                </a:lnTo>
                <a:lnTo>
                  <a:pt x="5683" y="14602"/>
                </a:lnTo>
                <a:lnTo>
                  <a:pt x="7210" y="13523"/>
                </a:lnTo>
                <a:lnTo>
                  <a:pt x="8391" y="12301"/>
                </a:lnTo>
                <a:lnTo>
                  <a:pt x="9247" y="10977"/>
                </a:lnTo>
                <a:lnTo>
                  <a:pt x="9837" y="9592"/>
                </a:lnTo>
                <a:lnTo>
                  <a:pt x="10163" y="8187"/>
                </a:lnTo>
                <a:lnTo>
                  <a:pt x="10306" y="6782"/>
                </a:lnTo>
                <a:lnTo>
                  <a:pt x="10265" y="5417"/>
                </a:lnTo>
                <a:lnTo>
                  <a:pt x="10000" y="3503"/>
                </a:lnTo>
                <a:lnTo>
                  <a:pt x="9430" y="1446"/>
                </a:lnTo>
                <a:lnTo>
                  <a:pt x="8880" y="204"/>
                </a:lnTo>
                <a:lnTo>
                  <a:pt x="873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474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Char char="●"/>
              <a:defRPr sz="18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8" r:id="rId5"/>
    <p:sldLayoutId id="2147483659" r:id="rId6"/>
    <p:sldLayoutId id="2147483660" r:id="rId7"/>
    <p:sldLayoutId id="2147483662" r:id="rId8"/>
    <p:sldLayoutId id="2147483673" r:id="rId9"/>
    <p:sldLayoutId id="2147483700" r:id="rId10"/>
    <p:sldLayoutId id="214748370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pos="5306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  <p15:guide id="5" pos="2880">
          <p15:clr>
            <a:srgbClr val="EA4335"/>
          </p15:clr>
        </p15:guide>
        <p15:guide id="6" pos="1667">
          <p15:clr>
            <a:srgbClr val="EA4335"/>
          </p15:clr>
        </p15:guide>
        <p15:guide id="7" pos="4093">
          <p15:clr>
            <a:srgbClr val="EA4335"/>
          </p15:clr>
        </p15:guide>
        <p15:guide id="8" orient="horz" pos="2306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PfT4lq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Google Shape;1337;p84"/>
          <p:cNvGrpSpPr/>
          <p:nvPr/>
        </p:nvGrpSpPr>
        <p:grpSpPr>
          <a:xfrm>
            <a:off x="968304" y="285750"/>
            <a:ext cx="7347531" cy="4859070"/>
            <a:chOff x="870107" y="1807910"/>
            <a:chExt cx="3309980" cy="2743628"/>
          </a:xfrm>
        </p:grpSpPr>
        <p:sp>
          <p:nvSpPr>
            <p:cNvPr id="1338" name="Google Shape;1338;p84"/>
            <p:cNvSpPr/>
            <p:nvPr/>
          </p:nvSpPr>
          <p:spPr>
            <a:xfrm>
              <a:off x="2079887" y="4505178"/>
              <a:ext cx="890348" cy="46360"/>
            </a:xfrm>
            <a:custGeom>
              <a:avLst/>
              <a:gdLst/>
              <a:ahLst/>
              <a:cxnLst/>
              <a:rect l="l" t="t" r="r" b="b"/>
              <a:pathLst>
                <a:path w="9622" h="501" extrusionOk="0">
                  <a:moveTo>
                    <a:pt x="1" y="1"/>
                  </a:moveTo>
                  <a:lnTo>
                    <a:pt x="1" y="501"/>
                  </a:lnTo>
                  <a:lnTo>
                    <a:pt x="9622" y="501"/>
                  </a:lnTo>
                  <a:lnTo>
                    <a:pt x="96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4"/>
            <p:cNvSpPr/>
            <p:nvPr/>
          </p:nvSpPr>
          <p:spPr>
            <a:xfrm>
              <a:off x="870107" y="1807910"/>
              <a:ext cx="3309980" cy="1965814"/>
            </a:xfrm>
            <a:custGeom>
              <a:avLst/>
              <a:gdLst/>
              <a:ahLst/>
              <a:cxnLst/>
              <a:rect l="l" t="t" r="r" b="b"/>
              <a:pathLst>
                <a:path w="35771" h="21244" extrusionOk="0">
                  <a:moveTo>
                    <a:pt x="739" y="1"/>
                  </a:moveTo>
                  <a:lnTo>
                    <a:pt x="406" y="144"/>
                  </a:lnTo>
                  <a:lnTo>
                    <a:pt x="167" y="406"/>
                  </a:lnTo>
                  <a:lnTo>
                    <a:pt x="25" y="739"/>
                  </a:lnTo>
                  <a:lnTo>
                    <a:pt x="1" y="930"/>
                  </a:lnTo>
                  <a:lnTo>
                    <a:pt x="1" y="21243"/>
                  </a:lnTo>
                  <a:lnTo>
                    <a:pt x="35770" y="21243"/>
                  </a:lnTo>
                  <a:lnTo>
                    <a:pt x="35770" y="930"/>
                  </a:lnTo>
                  <a:lnTo>
                    <a:pt x="35746" y="739"/>
                  </a:lnTo>
                  <a:lnTo>
                    <a:pt x="35603" y="406"/>
                  </a:lnTo>
                  <a:lnTo>
                    <a:pt x="35365" y="144"/>
                  </a:lnTo>
                  <a:lnTo>
                    <a:pt x="350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4"/>
            <p:cNvSpPr/>
            <p:nvPr/>
          </p:nvSpPr>
          <p:spPr>
            <a:xfrm>
              <a:off x="870107" y="3795629"/>
              <a:ext cx="3309980" cy="277790"/>
            </a:xfrm>
            <a:custGeom>
              <a:avLst/>
              <a:gdLst/>
              <a:ahLst/>
              <a:cxnLst/>
              <a:rect l="l" t="t" r="r" b="b"/>
              <a:pathLst>
                <a:path w="35771" h="3002" extrusionOk="0">
                  <a:moveTo>
                    <a:pt x="1" y="1"/>
                  </a:moveTo>
                  <a:lnTo>
                    <a:pt x="1" y="2049"/>
                  </a:lnTo>
                  <a:lnTo>
                    <a:pt x="25" y="2239"/>
                  </a:lnTo>
                  <a:lnTo>
                    <a:pt x="167" y="2572"/>
                  </a:lnTo>
                  <a:lnTo>
                    <a:pt x="406" y="2834"/>
                  </a:lnTo>
                  <a:lnTo>
                    <a:pt x="739" y="2977"/>
                  </a:lnTo>
                  <a:lnTo>
                    <a:pt x="930" y="3001"/>
                  </a:lnTo>
                  <a:lnTo>
                    <a:pt x="34818" y="3001"/>
                  </a:lnTo>
                  <a:lnTo>
                    <a:pt x="35032" y="2977"/>
                  </a:lnTo>
                  <a:lnTo>
                    <a:pt x="35365" y="2834"/>
                  </a:lnTo>
                  <a:lnTo>
                    <a:pt x="35603" y="2572"/>
                  </a:lnTo>
                  <a:lnTo>
                    <a:pt x="35746" y="2239"/>
                  </a:lnTo>
                  <a:lnTo>
                    <a:pt x="35770" y="2049"/>
                  </a:lnTo>
                  <a:lnTo>
                    <a:pt x="357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4"/>
            <p:cNvSpPr/>
            <p:nvPr/>
          </p:nvSpPr>
          <p:spPr>
            <a:xfrm>
              <a:off x="2168072" y="4095346"/>
              <a:ext cx="714073" cy="385686"/>
            </a:xfrm>
            <a:custGeom>
              <a:avLst/>
              <a:gdLst/>
              <a:ahLst/>
              <a:cxnLst/>
              <a:rect l="l" t="t" r="r" b="b"/>
              <a:pathLst>
                <a:path w="7717" h="4168" extrusionOk="0">
                  <a:moveTo>
                    <a:pt x="405" y="0"/>
                  </a:moveTo>
                  <a:lnTo>
                    <a:pt x="0" y="4168"/>
                  </a:lnTo>
                  <a:lnTo>
                    <a:pt x="7716" y="4168"/>
                  </a:lnTo>
                  <a:lnTo>
                    <a:pt x="73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3" name="Google Shape;1343;p84"/>
          <p:cNvGrpSpPr/>
          <p:nvPr/>
        </p:nvGrpSpPr>
        <p:grpSpPr>
          <a:xfrm>
            <a:off x="5499950" y="4018375"/>
            <a:ext cx="2613630" cy="971901"/>
            <a:chOff x="5499950" y="4018375"/>
            <a:chExt cx="2613630" cy="971901"/>
          </a:xfrm>
        </p:grpSpPr>
        <p:sp>
          <p:nvSpPr>
            <p:cNvPr id="1344" name="Google Shape;1344;p84"/>
            <p:cNvSpPr/>
            <p:nvPr/>
          </p:nvSpPr>
          <p:spPr>
            <a:xfrm>
              <a:off x="5757475" y="4859072"/>
              <a:ext cx="1449148" cy="131205"/>
            </a:xfrm>
            <a:custGeom>
              <a:avLst/>
              <a:gdLst/>
              <a:ahLst/>
              <a:cxnLst/>
              <a:rect l="l" t="t" r="r" b="b"/>
              <a:pathLst>
                <a:path w="18677" h="1691" extrusionOk="0">
                  <a:moveTo>
                    <a:pt x="591" y="0"/>
                  </a:moveTo>
                  <a:lnTo>
                    <a:pt x="123" y="143"/>
                  </a:lnTo>
                  <a:lnTo>
                    <a:pt x="1" y="306"/>
                  </a:lnTo>
                  <a:lnTo>
                    <a:pt x="21" y="408"/>
                  </a:lnTo>
                  <a:lnTo>
                    <a:pt x="225" y="550"/>
                  </a:lnTo>
                  <a:lnTo>
                    <a:pt x="551" y="591"/>
                  </a:lnTo>
                  <a:lnTo>
                    <a:pt x="9145" y="1141"/>
                  </a:lnTo>
                  <a:lnTo>
                    <a:pt x="17739" y="1691"/>
                  </a:lnTo>
                  <a:lnTo>
                    <a:pt x="18085" y="1691"/>
                  </a:lnTo>
                  <a:lnTo>
                    <a:pt x="18554" y="1548"/>
                  </a:lnTo>
                  <a:lnTo>
                    <a:pt x="18676" y="1385"/>
                  </a:lnTo>
                  <a:lnTo>
                    <a:pt x="18656" y="1283"/>
                  </a:lnTo>
                  <a:lnTo>
                    <a:pt x="18452" y="1141"/>
                  </a:lnTo>
                  <a:lnTo>
                    <a:pt x="18126" y="1100"/>
                  </a:lnTo>
                  <a:lnTo>
                    <a:pt x="9532" y="550"/>
                  </a:lnTo>
                  <a:lnTo>
                    <a:pt x="9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4"/>
            <p:cNvSpPr/>
            <p:nvPr/>
          </p:nvSpPr>
          <p:spPr>
            <a:xfrm>
              <a:off x="5499950" y="4513017"/>
              <a:ext cx="1961010" cy="240219"/>
            </a:xfrm>
            <a:custGeom>
              <a:avLst/>
              <a:gdLst/>
              <a:ahLst/>
              <a:cxnLst/>
              <a:rect l="l" t="t" r="r" b="b"/>
              <a:pathLst>
                <a:path w="25274" h="3096" extrusionOk="0">
                  <a:moveTo>
                    <a:pt x="591" y="0"/>
                  </a:moveTo>
                  <a:lnTo>
                    <a:pt x="143" y="123"/>
                  </a:lnTo>
                  <a:lnTo>
                    <a:pt x="0" y="347"/>
                  </a:lnTo>
                  <a:lnTo>
                    <a:pt x="224" y="571"/>
                  </a:lnTo>
                  <a:lnTo>
                    <a:pt x="530" y="632"/>
                  </a:lnTo>
                  <a:lnTo>
                    <a:pt x="6354" y="1365"/>
                  </a:lnTo>
                  <a:lnTo>
                    <a:pt x="18268" y="2607"/>
                  </a:lnTo>
                  <a:lnTo>
                    <a:pt x="24337" y="3076"/>
                  </a:lnTo>
                  <a:lnTo>
                    <a:pt x="24663" y="3096"/>
                  </a:lnTo>
                  <a:lnTo>
                    <a:pt x="25131" y="2953"/>
                  </a:lnTo>
                  <a:lnTo>
                    <a:pt x="25274" y="2790"/>
                  </a:lnTo>
                  <a:lnTo>
                    <a:pt x="25254" y="2668"/>
                  </a:lnTo>
                  <a:lnTo>
                    <a:pt x="25029" y="2546"/>
                  </a:lnTo>
                  <a:lnTo>
                    <a:pt x="24724" y="2485"/>
                  </a:lnTo>
                  <a:lnTo>
                    <a:pt x="18655" y="2017"/>
                  </a:lnTo>
                  <a:lnTo>
                    <a:pt x="6762" y="795"/>
                  </a:lnTo>
                  <a:lnTo>
                    <a:pt x="917" y="41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4"/>
            <p:cNvSpPr/>
            <p:nvPr/>
          </p:nvSpPr>
          <p:spPr>
            <a:xfrm>
              <a:off x="6291611" y="4405553"/>
              <a:ext cx="1821968" cy="192889"/>
            </a:xfrm>
            <a:custGeom>
              <a:avLst/>
              <a:gdLst/>
              <a:ahLst/>
              <a:cxnLst/>
              <a:rect l="l" t="t" r="r" b="b"/>
              <a:pathLst>
                <a:path w="23482" h="2486" extrusionOk="0">
                  <a:moveTo>
                    <a:pt x="591" y="1"/>
                  </a:moveTo>
                  <a:lnTo>
                    <a:pt x="123" y="143"/>
                  </a:lnTo>
                  <a:lnTo>
                    <a:pt x="0" y="306"/>
                  </a:lnTo>
                  <a:lnTo>
                    <a:pt x="21" y="408"/>
                  </a:lnTo>
                  <a:lnTo>
                    <a:pt x="224" y="550"/>
                  </a:lnTo>
                  <a:lnTo>
                    <a:pt x="550" y="591"/>
                  </a:lnTo>
                  <a:lnTo>
                    <a:pt x="11548" y="1528"/>
                  </a:lnTo>
                  <a:lnTo>
                    <a:pt x="22545" y="2465"/>
                  </a:lnTo>
                  <a:lnTo>
                    <a:pt x="22891" y="2485"/>
                  </a:lnTo>
                  <a:lnTo>
                    <a:pt x="23360" y="2343"/>
                  </a:lnTo>
                  <a:lnTo>
                    <a:pt x="23482" y="2180"/>
                  </a:lnTo>
                  <a:lnTo>
                    <a:pt x="23462" y="2078"/>
                  </a:lnTo>
                  <a:lnTo>
                    <a:pt x="23258" y="1935"/>
                  </a:lnTo>
                  <a:lnTo>
                    <a:pt x="22952" y="1874"/>
                  </a:lnTo>
                  <a:lnTo>
                    <a:pt x="11935" y="93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4"/>
            <p:cNvSpPr/>
            <p:nvPr/>
          </p:nvSpPr>
          <p:spPr>
            <a:xfrm>
              <a:off x="6380065" y="4018375"/>
              <a:ext cx="1396930" cy="188156"/>
            </a:xfrm>
            <a:custGeom>
              <a:avLst/>
              <a:gdLst/>
              <a:ahLst/>
              <a:cxnLst/>
              <a:rect l="l" t="t" r="r" b="b"/>
              <a:pathLst>
                <a:path w="18004" h="2425" extrusionOk="0">
                  <a:moveTo>
                    <a:pt x="612" y="1"/>
                  </a:moveTo>
                  <a:lnTo>
                    <a:pt x="143" y="144"/>
                  </a:lnTo>
                  <a:lnTo>
                    <a:pt x="1" y="368"/>
                  </a:lnTo>
                  <a:lnTo>
                    <a:pt x="245" y="571"/>
                  </a:lnTo>
                  <a:lnTo>
                    <a:pt x="551" y="612"/>
                  </a:lnTo>
                  <a:lnTo>
                    <a:pt x="8799" y="1508"/>
                  </a:lnTo>
                  <a:lnTo>
                    <a:pt x="17067" y="2404"/>
                  </a:lnTo>
                  <a:lnTo>
                    <a:pt x="17393" y="2424"/>
                  </a:lnTo>
                  <a:lnTo>
                    <a:pt x="17861" y="2302"/>
                  </a:lnTo>
                  <a:lnTo>
                    <a:pt x="18004" y="2078"/>
                  </a:lnTo>
                  <a:lnTo>
                    <a:pt x="17760" y="1875"/>
                  </a:lnTo>
                  <a:lnTo>
                    <a:pt x="17454" y="1814"/>
                  </a:lnTo>
                  <a:lnTo>
                    <a:pt x="9186" y="917"/>
                  </a:lnTo>
                  <a:lnTo>
                    <a:pt x="938" y="21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8" name="Google Shape;1348;p84"/>
          <p:cNvGrpSpPr/>
          <p:nvPr/>
        </p:nvGrpSpPr>
        <p:grpSpPr>
          <a:xfrm>
            <a:off x="12" y="2"/>
            <a:ext cx="2596092" cy="936967"/>
            <a:chOff x="12" y="2"/>
            <a:chExt cx="2596092" cy="936967"/>
          </a:xfrm>
        </p:grpSpPr>
        <p:sp>
          <p:nvSpPr>
            <p:cNvPr id="1349" name="Google Shape;1349;p84"/>
            <p:cNvSpPr/>
            <p:nvPr/>
          </p:nvSpPr>
          <p:spPr>
            <a:xfrm rot="-525982">
              <a:off x="308800" y="696105"/>
              <a:ext cx="1449128" cy="131203"/>
            </a:xfrm>
            <a:custGeom>
              <a:avLst/>
              <a:gdLst/>
              <a:ahLst/>
              <a:cxnLst/>
              <a:rect l="l" t="t" r="r" b="b"/>
              <a:pathLst>
                <a:path w="18677" h="1691" extrusionOk="0">
                  <a:moveTo>
                    <a:pt x="591" y="0"/>
                  </a:moveTo>
                  <a:lnTo>
                    <a:pt x="123" y="143"/>
                  </a:lnTo>
                  <a:lnTo>
                    <a:pt x="1" y="306"/>
                  </a:lnTo>
                  <a:lnTo>
                    <a:pt x="21" y="408"/>
                  </a:lnTo>
                  <a:lnTo>
                    <a:pt x="225" y="550"/>
                  </a:lnTo>
                  <a:lnTo>
                    <a:pt x="551" y="591"/>
                  </a:lnTo>
                  <a:lnTo>
                    <a:pt x="9145" y="1141"/>
                  </a:lnTo>
                  <a:lnTo>
                    <a:pt x="17739" y="1691"/>
                  </a:lnTo>
                  <a:lnTo>
                    <a:pt x="18085" y="1691"/>
                  </a:lnTo>
                  <a:lnTo>
                    <a:pt x="18554" y="1548"/>
                  </a:lnTo>
                  <a:lnTo>
                    <a:pt x="18676" y="1385"/>
                  </a:lnTo>
                  <a:lnTo>
                    <a:pt x="18656" y="1283"/>
                  </a:lnTo>
                  <a:lnTo>
                    <a:pt x="18452" y="1141"/>
                  </a:lnTo>
                  <a:lnTo>
                    <a:pt x="18126" y="1100"/>
                  </a:lnTo>
                  <a:lnTo>
                    <a:pt x="9532" y="550"/>
                  </a:lnTo>
                  <a:lnTo>
                    <a:pt x="9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4"/>
            <p:cNvSpPr/>
            <p:nvPr/>
          </p:nvSpPr>
          <p:spPr>
            <a:xfrm rot="-525982">
              <a:off x="6863" y="353696"/>
              <a:ext cx="1960982" cy="240215"/>
            </a:xfrm>
            <a:custGeom>
              <a:avLst/>
              <a:gdLst/>
              <a:ahLst/>
              <a:cxnLst/>
              <a:rect l="l" t="t" r="r" b="b"/>
              <a:pathLst>
                <a:path w="25274" h="3096" extrusionOk="0">
                  <a:moveTo>
                    <a:pt x="591" y="0"/>
                  </a:moveTo>
                  <a:lnTo>
                    <a:pt x="143" y="123"/>
                  </a:lnTo>
                  <a:lnTo>
                    <a:pt x="0" y="347"/>
                  </a:lnTo>
                  <a:lnTo>
                    <a:pt x="224" y="571"/>
                  </a:lnTo>
                  <a:lnTo>
                    <a:pt x="530" y="632"/>
                  </a:lnTo>
                  <a:lnTo>
                    <a:pt x="6354" y="1365"/>
                  </a:lnTo>
                  <a:lnTo>
                    <a:pt x="18268" y="2607"/>
                  </a:lnTo>
                  <a:lnTo>
                    <a:pt x="24337" y="3076"/>
                  </a:lnTo>
                  <a:lnTo>
                    <a:pt x="24663" y="3096"/>
                  </a:lnTo>
                  <a:lnTo>
                    <a:pt x="25131" y="2953"/>
                  </a:lnTo>
                  <a:lnTo>
                    <a:pt x="25274" y="2790"/>
                  </a:lnTo>
                  <a:lnTo>
                    <a:pt x="25254" y="2668"/>
                  </a:lnTo>
                  <a:lnTo>
                    <a:pt x="25029" y="2546"/>
                  </a:lnTo>
                  <a:lnTo>
                    <a:pt x="24724" y="2485"/>
                  </a:lnTo>
                  <a:lnTo>
                    <a:pt x="18655" y="2017"/>
                  </a:lnTo>
                  <a:lnTo>
                    <a:pt x="6762" y="795"/>
                  </a:lnTo>
                  <a:lnTo>
                    <a:pt x="917" y="41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4"/>
            <p:cNvSpPr/>
            <p:nvPr/>
          </p:nvSpPr>
          <p:spPr>
            <a:xfrm rot="-525982">
              <a:off x="770105" y="137713"/>
              <a:ext cx="1821942" cy="192886"/>
            </a:xfrm>
            <a:custGeom>
              <a:avLst/>
              <a:gdLst/>
              <a:ahLst/>
              <a:cxnLst/>
              <a:rect l="l" t="t" r="r" b="b"/>
              <a:pathLst>
                <a:path w="23482" h="2486" extrusionOk="0">
                  <a:moveTo>
                    <a:pt x="591" y="1"/>
                  </a:moveTo>
                  <a:lnTo>
                    <a:pt x="123" y="143"/>
                  </a:lnTo>
                  <a:lnTo>
                    <a:pt x="0" y="306"/>
                  </a:lnTo>
                  <a:lnTo>
                    <a:pt x="21" y="408"/>
                  </a:lnTo>
                  <a:lnTo>
                    <a:pt x="224" y="550"/>
                  </a:lnTo>
                  <a:lnTo>
                    <a:pt x="550" y="591"/>
                  </a:lnTo>
                  <a:lnTo>
                    <a:pt x="11548" y="1528"/>
                  </a:lnTo>
                  <a:lnTo>
                    <a:pt x="22545" y="2465"/>
                  </a:lnTo>
                  <a:lnTo>
                    <a:pt x="22891" y="2485"/>
                  </a:lnTo>
                  <a:lnTo>
                    <a:pt x="23360" y="2343"/>
                  </a:lnTo>
                  <a:lnTo>
                    <a:pt x="23482" y="2180"/>
                  </a:lnTo>
                  <a:lnTo>
                    <a:pt x="23462" y="2078"/>
                  </a:lnTo>
                  <a:lnTo>
                    <a:pt x="23258" y="1935"/>
                  </a:lnTo>
                  <a:lnTo>
                    <a:pt x="22952" y="1874"/>
                  </a:lnTo>
                  <a:lnTo>
                    <a:pt x="11935" y="93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476;p55"/>
          <p:cNvSpPr txBox="1">
            <a:spLocks/>
          </p:cNvSpPr>
          <p:nvPr/>
        </p:nvSpPr>
        <p:spPr>
          <a:xfrm>
            <a:off x="439632" y="1276350"/>
            <a:ext cx="8553965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GB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What Does </a:t>
            </a:r>
          </a:p>
          <a:p>
            <a:r>
              <a:rPr lang="en-GB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She Look Like?</a:t>
            </a:r>
          </a:p>
        </p:txBody>
      </p:sp>
      <p:grpSp>
        <p:nvGrpSpPr>
          <p:cNvPr id="17" name="Google Shape;478;p55">
            <a:extLst>
              <a:ext uri="{FF2B5EF4-FFF2-40B4-BE49-F238E27FC236}">
                <a16:creationId xmlns:a16="http://schemas.microsoft.com/office/drawing/2014/main" id="{67FCF733-A817-4C87-ACF5-38CA7943982C}"/>
              </a:ext>
            </a:extLst>
          </p:cNvPr>
          <p:cNvGrpSpPr/>
          <p:nvPr/>
        </p:nvGrpSpPr>
        <p:grpSpPr>
          <a:xfrm>
            <a:off x="1" y="2653853"/>
            <a:ext cx="2596104" cy="2489663"/>
            <a:chOff x="0" y="2156577"/>
            <a:chExt cx="3313722" cy="2986915"/>
          </a:xfrm>
        </p:grpSpPr>
        <p:sp>
          <p:nvSpPr>
            <p:cNvPr id="18" name="Google Shape;479;p55">
              <a:extLst>
                <a:ext uri="{FF2B5EF4-FFF2-40B4-BE49-F238E27FC236}">
                  <a16:creationId xmlns:a16="http://schemas.microsoft.com/office/drawing/2014/main" id="{575E1F0F-2F9D-455E-8E15-92FE7B77D1B5}"/>
                </a:ext>
              </a:extLst>
            </p:cNvPr>
            <p:cNvSpPr/>
            <p:nvPr/>
          </p:nvSpPr>
          <p:spPr>
            <a:xfrm>
              <a:off x="0" y="2279745"/>
              <a:ext cx="2840609" cy="2840521"/>
            </a:xfrm>
            <a:custGeom>
              <a:avLst/>
              <a:gdLst/>
              <a:ahLst/>
              <a:cxnLst/>
              <a:rect l="l" t="t" r="r" b="b"/>
              <a:pathLst>
                <a:path w="32403" h="32402" extrusionOk="0">
                  <a:moveTo>
                    <a:pt x="16212" y="0"/>
                  </a:moveTo>
                  <a:lnTo>
                    <a:pt x="15377" y="21"/>
                  </a:lnTo>
                  <a:lnTo>
                    <a:pt x="13747" y="184"/>
                  </a:lnTo>
                  <a:lnTo>
                    <a:pt x="12159" y="509"/>
                  </a:lnTo>
                  <a:lnTo>
                    <a:pt x="10631" y="978"/>
                  </a:lnTo>
                  <a:lnTo>
                    <a:pt x="9185" y="1609"/>
                  </a:lnTo>
                  <a:lnTo>
                    <a:pt x="7801" y="2342"/>
                  </a:lnTo>
                  <a:lnTo>
                    <a:pt x="6518" y="3218"/>
                  </a:lnTo>
                  <a:lnTo>
                    <a:pt x="5316" y="4216"/>
                  </a:lnTo>
                  <a:lnTo>
                    <a:pt x="4216" y="5316"/>
                  </a:lnTo>
                  <a:lnTo>
                    <a:pt x="3218" y="6517"/>
                  </a:lnTo>
                  <a:lnTo>
                    <a:pt x="2343" y="7800"/>
                  </a:lnTo>
                  <a:lnTo>
                    <a:pt x="1609" y="9185"/>
                  </a:lnTo>
                  <a:lnTo>
                    <a:pt x="978" y="10631"/>
                  </a:lnTo>
                  <a:lnTo>
                    <a:pt x="510" y="12159"/>
                  </a:lnTo>
                  <a:lnTo>
                    <a:pt x="184" y="13747"/>
                  </a:lnTo>
                  <a:lnTo>
                    <a:pt x="21" y="15376"/>
                  </a:lnTo>
                  <a:lnTo>
                    <a:pt x="1" y="16211"/>
                  </a:lnTo>
                  <a:lnTo>
                    <a:pt x="21" y="17046"/>
                  </a:lnTo>
                  <a:lnTo>
                    <a:pt x="184" y="18675"/>
                  </a:lnTo>
                  <a:lnTo>
                    <a:pt x="510" y="20264"/>
                  </a:lnTo>
                  <a:lnTo>
                    <a:pt x="978" y="21771"/>
                  </a:lnTo>
                  <a:lnTo>
                    <a:pt x="1609" y="23237"/>
                  </a:lnTo>
                  <a:lnTo>
                    <a:pt x="2343" y="24602"/>
                  </a:lnTo>
                  <a:lnTo>
                    <a:pt x="3218" y="25905"/>
                  </a:lnTo>
                  <a:lnTo>
                    <a:pt x="4216" y="27107"/>
                  </a:lnTo>
                  <a:lnTo>
                    <a:pt x="5316" y="28207"/>
                  </a:lnTo>
                  <a:lnTo>
                    <a:pt x="6518" y="29184"/>
                  </a:lnTo>
                  <a:lnTo>
                    <a:pt x="7801" y="30060"/>
                  </a:lnTo>
                  <a:lnTo>
                    <a:pt x="9185" y="30813"/>
                  </a:lnTo>
                  <a:lnTo>
                    <a:pt x="10631" y="31424"/>
                  </a:lnTo>
                  <a:lnTo>
                    <a:pt x="12159" y="31893"/>
                  </a:lnTo>
                  <a:lnTo>
                    <a:pt x="13747" y="32219"/>
                  </a:lnTo>
                  <a:lnTo>
                    <a:pt x="15377" y="32402"/>
                  </a:lnTo>
                  <a:lnTo>
                    <a:pt x="17047" y="32402"/>
                  </a:lnTo>
                  <a:lnTo>
                    <a:pt x="18676" y="32219"/>
                  </a:lnTo>
                  <a:lnTo>
                    <a:pt x="20264" y="31893"/>
                  </a:lnTo>
                  <a:lnTo>
                    <a:pt x="21771" y="31424"/>
                  </a:lnTo>
                  <a:lnTo>
                    <a:pt x="23238" y="30813"/>
                  </a:lnTo>
                  <a:lnTo>
                    <a:pt x="24602" y="30060"/>
                  </a:lnTo>
                  <a:lnTo>
                    <a:pt x="25906" y="29184"/>
                  </a:lnTo>
                  <a:lnTo>
                    <a:pt x="27107" y="28207"/>
                  </a:lnTo>
                  <a:lnTo>
                    <a:pt x="28207" y="27107"/>
                  </a:lnTo>
                  <a:lnTo>
                    <a:pt x="29184" y="25905"/>
                  </a:lnTo>
                  <a:lnTo>
                    <a:pt x="30060" y="24602"/>
                  </a:lnTo>
                  <a:lnTo>
                    <a:pt x="30814" y="23237"/>
                  </a:lnTo>
                  <a:lnTo>
                    <a:pt x="31425" y="21771"/>
                  </a:lnTo>
                  <a:lnTo>
                    <a:pt x="31893" y="20264"/>
                  </a:lnTo>
                  <a:lnTo>
                    <a:pt x="32219" y="18675"/>
                  </a:lnTo>
                  <a:lnTo>
                    <a:pt x="32382" y="17046"/>
                  </a:lnTo>
                  <a:lnTo>
                    <a:pt x="32402" y="16211"/>
                  </a:lnTo>
                  <a:lnTo>
                    <a:pt x="32382" y="15376"/>
                  </a:lnTo>
                  <a:lnTo>
                    <a:pt x="32219" y="13747"/>
                  </a:lnTo>
                  <a:lnTo>
                    <a:pt x="31893" y="12159"/>
                  </a:lnTo>
                  <a:lnTo>
                    <a:pt x="31425" y="10631"/>
                  </a:lnTo>
                  <a:lnTo>
                    <a:pt x="30814" y="9185"/>
                  </a:lnTo>
                  <a:lnTo>
                    <a:pt x="30060" y="7800"/>
                  </a:lnTo>
                  <a:lnTo>
                    <a:pt x="29184" y="6517"/>
                  </a:lnTo>
                  <a:lnTo>
                    <a:pt x="28207" y="5316"/>
                  </a:lnTo>
                  <a:lnTo>
                    <a:pt x="27107" y="4216"/>
                  </a:lnTo>
                  <a:lnTo>
                    <a:pt x="25906" y="3218"/>
                  </a:lnTo>
                  <a:lnTo>
                    <a:pt x="24602" y="2342"/>
                  </a:lnTo>
                  <a:lnTo>
                    <a:pt x="23238" y="1609"/>
                  </a:lnTo>
                  <a:lnTo>
                    <a:pt x="21771" y="978"/>
                  </a:lnTo>
                  <a:lnTo>
                    <a:pt x="20264" y="509"/>
                  </a:lnTo>
                  <a:lnTo>
                    <a:pt x="18676" y="184"/>
                  </a:lnTo>
                  <a:lnTo>
                    <a:pt x="17047" y="21"/>
                  </a:lnTo>
                  <a:lnTo>
                    <a:pt x="162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80;p55">
              <a:extLst>
                <a:ext uri="{FF2B5EF4-FFF2-40B4-BE49-F238E27FC236}">
                  <a16:creationId xmlns:a16="http://schemas.microsoft.com/office/drawing/2014/main" id="{0CCAD944-D836-4297-BA6B-F8D9EC08F3BC}"/>
                </a:ext>
              </a:extLst>
            </p:cNvPr>
            <p:cNvSpPr/>
            <p:nvPr/>
          </p:nvSpPr>
          <p:spPr>
            <a:xfrm>
              <a:off x="462430" y="2156577"/>
              <a:ext cx="1915743" cy="1762154"/>
            </a:xfrm>
            <a:custGeom>
              <a:avLst/>
              <a:gdLst/>
              <a:ahLst/>
              <a:cxnLst/>
              <a:rect l="l" t="t" r="r" b="b"/>
              <a:pathLst>
                <a:path w="21853" h="20101" extrusionOk="0">
                  <a:moveTo>
                    <a:pt x="9450" y="0"/>
                  </a:moveTo>
                  <a:lnTo>
                    <a:pt x="8330" y="183"/>
                  </a:lnTo>
                  <a:lnTo>
                    <a:pt x="7597" y="428"/>
                  </a:lnTo>
                  <a:lnTo>
                    <a:pt x="6884" y="794"/>
                  </a:lnTo>
                  <a:lnTo>
                    <a:pt x="6212" y="1263"/>
                  </a:lnTo>
                  <a:lnTo>
                    <a:pt x="5601" y="1853"/>
                  </a:lnTo>
                  <a:lnTo>
                    <a:pt x="5031" y="2587"/>
                  </a:lnTo>
                  <a:lnTo>
                    <a:pt x="4786" y="3014"/>
                  </a:lnTo>
                  <a:lnTo>
                    <a:pt x="4542" y="3544"/>
                  </a:lnTo>
                  <a:lnTo>
                    <a:pt x="4175" y="5010"/>
                  </a:lnTo>
                  <a:lnTo>
                    <a:pt x="4073" y="5825"/>
                  </a:lnTo>
                  <a:lnTo>
                    <a:pt x="4033" y="6049"/>
                  </a:lnTo>
                  <a:lnTo>
                    <a:pt x="3849" y="6415"/>
                  </a:lnTo>
                  <a:lnTo>
                    <a:pt x="3544" y="6700"/>
                  </a:lnTo>
                  <a:lnTo>
                    <a:pt x="3177" y="6884"/>
                  </a:lnTo>
                  <a:lnTo>
                    <a:pt x="2953" y="6924"/>
                  </a:lnTo>
                  <a:lnTo>
                    <a:pt x="2933" y="6924"/>
                  </a:lnTo>
                  <a:lnTo>
                    <a:pt x="2668" y="6965"/>
                  </a:lnTo>
                  <a:lnTo>
                    <a:pt x="2179" y="7128"/>
                  </a:lnTo>
                  <a:lnTo>
                    <a:pt x="1528" y="7515"/>
                  </a:lnTo>
                  <a:lnTo>
                    <a:pt x="917" y="8268"/>
                  </a:lnTo>
                  <a:lnTo>
                    <a:pt x="652" y="8981"/>
                  </a:lnTo>
                  <a:lnTo>
                    <a:pt x="591" y="9490"/>
                  </a:lnTo>
                  <a:lnTo>
                    <a:pt x="591" y="9755"/>
                  </a:lnTo>
                  <a:lnTo>
                    <a:pt x="652" y="10183"/>
                  </a:lnTo>
                  <a:lnTo>
                    <a:pt x="957" y="10936"/>
                  </a:lnTo>
                  <a:lnTo>
                    <a:pt x="1202" y="11262"/>
                  </a:lnTo>
                  <a:lnTo>
                    <a:pt x="937" y="11507"/>
                  </a:lnTo>
                  <a:lnTo>
                    <a:pt x="489" y="12056"/>
                  </a:lnTo>
                  <a:lnTo>
                    <a:pt x="184" y="12688"/>
                  </a:lnTo>
                  <a:lnTo>
                    <a:pt x="21" y="13401"/>
                  </a:lnTo>
                  <a:lnTo>
                    <a:pt x="0" y="13788"/>
                  </a:lnTo>
                  <a:lnTo>
                    <a:pt x="0" y="14134"/>
                  </a:lnTo>
                  <a:lnTo>
                    <a:pt x="143" y="14765"/>
                  </a:lnTo>
                  <a:lnTo>
                    <a:pt x="387" y="15356"/>
                  </a:lnTo>
                  <a:lnTo>
                    <a:pt x="733" y="15865"/>
                  </a:lnTo>
                  <a:lnTo>
                    <a:pt x="1181" y="16313"/>
                  </a:lnTo>
                  <a:lnTo>
                    <a:pt x="1711" y="16659"/>
                  </a:lnTo>
                  <a:lnTo>
                    <a:pt x="2281" y="16903"/>
                  </a:lnTo>
                  <a:lnTo>
                    <a:pt x="2933" y="17046"/>
                  </a:lnTo>
                  <a:lnTo>
                    <a:pt x="3259" y="17046"/>
                  </a:lnTo>
                  <a:lnTo>
                    <a:pt x="3646" y="17026"/>
                  </a:lnTo>
                  <a:lnTo>
                    <a:pt x="4012" y="16965"/>
                  </a:lnTo>
                  <a:lnTo>
                    <a:pt x="4033" y="17290"/>
                  </a:lnTo>
                  <a:lnTo>
                    <a:pt x="4175" y="17901"/>
                  </a:lnTo>
                  <a:lnTo>
                    <a:pt x="4440" y="18472"/>
                  </a:lnTo>
                  <a:lnTo>
                    <a:pt x="4786" y="18960"/>
                  </a:lnTo>
                  <a:lnTo>
                    <a:pt x="5234" y="19388"/>
                  </a:lnTo>
                  <a:lnTo>
                    <a:pt x="5743" y="19734"/>
                  </a:lnTo>
                  <a:lnTo>
                    <a:pt x="6314" y="19958"/>
                  </a:lnTo>
                  <a:lnTo>
                    <a:pt x="6945" y="20080"/>
                  </a:lnTo>
                  <a:lnTo>
                    <a:pt x="7271" y="20101"/>
                  </a:lnTo>
                  <a:lnTo>
                    <a:pt x="7597" y="20080"/>
                  </a:lnTo>
                  <a:lnTo>
                    <a:pt x="8248" y="19958"/>
                  </a:lnTo>
                  <a:lnTo>
                    <a:pt x="8819" y="19714"/>
                  </a:lnTo>
                  <a:lnTo>
                    <a:pt x="9348" y="19368"/>
                  </a:lnTo>
                  <a:lnTo>
                    <a:pt x="9796" y="18920"/>
                  </a:lnTo>
                  <a:lnTo>
                    <a:pt x="10142" y="18390"/>
                  </a:lnTo>
                  <a:lnTo>
                    <a:pt x="10387" y="17820"/>
                  </a:lnTo>
                  <a:lnTo>
                    <a:pt x="10509" y="17168"/>
                  </a:lnTo>
                  <a:lnTo>
                    <a:pt x="10529" y="16842"/>
                  </a:lnTo>
                  <a:lnTo>
                    <a:pt x="10529" y="16578"/>
                  </a:lnTo>
                  <a:lnTo>
                    <a:pt x="10489" y="16333"/>
                  </a:lnTo>
                  <a:lnTo>
                    <a:pt x="10916" y="16272"/>
                  </a:lnTo>
                  <a:lnTo>
                    <a:pt x="11344" y="16211"/>
                  </a:lnTo>
                  <a:lnTo>
                    <a:pt x="11344" y="16293"/>
                  </a:lnTo>
                  <a:lnTo>
                    <a:pt x="11344" y="16354"/>
                  </a:lnTo>
                  <a:lnTo>
                    <a:pt x="11364" y="16700"/>
                  </a:lnTo>
                  <a:lnTo>
                    <a:pt x="11486" y="17331"/>
                  </a:lnTo>
                  <a:lnTo>
                    <a:pt x="11731" y="17922"/>
                  </a:lnTo>
                  <a:lnTo>
                    <a:pt x="12097" y="18431"/>
                  </a:lnTo>
                  <a:lnTo>
                    <a:pt x="12525" y="18879"/>
                  </a:lnTo>
                  <a:lnTo>
                    <a:pt x="13055" y="19225"/>
                  </a:lnTo>
                  <a:lnTo>
                    <a:pt x="13645" y="19490"/>
                  </a:lnTo>
                  <a:lnTo>
                    <a:pt x="14277" y="19612"/>
                  </a:lnTo>
                  <a:lnTo>
                    <a:pt x="14602" y="19632"/>
                  </a:lnTo>
                  <a:lnTo>
                    <a:pt x="14908" y="19612"/>
                  </a:lnTo>
                  <a:lnTo>
                    <a:pt x="15478" y="19510"/>
                  </a:lnTo>
                  <a:lnTo>
                    <a:pt x="16008" y="19307"/>
                  </a:lnTo>
                  <a:lnTo>
                    <a:pt x="16496" y="19042"/>
                  </a:lnTo>
                  <a:lnTo>
                    <a:pt x="17107" y="18472"/>
                  </a:lnTo>
                  <a:lnTo>
                    <a:pt x="17555" y="17759"/>
                  </a:lnTo>
                  <a:lnTo>
                    <a:pt x="17759" y="17229"/>
                  </a:lnTo>
                  <a:lnTo>
                    <a:pt x="17820" y="16965"/>
                  </a:lnTo>
                  <a:lnTo>
                    <a:pt x="18187" y="17026"/>
                  </a:lnTo>
                  <a:lnTo>
                    <a:pt x="18594" y="17046"/>
                  </a:lnTo>
                  <a:lnTo>
                    <a:pt x="18920" y="17046"/>
                  </a:lnTo>
                  <a:lnTo>
                    <a:pt x="19551" y="16903"/>
                  </a:lnTo>
                  <a:lnTo>
                    <a:pt x="20142" y="16659"/>
                  </a:lnTo>
                  <a:lnTo>
                    <a:pt x="20671" y="16313"/>
                  </a:lnTo>
                  <a:lnTo>
                    <a:pt x="21099" y="15865"/>
                  </a:lnTo>
                  <a:lnTo>
                    <a:pt x="21466" y="15356"/>
                  </a:lnTo>
                  <a:lnTo>
                    <a:pt x="21710" y="14765"/>
                  </a:lnTo>
                  <a:lnTo>
                    <a:pt x="21832" y="14134"/>
                  </a:lnTo>
                  <a:lnTo>
                    <a:pt x="21853" y="13788"/>
                  </a:lnTo>
                  <a:lnTo>
                    <a:pt x="21832" y="13299"/>
                  </a:lnTo>
                  <a:lnTo>
                    <a:pt x="21547" y="12403"/>
                  </a:lnTo>
                  <a:lnTo>
                    <a:pt x="21038" y="11629"/>
                  </a:lnTo>
                  <a:lnTo>
                    <a:pt x="20346" y="11038"/>
                  </a:lnTo>
                  <a:lnTo>
                    <a:pt x="19938" y="10814"/>
                  </a:lnTo>
                  <a:lnTo>
                    <a:pt x="20060" y="10529"/>
                  </a:lnTo>
                  <a:lnTo>
                    <a:pt x="20223" y="9918"/>
                  </a:lnTo>
                  <a:lnTo>
                    <a:pt x="20244" y="9572"/>
                  </a:lnTo>
                  <a:lnTo>
                    <a:pt x="20223" y="9144"/>
                  </a:lnTo>
                  <a:lnTo>
                    <a:pt x="19938" y="8330"/>
                  </a:lnTo>
                  <a:lnTo>
                    <a:pt x="19449" y="7678"/>
                  </a:lnTo>
                  <a:lnTo>
                    <a:pt x="18777" y="7189"/>
                  </a:lnTo>
                  <a:lnTo>
                    <a:pt x="18390" y="7047"/>
                  </a:lnTo>
                  <a:lnTo>
                    <a:pt x="18085" y="6904"/>
                  </a:lnTo>
                  <a:lnTo>
                    <a:pt x="17678" y="6415"/>
                  </a:lnTo>
                  <a:lnTo>
                    <a:pt x="17576" y="6089"/>
                  </a:lnTo>
                  <a:lnTo>
                    <a:pt x="17413" y="5315"/>
                  </a:lnTo>
                  <a:lnTo>
                    <a:pt x="16883" y="3931"/>
                  </a:lnTo>
                  <a:lnTo>
                    <a:pt x="16313" y="3096"/>
                  </a:lnTo>
                  <a:lnTo>
                    <a:pt x="15865" y="2648"/>
                  </a:lnTo>
                  <a:lnTo>
                    <a:pt x="15315" y="2342"/>
                  </a:lnTo>
                  <a:lnTo>
                    <a:pt x="14684" y="2159"/>
                  </a:lnTo>
                  <a:lnTo>
                    <a:pt x="14317" y="2138"/>
                  </a:lnTo>
                  <a:lnTo>
                    <a:pt x="14215" y="1955"/>
                  </a:lnTo>
                  <a:lnTo>
                    <a:pt x="13930" y="1548"/>
                  </a:lnTo>
                  <a:lnTo>
                    <a:pt x="13340" y="1018"/>
                  </a:lnTo>
                  <a:lnTo>
                    <a:pt x="12240" y="448"/>
                  </a:lnTo>
                  <a:lnTo>
                    <a:pt x="10896" y="82"/>
                  </a:lnTo>
                  <a:lnTo>
                    <a:pt x="94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81;p55">
              <a:extLst>
                <a:ext uri="{FF2B5EF4-FFF2-40B4-BE49-F238E27FC236}">
                  <a16:creationId xmlns:a16="http://schemas.microsoft.com/office/drawing/2014/main" id="{1815D42A-694B-47EB-AB99-DABF70D5BE7A}"/>
                </a:ext>
              </a:extLst>
            </p:cNvPr>
            <p:cNvSpPr/>
            <p:nvPr/>
          </p:nvSpPr>
          <p:spPr>
            <a:xfrm>
              <a:off x="1239050" y="3252735"/>
              <a:ext cx="319627" cy="537474"/>
            </a:xfrm>
            <a:custGeom>
              <a:avLst/>
              <a:gdLst/>
              <a:ahLst/>
              <a:cxnLst/>
              <a:rect l="l" t="t" r="r" b="b"/>
              <a:pathLst>
                <a:path w="3646" h="6131" extrusionOk="0">
                  <a:moveTo>
                    <a:pt x="163" y="1"/>
                  </a:moveTo>
                  <a:lnTo>
                    <a:pt x="82" y="2689"/>
                  </a:lnTo>
                  <a:lnTo>
                    <a:pt x="0" y="6131"/>
                  </a:lnTo>
                  <a:lnTo>
                    <a:pt x="3646" y="6131"/>
                  </a:lnTo>
                  <a:lnTo>
                    <a:pt x="3462" y="2668"/>
                  </a:lnTo>
                  <a:lnTo>
                    <a:pt x="33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82;p55">
              <a:extLst>
                <a:ext uri="{FF2B5EF4-FFF2-40B4-BE49-F238E27FC236}">
                  <a16:creationId xmlns:a16="http://schemas.microsoft.com/office/drawing/2014/main" id="{556809BB-1910-4DA4-AA96-37195AA00476}"/>
                </a:ext>
              </a:extLst>
            </p:cNvPr>
            <p:cNvSpPr/>
            <p:nvPr/>
          </p:nvSpPr>
          <p:spPr>
            <a:xfrm>
              <a:off x="1246151" y="3252735"/>
              <a:ext cx="296483" cy="262557"/>
            </a:xfrm>
            <a:custGeom>
              <a:avLst/>
              <a:gdLst/>
              <a:ahLst/>
              <a:cxnLst/>
              <a:rect l="l" t="t" r="r" b="b"/>
              <a:pathLst>
                <a:path w="3382" h="2995" extrusionOk="0">
                  <a:moveTo>
                    <a:pt x="82" y="1"/>
                  </a:moveTo>
                  <a:lnTo>
                    <a:pt x="1" y="2689"/>
                  </a:lnTo>
                  <a:lnTo>
                    <a:pt x="408" y="2831"/>
                  </a:lnTo>
                  <a:lnTo>
                    <a:pt x="1223" y="2974"/>
                  </a:lnTo>
                  <a:lnTo>
                    <a:pt x="1650" y="2994"/>
                  </a:lnTo>
                  <a:lnTo>
                    <a:pt x="2119" y="2974"/>
                  </a:lnTo>
                  <a:lnTo>
                    <a:pt x="2974" y="2811"/>
                  </a:lnTo>
                  <a:lnTo>
                    <a:pt x="3381" y="2668"/>
                  </a:lnTo>
                  <a:lnTo>
                    <a:pt x="32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83;p55">
              <a:extLst>
                <a:ext uri="{FF2B5EF4-FFF2-40B4-BE49-F238E27FC236}">
                  <a16:creationId xmlns:a16="http://schemas.microsoft.com/office/drawing/2014/main" id="{D4D7D11D-3892-423C-A3FD-5BF6DF62226E}"/>
                </a:ext>
              </a:extLst>
            </p:cNvPr>
            <p:cNvSpPr/>
            <p:nvPr/>
          </p:nvSpPr>
          <p:spPr>
            <a:xfrm>
              <a:off x="976582" y="2395813"/>
              <a:ext cx="828522" cy="1031992"/>
            </a:xfrm>
            <a:custGeom>
              <a:avLst/>
              <a:gdLst/>
              <a:ahLst/>
              <a:cxnLst/>
              <a:rect l="l" t="t" r="r" b="b"/>
              <a:pathLst>
                <a:path w="9451" h="11772" extrusionOk="0">
                  <a:moveTo>
                    <a:pt x="3870" y="0"/>
                  </a:moveTo>
                  <a:lnTo>
                    <a:pt x="3015" y="183"/>
                  </a:lnTo>
                  <a:lnTo>
                    <a:pt x="2261" y="509"/>
                  </a:lnTo>
                  <a:lnTo>
                    <a:pt x="1569" y="978"/>
                  </a:lnTo>
                  <a:lnTo>
                    <a:pt x="978" y="1548"/>
                  </a:lnTo>
                  <a:lnTo>
                    <a:pt x="510" y="2240"/>
                  </a:lnTo>
                  <a:lnTo>
                    <a:pt x="184" y="3014"/>
                  </a:lnTo>
                  <a:lnTo>
                    <a:pt x="21" y="3849"/>
                  </a:lnTo>
                  <a:lnTo>
                    <a:pt x="1" y="4297"/>
                  </a:lnTo>
                  <a:lnTo>
                    <a:pt x="1" y="7047"/>
                  </a:lnTo>
                  <a:lnTo>
                    <a:pt x="21" y="7535"/>
                  </a:lnTo>
                  <a:lnTo>
                    <a:pt x="204" y="8452"/>
                  </a:lnTo>
                  <a:lnTo>
                    <a:pt x="571" y="9307"/>
                  </a:lnTo>
                  <a:lnTo>
                    <a:pt x="1080" y="10061"/>
                  </a:lnTo>
                  <a:lnTo>
                    <a:pt x="1732" y="10692"/>
                  </a:lnTo>
                  <a:lnTo>
                    <a:pt x="2485" y="11201"/>
                  </a:lnTo>
                  <a:lnTo>
                    <a:pt x="3320" y="11568"/>
                  </a:lnTo>
                  <a:lnTo>
                    <a:pt x="4257" y="11751"/>
                  </a:lnTo>
                  <a:lnTo>
                    <a:pt x="4725" y="11771"/>
                  </a:lnTo>
                  <a:lnTo>
                    <a:pt x="5214" y="11751"/>
                  </a:lnTo>
                  <a:lnTo>
                    <a:pt x="6151" y="11568"/>
                  </a:lnTo>
                  <a:lnTo>
                    <a:pt x="6986" y="11201"/>
                  </a:lnTo>
                  <a:lnTo>
                    <a:pt x="7739" y="10692"/>
                  </a:lnTo>
                  <a:lnTo>
                    <a:pt x="8391" y="10061"/>
                  </a:lnTo>
                  <a:lnTo>
                    <a:pt x="8900" y="9307"/>
                  </a:lnTo>
                  <a:lnTo>
                    <a:pt x="9247" y="8452"/>
                  </a:lnTo>
                  <a:lnTo>
                    <a:pt x="9450" y="7535"/>
                  </a:lnTo>
                  <a:lnTo>
                    <a:pt x="9450" y="7047"/>
                  </a:lnTo>
                  <a:lnTo>
                    <a:pt x="9450" y="4297"/>
                  </a:lnTo>
                  <a:lnTo>
                    <a:pt x="9450" y="3849"/>
                  </a:lnTo>
                  <a:lnTo>
                    <a:pt x="9267" y="3014"/>
                  </a:lnTo>
                  <a:lnTo>
                    <a:pt x="8941" y="2240"/>
                  </a:lnTo>
                  <a:lnTo>
                    <a:pt x="8473" y="1548"/>
                  </a:lnTo>
                  <a:lnTo>
                    <a:pt x="7902" y="978"/>
                  </a:lnTo>
                  <a:lnTo>
                    <a:pt x="7210" y="509"/>
                  </a:lnTo>
                  <a:lnTo>
                    <a:pt x="6436" y="183"/>
                  </a:lnTo>
                  <a:lnTo>
                    <a:pt x="56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84;p55">
              <a:extLst>
                <a:ext uri="{FF2B5EF4-FFF2-40B4-BE49-F238E27FC236}">
                  <a16:creationId xmlns:a16="http://schemas.microsoft.com/office/drawing/2014/main" id="{0A0701EF-40A2-487B-ADD9-EB5BCDD7A8C4}"/>
                </a:ext>
              </a:extLst>
            </p:cNvPr>
            <p:cNvSpPr/>
            <p:nvPr/>
          </p:nvSpPr>
          <p:spPr>
            <a:xfrm>
              <a:off x="1156908" y="3672297"/>
              <a:ext cx="530373" cy="1469441"/>
            </a:xfrm>
            <a:custGeom>
              <a:avLst/>
              <a:gdLst/>
              <a:ahLst/>
              <a:cxnLst/>
              <a:rect l="l" t="t" r="r" b="b"/>
              <a:pathLst>
                <a:path w="6050" h="16762" extrusionOk="0">
                  <a:moveTo>
                    <a:pt x="978" y="0"/>
                  </a:moveTo>
                  <a:lnTo>
                    <a:pt x="0" y="265"/>
                  </a:lnTo>
                  <a:lnTo>
                    <a:pt x="1100" y="12016"/>
                  </a:lnTo>
                  <a:lnTo>
                    <a:pt x="1548" y="16761"/>
                  </a:lnTo>
                  <a:lnTo>
                    <a:pt x="4583" y="16761"/>
                  </a:lnTo>
                  <a:lnTo>
                    <a:pt x="6049" y="387"/>
                  </a:lnTo>
                  <a:lnTo>
                    <a:pt x="4786" y="62"/>
                  </a:lnTo>
                  <a:lnTo>
                    <a:pt x="4583" y="0"/>
                  </a:lnTo>
                  <a:lnTo>
                    <a:pt x="4522" y="62"/>
                  </a:lnTo>
                  <a:lnTo>
                    <a:pt x="3931" y="469"/>
                  </a:lnTo>
                  <a:lnTo>
                    <a:pt x="3178" y="734"/>
                  </a:lnTo>
                  <a:lnTo>
                    <a:pt x="2607" y="774"/>
                  </a:lnTo>
                  <a:lnTo>
                    <a:pt x="1976" y="652"/>
                  </a:lnTo>
                  <a:lnTo>
                    <a:pt x="1304" y="306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85;p55">
              <a:extLst>
                <a:ext uri="{FF2B5EF4-FFF2-40B4-BE49-F238E27FC236}">
                  <a16:creationId xmlns:a16="http://schemas.microsoft.com/office/drawing/2014/main" id="{E2D66EEC-B509-4188-ABDC-21B3EA673372}"/>
                </a:ext>
              </a:extLst>
            </p:cNvPr>
            <p:cNvSpPr/>
            <p:nvPr/>
          </p:nvSpPr>
          <p:spPr>
            <a:xfrm>
              <a:off x="1253339" y="3677645"/>
              <a:ext cx="433942" cy="1464093"/>
            </a:xfrm>
            <a:custGeom>
              <a:avLst/>
              <a:gdLst/>
              <a:ahLst/>
              <a:cxnLst/>
              <a:rect l="l" t="t" r="r" b="b"/>
              <a:pathLst>
                <a:path w="4950" h="16701" extrusionOk="0">
                  <a:moveTo>
                    <a:pt x="3686" y="1"/>
                  </a:moveTo>
                  <a:lnTo>
                    <a:pt x="0" y="11955"/>
                  </a:lnTo>
                  <a:lnTo>
                    <a:pt x="448" y="16700"/>
                  </a:lnTo>
                  <a:lnTo>
                    <a:pt x="3483" y="16700"/>
                  </a:lnTo>
                  <a:lnTo>
                    <a:pt x="4949" y="326"/>
                  </a:lnTo>
                  <a:lnTo>
                    <a:pt x="36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86;p55">
              <a:extLst>
                <a:ext uri="{FF2B5EF4-FFF2-40B4-BE49-F238E27FC236}">
                  <a16:creationId xmlns:a16="http://schemas.microsoft.com/office/drawing/2014/main" id="{BE762BD1-ED0C-449F-BA8A-06B068B3E493}"/>
                </a:ext>
              </a:extLst>
            </p:cNvPr>
            <p:cNvSpPr/>
            <p:nvPr/>
          </p:nvSpPr>
          <p:spPr>
            <a:xfrm>
              <a:off x="2701206" y="3734802"/>
              <a:ext cx="612515" cy="923112"/>
            </a:xfrm>
            <a:custGeom>
              <a:avLst/>
              <a:gdLst/>
              <a:ahLst/>
              <a:cxnLst/>
              <a:rect l="l" t="t" r="r" b="b"/>
              <a:pathLst>
                <a:path w="6987" h="10530" extrusionOk="0">
                  <a:moveTo>
                    <a:pt x="5642" y="0"/>
                  </a:moveTo>
                  <a:lnTo>
                    <a:pt x="5153" y="978"/>
                  </a:lnTo>
                  <a:lnTo>
                    <a:pt x="3300" y="4460"/>
                  </a:lnTo>
                  <a:lnTo>
                    <a:pt x="3402" y="3951"/>
                  </a:lnTo>
                  <a:lnTo>
                    <a:pt x="3341" y="3198"/>
                  </a:lnTo>
                  <a:lnTo>
                    <a:pt x="3035" y="2566"/>
                  </a:lnTo>
                  <a:lnTo>
                    <a:pt x="2954" y="2505"/>
                  </a:lnTo>
                  <a:lnTo>
                    <a:pt x="2526" y="5295"/>
                  </a:lnTo>
                  <a:lnTo>
                    <a:pt x="1" y="8391"/>
                  </a:lnTo>
                  <a:lnTo>
                    <a:pt x="1874" y="10529"/>
                  </a:lnTo>
                  <a:lnTo>
                    <a:pt x="2913" y="9043"/>
                  </a:lnTo>
                  <a:lnTo>
                    <a:pt x="4868" y="6375"/>
                  </a:lnTo>
                  <a:lnTo>
                    <a:pt x="5051" y="6334"/>
                  </a:lnTo>
                  <a:lnTo>
                    <a:pt x="5418" y="6151"/>
                  </a:lnTo>
                  <a:lnTo>
                    <a:pt x="5886" y="5764"/>
                  </a:lnTo>
                  <a:lnTo>
                    <a:pt x="6620" y="4786"/>
                  </a:lnTo>
                  <a:lnTo>
                    <a:pt x="6884" y="4420"/>
                  </a:lnTo>
                  <a:lnTo>
                    <a:pt x="6986" y="4297"/>
                  </a:lnTo>
                  <a:lnTo>
                    <a:pt x="6986" y="4073"/>
                  </a:lnTo>
                  <a:lnTo>
                    <a:pt x="6823" y="3870"/>
                  </a:lnTo>
                  <a:lnTo>
                    <a:pt x="6538" y="3747"/>
                  </a:lnTo>
                  <a:lnTo>
                    <a:pt x="6355" y="3747"/>
                  </a:lnTo>
                  <a:lnTo>
                    <a:pt x="6396" y="3462"/>
                  </a:lnTo>
                  <a:lnTo>
                    <a:pt x="6253" y="3116"/>
                  </a:lnTo>
                  <a:lnTo>
                    <a:pt x="5968" y="2994"/>
                  </a:lnTo>
                  <a:lnTo>
                    <a:pt x="5723" y="2994"/>
                  </a:lnTo>
                  <a:lnTo>
                    <a:pt x="5785" y="2811"/>
                  </a:lnTo>
                  <a:lnTo>
                    <a:pt x="5764" y="2526"/>
                  </a:lnTo>
                  <a:lnTo>
                    <a:pt x="5622" y="2302"/>
                  </a:lnTo>
                  <a:lnTo>
                    <a:pt x="5377" y="2220"/>
                  </a:lnTo>
                  <a:lnTo>
                    <a:pt x="5235" y="2220"/>
                  </a:lnTo>
                  <a:lnTo>
                    <a:pt x="5581" y="1467"/>
                  </a:lnTo>
                  <a:lnTo>
                    <a:pt x="5846" y="530"/>
                  </a:lnTo>
                  <a:lnTo>
                    <a:pt x="5805" y="122"/>
                  </a:lnTo>
                  <a:lnTo>
                    <a:pt x="56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87;p55">
              <a:extLst>
                <a:ext uri="{FF2B5EF4-FFF2-40B4-BE49-F238E27FC236}">
                  <a16:creationId xmlns:a16="http://schemas.microsoft.com/office/drawing/2014/main" id="{10117890-5318-4DEF-B186-6AB405ABB620}"/>
                </a:ext>
              </a:extLst>
            </p:cNvPr>
            <p:cNvSpPr/>
            <p:nvPr/>
          </p:nvSpPr>
          <p:spPr>
            <a:xfrm>
              <a:off x="1437172" y="3633024"/>
              <a:ext cx="1558771" cy="1508715"/>
            </a:xfrm>
            <a:custGeom>
              <a:avLst/>
              <a:gdLst/>
              <a:ahLst/>
              <a:cxnLst/>
              <a:rect l="l" t="t" r="r" b="b"/>
              <a:pathLst>
                <a:path w="17781" h="17210" extrusionOk="0">
                  <a:moveTo>
                    <a:pt x="1284" y="0"/>
                  </a:moveTo>
                  <a:lnTo>
                    <a:pt x="1" y="17209"/>
                  </a:lnTo>
                  <a:lnTo>
                    <a:pt x="6111" y="17209"/>
                  </a:lnTo>
                  <a:lnTo>
                    <a:pt x="6823" y="8717"/>
                  </a:lnTo>
                  <a:lnTo>
                    <a:pt x="10632" y="13421"/>
                  </a:lnTo>
                  <a:lnTo>
                    <a:pt x="10896" y="13727"/>
                  </a:lnTo>
                  <a:lnTo>
                    <a:pt x="11507" y="14175"/>
                  </a:lnTo>
                  <a:lnTo>
                    <a:pt x="12159" y="14480"/>
                  </a:lnTo>
                  <a:lnTo>
                    <a:pt x="12872" y="14602"/>
                  </a:lnTo>
                  <a:lnTo>
                    <a:pt x="13585" y="14582"/>
                  </a:lnTo>
                  <a:lnTo>
                    <a:pt x="14298" y="14399"/>
                  </a:lnTo>
                  <a:lnTo>
                    <a:pt x="14929" y="14073"/>
                  </a:lnTo>
                  <a:lnTo>
                    <a:pt x="15499" y="13584"/>
                  </a:lnTo>
                  <a:lnTo>
                    <a:pt x="15744" y="13258"/>
                  </a:lnTo>
                  <a:lnTo>
                    <a:pt x="17780" y="10428"/>
                  </a:lnTo>
                  <a:lnTo>
                    <a:pt x="15194" y="8208"/>
                  </a:lnTo>
                  <a:lnTo>
                    <a:pt x="14033" y="9389"/>
                  </a:lnTo>
                  <a:lnTo>
                    <a:pt x="13890" y="9511"/>
                  </a:lnTo>
                  <a:lnTo>
                    <a:pt x="13585" y="9633"/>
                  </a:lnTo>
                  <a:lnTo>
                    <a:pt x="13239" y="9593"/>
                  </a:lnTo>
                  <a:lnTo>
                    <a:pt x="12933" y="9450"/>
                  </a:lnTo>
                  <a:lnTo>
                    <a:pt x="12811" y="9307"/>
                  </a:lnTo>
                  <a:lnTo>
                    <a:pt x="7719" y="2505"/>
                  </a:lnTo>
                  <a:lnTo>
                    <a:pt x="7434" y="2179"/>
                  </a:lnTo>
                  <a:lnTo>
                    <a:pt x="6742" y="1691"/>
                  </a:lnTo>
                  <a:lnTo>
                    <a:pt x="6335" y="1548"/>
                  </a:lnTo>
                  <a:lnTo>
                    <a:pt x="12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88;p55">
              <a:extLst>
                <a:ext uri="{FF2B5EF4-FFF2-40B4-BE49-F238E27FC236}">
                  <a16:creationId xmlns:a16="http://schemas.microsoft.com/office/drawing/2014/main" id="{C3570F82-4A87-409E-A885-4DDE79AE9869}"/>
                </a:ext>
              </a:extLst>
            </p:cNvPr>
            <p:cNvSpPr/>
            <p:nvPr/>
          </p:nvSpPr>
          <p:spPr>
            <a:xfrm>
              <a:off x="462430" y="3616981"/>
              <a:ext cx="881998" cy="1526511"/>
            </a:xfrm>
            <a:custGeom>
              <a:avLst/>
              <a:gdLst/>
              <a:ahLst/>
              <a:cxnLst/>
              <a:rect l="l" t="t" r="r" b="b"/>
              <a:pathLst>
                <a:path w="10061" h="17413" extrusionOk="0">
                  <a:moveTo>
                    <a:pt x="8900" y="0"/>
                  </a:moveTo>
                  <a:lnTo>
                    <a:pt x="3809" y="2220"/>
                  </a:lnTo>
                  <a:lnTo>
                    <a:pt x="3544" y="2342"/>
                  </a:lnTo>
                  <a:lnTo>
                    <a:pt x="3035" y="2709"/>
                  </a:lnTo>
                  <a:lnTo>
                    <a:pt x="2648" y="3157"/>
                  </a:lnTo>
                  <a:lnTo>
                    <a:pt x="2363" y="3707"/>
                  </a:lnTo>
                  <a:lnTo>
                    <a:pt x="2261" y="3992"/>
                  </a:lnTo>
                  <a:lnTo>
                    <a:pt x="1976" y="5112"/>
                  </a:lnTo>
                  <a:lnTo>
                    <a:pt x="1202" y="8248"/>
                  </a:lnTo>
                  <a:lnTo>
                    <a:pt x="489" y="11975"/>
                  </a:lnTo>
                  <a:lnTo>
                    <a:pt x="122" y="14785"/>
                  </a:lnTo>
                  <a:lnTo>
                    <a:pt x="0" y="16578"/>
                  </a:lnTo>
                  <a:lnTo>
                    <a:pt x="0" y="17392"/>
                  </a:lnTo>
                  <a:lnTo>
                    <a:pt x="4399" y="17413"/>
                  </a:lnTo>
                  <a:lnTo>
                    <a:pt x="5031" y="10325"/>
                  </a:lnTo>
                  <a:lnTo>
                    <a:pt x="5112" y="17413"/>
                  </a:lnTo>
                  <a:lnTo>
                    <a:pt x="10061" y="17392"/>
                  </a:lnTo>
                  <a:lnTo>
                    <a:pt x="89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89;p55">
              <a:extLst>
                <a:ext uri="{FF2B5EF4-FFF2-40B4-BE49-F238E27FC236}">
                  <a16:creationId xmlns:a16="http://schemas.microsoft.com/office/drawing/2014/main" id="{09F97DE3-C16D-44F8-9AD7-AD6E31F8555B}"/>
                </a:ext>
              </a:extLst>
            </p:cNvPr>
            <p:cNvSpPr/>
            <p:nvPr/>
          </p:nvSpPr>
          <p:spPr>
            <a:xfrm>
              <a:off x="1512213" y="3690181"/>
              <a:ext cx="419652" cy="1403341"/>
            </a:xfrm>
            <a:custGeom>
              <a:avLst/>
              <a:gdLst/>
              <a:ahLst/>
              <a:cxnLst/>
              <a:rect l="l" t="t" r="r" b="b"/>
              <a:pathLst>
                <a:path w="4787" h="16008" extrusionOk="0">
                  <a:moveTo>
                    <a:pt x="1629" y="0"/>
                  </a:moveTo>
                  <a:lnTo>
                    <a:pt x="1568" y="41"/>
                  </a:lnTo>
                  <a:lnTo>
                    <a:pt x="1548" y="102"/>
                  </a:lnTo>
                  <a:lnTo>
                    <a:pt x="1589" y="143"/>
                  </a:lnTo>
                  <a:lnTo>
                    <a:pt x="2994" y="1589"/>
                  </a:lnTo>
                  <a:lnTo>
                    <a:pt x="4542" y="3279"/>
                  </a:lnTo>
                  <a:lnTo>
                    <a:pt x="1426" y="4827"/>
                  </a:lnTo>
                  <a:lnTo>
                    <a:pt x="3035" y="5886"/>
                  </a:lnTo>
                  <a:lnTo>
                    <a:pt x="0" y="15906"/>
                  </a:lnTo>
                  <a:lnTo>
                    <a:pt x="0" y="15967"/>
                  </a:lnTo>
                  <a:lnTo>
                    <a:pt x="41" y="16007"/>
                  </a:lnTo>
                  <a:lnTo>
                    <a:pt x="122" y="16007"/>
                  </a:lnTo>
                  <a:lnTo>
                    <a:pt x="143" y="15946"/>
                  </a:lnTo>
                  <a:lnTo>
                    <a:pt x="3218" y="5825"/>
                  </a:lnTo>
                  <a:lnTo>
                    <a:pt x="1731" y="4847"/>
                  </a:lnTo>
                  <a:lnTo>
                    <a:pt x="4786" y="3320"/>
                  </a:lnTo>
                  <a:lnTo>
                    <a:pt x="4725" y="3259"/>
                  </a:lnTo>
                  <a:lnTo>
                    <a:pt x="3320" y="1711"/>
                  </a:lnTo>
                  <a:lnTo>
                    <a:pt x="1691" y="20"/>
                  </a:lnTo>
                  <a:lnTo>
                    <a:pt x="16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0;p55">
              <a:extLst>
                <a:ext uri="{FF2B5EF4-FFF2-40B4-BE49-F238E27FC236}">
                  <a16:creationId xmlns:a16="http://schemas.microsoft.com/office/drawing/2014/main" id="{03486B29-D99C-42A8-8903-1DEA206458D5}"/>
                </a:ext>
              </a:extLst>
            </p:cNvPr>
            <p:cNvSpPr/>
            <p:nvPr/>
          </p:nvSpPr>
          <p:spPr>
            <a:xfrm>
              <a:off x="873051" y="3690181"/>
              <a:ext cx="419652" cy="1403341"/>
            </a:xfrm>
            <a:custGeom>
              <a:avLst/>
              <a:gdLst/>
              <a:ahLst/>
              <a:cxnLst/>
              <a:rect l="l" t="t" r="r" b="b"/>
              <a:pathLst>
                <a:path w="4787" h="16008" extrusionOk="0">
                  <a:moveTo>
                    <a:pt x="3157" y="0"/>
                  </a:moveTo>
                  <a:lnTo>
                    <a:pt x="3096" y="20"/>
                  </a:lnTo>
                  <a:lnTo>
                    <a:pt x="1467" y="1711"/>
                  </a:lnTo>
                  <a:lnTo>
                    <a:pt x="61" y="3259"/>
                  </a:lnTo>
                  <a:lnTo>
                    <a:pt x="0" y="3320"/>
                  </a:lnTo>
                  <a:lnTo>
                    <a:pt x="3055" y="4847"/>
                  </a:lnTo>
                  <a:lnTo>
                    <a:pt x="1568" y="5825"/>
                  </a:lnTo>
                  <a:lnTo>
                    <a:pt x="4644" y="15946"/>
                  </a:lnTo>
                  <a:lnTo>
                    <a:pt x="4664" y="16007"/>
                  </a:lnTo>
                  <a:lnTo>
                    <a:pt x="4746" y="16007"/>
                  </a:lnTo>
                  <a:lnTo>
                    <a:pt x="4786" y="15967"/>
                  </a:lnTo>
                  <a:lnTo>
                    <a:pt x="4786" y="15906"/>
                  </a:lnTo>
                  <a:lnTo>
                    <a:pt x="1772" y="5886"/>
                  </a:lnTo>
                  <a:lnTo>
                    <a:pt x="3361" y="4827"/>
                  </a:lnTo>
                  <a:lnTo>
                    <a:pt x="265" y="3279"/>
                  </a:lnTo>
                  <a:lnTo>
                    <a:pt x="1793" y="1589"/>
                  </a:lnTo>
                  <a:lnTo>
                    <a:pt x="3198" y="143"/>
                  </a:lnTo>
                  <a:lnTo>
                    <a:pt x="3238" y="102"/>
                  </a:lnTo>
                  <a:lnTo>
                    <a:pt x="3218" y="41"/>
                  </a:lnTo>
                  <a:lnTo>
                    <a:pt x="31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1;p55">
              <a:extLst>
                <a:ext uri="{FF2B5EF4-FFF2-40B4-BE49-F238E27FC236}">
                  <a16:creationId xmlns:a16="http://schemas.microsoft.com/office/drawing/2014/main" id="{3C36D85B-D9ED-4FEB-B19C-F95DC7F8737E}"/>
                </a:ext>
              </a:extLst>
            </p:cNvPr>
            <p:cNvSpPr/>
            <p:nvPr/>
          </p:nvSpPr>
          <p:spPr>
            <a:xfrm>
              <a:off x="912324" y="2344003"/>
              <a:ext cx="948097" cy="537474"/>
            </a:xfrm>
            <a:custGeom>
              <a:avLst/>
              <a:gdLst/>
              <a:ahLst/>
              <a:cxnLst/>
              <a:rect l="l" t="t" r="r" b="b"/>
              <a:pathLst>
                <a:path w="10815" h="6131" extrusionOk="0">
                  <a:moveTo>
                    <a:pt x="5377" y="0"/>
                  </a:moveTo>
                  <a:lnTo>
                    <a:pt x="4338" y="41"/>
                  </a:lnTo>
                  <a:lnTo>
                    <a:pt x="3320" y="204"/>
                  </a:lnTo>
                  <a:lnTo>
                    <a:pt x="2363" y="510"/>
                  </a:lnTo>
                  <a:lnTo>
                    <a:pt x="1935" y="754"/>
                  </a:lnTo>
                  <a:lnTo>
                    <a:pt x="1528" y="1019"/>
                  </a:lnTo>
                  <a:lnTo>
                    <a:pt x="917" y="1732"/>
                  </a:lnTo>
                  <a:lnTo>
                    <a:pt x="489" y="2567"/>
                  </a:lnTo>
                  <a:lnTo>
                    <a:pt x="224" y="3442"/>
                  </a:lnTo>
                  <a:lnTo>
                    <a:pt x="21" y="4725"/>
                  </a:lnTo>
                  <a:lnTo>
                    <a:pt x="0" y="5906"/>
                  </a:lnTo>
                  <a:lnTo>
                    <a:pt x="0" y="6029"/>
                  </a:lnTo>
                  <a:lnTo>
                    <a:pt x="734" y="6130"/>
                  </a:lnTo>
                  <a:lnTo>
                    <a:pt x="774" y="6069"/>
                  </a:lnTo>
                  <a:lnTo>
                    <a:pt x="1120" y="5499"/>
                  </a:lnTo>
                  <a:lnTo>
                    <a:pt x="1711" y="4909"/>
                  </a:lnTo>
                  <a:lnTo>
                    <a:pt x="2241" y="4542"/>
                  </a:lnTo>
                  <a:lnTo>
                    <a:pt x="2913" y="4257"/>
                  </a:lnTo>
                  <a:lnTo>
                    <a:pt x="3727" y="4074"/>
                  </a:lnTo>
                  <a:lnTo>
                    <a:pt x="4196" y="4053"/>
                  </a:lnTo>
                  <a:lnTo>
                    <a:pt x="4684" y="4033"/>
                  </a:lnTo>
                  <a:lnTo>
                    <a:pt x="5560" y="3870"/>
                  </a:lnTo>
                  <a:lnTo>
                    <a:pt x="6701" y="3422"/>
                  </a:lnTo>
                  <a:lnTo>
                    <a:pt x="8208" y="2302"/>
                  </a:lnTo>
                  <a:lnTo>
                    <a:pt x="8411" y="2057"/>
                  </a:lnTo>
                  <a:lnTo>
                    <a:pt x="8452" y="2526"/>
                  </a:lnTo>
                  <a:lnTo>
                    <a:pt x="8635" y="3340"/>
                  </a:lnTo>
                  <a:lnTo>
                    <a:pt x="9063" y="4379"/>
                  </a:lnTo>
                  <a:lnTo>
                    <a:pt x="10000" y="5662"/>
                  </a:lnTo>
                  <a:lnTo>
                    <a:pt x="10183" y="5825"/>
                  </a:lnTo>
                  <a:lnTo>
                    <a:pt x="10244" y="5906"/>
                  </a:lnTo>
                  <a:lnTo>
                    <a:pt x="10468" y="6069"/>
                  </a:lnTo>
                  <a:lnTo>
                    <a:pt x="10631" y="5866"/>
                  </a:lnTo>
                  <a:lnTo>
                    <a:pt x="10692" y="5560"/>
                  </a:lnTo>
                  <a:lnTo>
                    <a:pt x="10774" y="5153"/>
                  </a:lnTo>
                  <a:lnTo>
                    <a:pt x="10815" y="4359"/>
                  </a:lnTo>
                  <a:lnTo>
                    <a:pt x="10713" y="3646"/>
                  </a:lnTo>
                  <a:lnTo>
                    <a:pt x="10509" y="2994"/>
                  </a:lnTo>
                  <a:lnTo>
                    <a:pt x="10041" y="2118"/>
                  </a:lnTo>
                  <a:lnTo>
                    <a:pt x="9185" y="1243"/>
                  </a:lnTo>
                  <a:lnTo>
                    <a:pt x="8697" y="917"/>
                  </a:lnTo>
                  <a:lnTo>
                    <a:pt x="8534" y="774"/>
                  </a:lnTo>
                  <a:lnTo>
                    <a:pt x="8004" y="489"/>
                  </a:lnTo>
                  <a:lnTo>
                    <a:pt x="7271" y="265"/>
                  </a:lnTo>
                  <a:lnTo>
                    <a:pt x="6375" y="82"/>
                  </a:lnTo>
                  <a:lnTo>
                    <a:pt x="53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2;p55">
              <a:extLst>
                <a:ext uri="{FF2B5EF4-FFF2-40B4-BE49-F238E27FC236}">
                  <a16:creationId xmlns:a16="http://schemas.microsoft.com/office/drawing/2014/main" id="{89DE3F77-22FE-4AC5-8F62-2DC649286CED}"/>
                </a:ext>
              </a:extLst>
            </p:cNvPr>
            <p:cNvSpPr/>
            <p:nvPr/>
          </p:nvSpPr>
          <p:spPr>
            <a:xfrm>
              <a:off x="883746" y="2834925"/>
              <a:ext cx="157183" cy="226877"/>
            </a:xfrm>
            <a:custGeom>
              <a:avLst/>
              <a:gdLst/>
              <a:ahLst/>
              <a:cxnLst/>
              <a:rect l="l" t="t" r="r" b="b"/>
              <a:pathLst>
                <a:path w="1793" h="2588" extrusionOk="0">
                  <a:moveTo>
                    <a:pt x="632" y="1"/>
                  </a:moveTo>
                  <a:lnTo>
                    <a:pt x="469" y="21"/>
                  </a:lnTo>
                  <a:lnTo>
                    <a:pt x="326" y="103"/>
                  </a:lnTo>
                  <a:lnTo>
                    <a:pt x="102" y="388"/>
                  </a:lnTo>
                  <a:lnTo>
                    <a:pt x="1" y="795"/>
                  </a:lnTo>
                  <a:lnTo>
                    <a:pt x="41" y="1284"/>
                  </a:lnTo>
                  <a:lnTo>
                    <a:pt x="123" y="1549"/>
                  </a:lnTo>
                  <a:lnTo>
                    <a:pt x="204" y="1814"/>
                  </a:lnTo>
                  <a:lnTo>
                    <a:pt x="489" y="2221"/>
                  </a:lnTo>
                  <a:lnTo>
                    <a:pt x="815" y="2486"/>
                  </a:lnTo>
                  <a:lnTo>
                    <a:pt x="1161" y="2587"/>
                  </a:lnTo>
                  <a:lnTo>
                    <a:pt x="1324" y="2547"/>
                  </a:lnTo>
                  <a:lnTo>
                    <a:pt x="1487" y="2465"/>
                  </a:lnTo>
                  <a:lnTo>
                    <a:pt x="1691" y="2180"/>
                  </a:lnTo>
                  <a:lnTo>
                    <a:pt x="1793" y="1773"/>
                  </a:lnTo>
                  <a:lnTo>
                    <a:pt x="1752" y="1284"/>
                  </a:lnTo>
                  <a:lnTo>
                    <a:pt x="1691" y="1019"/>
                  </a:lnTo>
                  <a:lnTo>
                    <a:pt x="1589" y="775"/>
                  </a:lnTo>
                  <a:lnTo>
                    <a:pt x="1324" y="347"/>
                  </a:lnTo>
                  <a:lnTo>
                    <a:pt x="978" y="82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rgbClr val="FCA1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3;p55">
              <a:extLst>
                <a:ext uri="{FF2B5EF4-FFF2-40B4-BE49-F238E27FC236}">
                  <a16:creationId xmlns:a16="http://schemas.microsoft.com/office/drawing/2014/main" id="{80876B67-B0B2-4CDB-80CD-A5202F15BF0F}"/>
                </a:ext>
              </a:extLst>
            </p:cNvPr>
            <p:cNvSpPr/>
            <p:nvPr/>
          </p:nvSpPr>
          <p:spPr>
            <a:xfrm>
              <a:off x="1754956" y="2833172"/>
              <a:ext cx="155430" cy="228630"/>
            </a:xfrm>
            <a:custGeom>
              <a:avLst/>
              <a:gdLst/>
              <a:ahLst/>
              <a:cxnLst/>
              <a:rect l="l" t="t" r="r" b="b"/>
              <a:pathLst>
                <a:path w="1773" h="2608" extrusionOk="0">
                  <a:moveTo>
                    <a:pt x="1121" y="1"/>
                  </a:moveTo>
                  <a:lnTo>
                    <a:pt x="775" y="102"/>
                  </a:lnTo>
                  <a:lnTo>
                    <a:pt x="449" y="388"/>
                  </a:lnTo>
                  <a:lnTo>
                    <a:pt x="184" y="795"/>
                  </a:lnTo>
                  <a:lnTo>
                    <a:pt x="103" y="1060"/>
                  </a:lnTo>
                  <a:lnTo>
                    <a:pt x="21" y="1304"/>
                  </a:lnTo>
                  <a:lnTo>
                    <a:pt x="1" y="1813"/>
                  </a:lnTo>
                  <a:lnTo>
                    <a:pt x="103" y="2220"/>
                  </a:lnTo>
                  <a:lnTo>
                    <a:pt x="327" y="2506"/>
                  </a:lnTo>
                  <a:lnTo>
                    <a:pt x="490" y="2567"/>
                  </a:lnTo>
                  <a:lnTo>
                    <a:pt x="653" y="2607"/>
                  </a:lnTo>
                  <a:lnTo>
                    <a:pt x="999" y="2506"/>
                  </a:lnTo>
                  <a:lnTo>
                    <a:pt x="1325" y="2220"/>
                  </a:lnTo>
                  <a:lnTo>
                    <a:pt x="1589" y="1813"/>
                  </a:lnTo>
                  <a:lnTo>
                    <a:pt x="1671" y="1569"/>
                  </a:lnTo>
                  <a:lnTo>
                    <a:pt x="1752" y="1304"/>
                  </a:lnTo>
                  <a:lnTo>
                    <a:pt x="1773" y="815"/>
                  </a:lnTo>
                  <a:lnTo>
                    <a:pt x="1671" y="388"/>
                  </a:lnTo>
                  <a:lnTo>
                    <a:pt x="1447" y="123"/>
                  </a:lnTo>
                  <a:lnTo>
                    <a:pt x="1284" y="41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rgbClr val="FCA1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494;p55">
              <a:extLst>
                <a:ext uri="{FF2B5EF4-FFF2-40B4-BE49-F238E27FC236}">
                  <a16:creationId xmlns:a16="http://schemas.microsoft.com/office/drawing/2014/main" id="{2B8AB463-B39C-489A-920F-0AA405E89FFB}"/>
                </a:ext>
              </a:extLst>
            </p:cNvPr>
            <p:cNvGrpSpPr/>
            <p:nvPr/>
          </p:nvGrpSpPr>
          <p:grpSpPr>
            <a:xfrm>
              <a:off x="901629" y="2777856"/>
              <a:ext cx="987366" cy="514241"/>
              <a:chOff x="901629" y="2777856"/>
              <a:chExt cx="987366" cy="514241"/>
            </a:xfrm>
          </p:grpSpPr>
          <p:sp>
            <p:nvSpPr>
              <p:cNvPr id="38" name="Google Shape;495;p55">
                <a:extLst>
                  <a:ext uri="{FF2B5EF4-FFF2-40B4-BE49-F238E27FC236}">
                    <a16:creationId xmlns:a16="http://schemas.microsoft.com/office/drawing/2014/main" id="{0BB568D6-9450-42C5-AFDD-92F42CD2A6A6}"/>
                  </a:ext>
                </a:extLst>
              </p:cNvPr>
              <p:cNvSpPr/>
              <p:nvPr/>
            </p:nvSpPr>
            <p:spPr>
              <a:xfrm>
                <a:off x="1497923" y="2777856"/>
                <a:ext cx="164284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225" fill="none" extrusionOk="0">
                    <a:moveTo>
                      <a:pt x="1874" y="224"/>
                    </a:moveTo>
                    <a:lnTo>
                      <a:pt x="1650" y="122"/>
                    </a:lnTo>
                    <a:lnTo>
                      <a:pt x="1182" y="0"/>
                    </a:lnTo>
                    <a:lnTo>
                      <a:pt x="693" y="0"/>
                    </a:lnTo>
                    <a:lnTo>
                      <a:pt x="224" y="122"/>
                    </a:lnTo>
                    <a:lnTo>
                      <a:pt x="0" y="224"/>
                    </a:lnTo>
                  </a:path>
                </a:pathLst>
              </a:custGeom>
              <a:solidFill>
                <a:schemeClr val="dk1"/>
              </a:solidFill>
              <a:ln w="19050" cap="rnd" cmpd="sng">
                <a:solidFill>
                  <a:schemeClr val="dk1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96;p55">
                <a:extLst>
                  <a:ext uri="{FF2B5EF4-FFF2-40B4-BE49-F238E27FC236}">
                    <a16:creationId xmlns:a16="http://schemas.microsoft.com/office/drawing/2014/main" id="{B9B1B7A7-F514-473C-A6CB-9265970DF901}"/>
                  </a:ext>
                </a:extLst>
              </p:cNvPr>
              <p:cNvSpPr/>
              <p:nvPr/>
            </p:nvSpPr>
            <p:spPr>
              <a:xfrm>
                <a:off x="1558587" y="2886735"/>
                <a:ext cx="41203" cy="8223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938" extrusionOk="0">
                    <a:moveTo>
                      <a:pt x="245" y="1"/>
                    </a:moveTo>
                    <a:lnTo>
                      <a:pt x="143" y="41"/>
                    </a:lnTo>
                    <a:lnTo>
                      <a:pt x="21" y="286"/>
                    </a:lnTo>
                    <a:lnTo>
                      <a:pt x="1" y="469"/>
                    </a:lnTo>
                    <a:lnTo>
                      <a:pt x="21" y="673"/>
                    </a:lnTo>
                    <a:lnTo>
                      <a:pt x="143" y="917"/>
                    </a:lnTo>
                    <a:lnTo>
                      <a:pt x="245" y="937"/>
                    </a:lnTo>
                    <a:lnTo>
                      <a:pt x="327" y="917"/>
                    </a:lnTo>
                    <a:lnTo>
                      <a:pt x="469" y="673"/>
                    </a:lnTo>
                    <a:lnTo>
                      <a:pt x="469" y="469"/>
                    </a:lnTo>
                    <a:lnTo>
                      <a:pt x="469" y="286"/>
                    </a:lnTo>
                    <a:lnTo>
                      <a:pt x="327" y="41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97;p55">
                <a:extLst>
                  <a:ext uri="{FF2B5EF4-FFF2-40B4-BE49-F238E27FC236}">
                    <a16:creationId xmlns:a16="http://schemas.microsoft.com/office/drawing/2014/main" id="{85AA809C-C22C-43B4-89CB-2917B0069020}"/>
                  </a:ext>
                </a:extLst>
              </p:cNvPr>
              <p:cNvSpPr/>
              <p:nvPr/>
            </p:nvSpPr>
            <p:spPr>
              <a:xfrm>
                <a:off x="1510372" y="2884982"/>
                <a:ext cx="139387" cy="88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" fill="none" extrusionOk="0">
                    <a:moveTo>
                      <a:pt x="1589" y="0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1"/>
              </a:solidFill>
              <a:ln w="19050" cap="rnd" cmpd="sng">
                <a:solidFill>
                  <a:schemeClr val="dk1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98;p55">
                <a:extLst>
                  <a:ext uri="{FF2B5EF4-FFF2-40B4-BE49-F238E27FC236}">
                    <a16:creationId xmlns:a16="http://schemas.microsoft.com/office/drawing/2014/main" id="{43987E7E-E267-4421-89EC-E8580C81F97E}"/>
                  </a:ext>
                </a:extLst>
              </p:cNvPr>
              <p:cNvSpPr/>
              <p:nvPr/>
            </p:nvSpPr>
            <p:spPr>
              <a:xfrm>
                <a:off x="1115881" y="2777856"/>
                <a:ext cx="164284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225" fill="none" extrusionOk="0">
                    <a:moveTo>
                      <a:pt x="1874" y="224"/>
                    </a:moveTo>
                    <a:lnTo>
                      <a:pt x="1650" y="122"/>
                    </a:lnTo>
                    <a:lnTo>
                      <a:pt x="1181" y="0"/>
                    </a:lnTo>
                    <a:lnTo>
                      <a:pt x="693" y="0"/>
                    </a:lnTo>
                    <a:lnTo>
                      <a:pt x="224" y="122"/>
                    </a:lnTo>
                    <a:lnTo>
                      <a:pt x="0" y="224"/>
                    </a:lnTo>
                  </a:path>
                </a:pathLst>
              </a:custGeom>
              <a:solidFill>
                <a:schemeClr val="dk1"/>
              </a:solidFill>
              <a:ln w="19050" cap="rnd" cmpd="sng">
                <a:solidFill>
                  <a:schemeClr val="dk1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99;p55">
                <a:extLst>
                  <a:ext uri="{FF2B5EF4-FFF2-40B4-BE49-F238E27FC236}">
                    <a16:creationId xmlns:a16="http://schemas.microsoft.com/office/drawing/2014/main" id="{5768E3AC-5581-471F-9387-9F8F85D15993}"/>
                  </a:ext>
                </a:extLst>
              </p:cNvPr>
              <p:cNvSpPr/>
              <p:nvPr/>
            </p:nvSpPr>
            <p:spPr>
              <a:xfrm>
                <a:off x="1178299" y="2886735"/>
                <a:ext cx="41203" cy="8223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938" extrusionOk="0">
                    <a:moveTo>
                      <a:pt x="225" y="1"/>
                    </a:moveTo>
                    <a:lnTo>
                      <a:pt x="143" y="41"/>
                    </a:lnTo>
                    <a:lnTo>
                      <a:pt x="1" y="286"/>
                    </a:lnTo>
                    <a:lnTo>
                      <a:pt x="1" y="469"/>
                    </a:lnTo>
                    <a:lnTo>
                      <a:pt x="1" y="673"/>
                    </a:lnTo>
                    <a:lnTo>
                      <a:pt x="143" y="917"/>
                    </a:lnTo>
                    <a:lnTo>
                      <a:pt x="225" y="937"/>
                    </a:lnTo>
                    <a:lnTo>
                      <a:pt x="327" y="917"/>
                    </a:lnTo>
                    <a:lnTo>
                      <a:pt x="449" y="673"/>
                    </a:lnTo>
                    <a:lnTo>
                      <a:pt x="469" y="469"/>
                    </a:lnTo>
                    <a:lnTo>
                      <a:pt x="449" y="286"/>
                    </a:lnTo>
                    <a:lnTo>
                      <a:pt x="327" y="41"/>
                    </a:lnTo>
                    <a:lnTo>
                      <a:pt x="225" y="1"/>
                    </a:lnTo>
                    <a:close/>
                  </a:path>
                </a:pathLst>
              </a:custGeom>
              <a:solidFill>
                <a:schemeClr val="dk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00;p55">
                <a:extLst>
                  <a:ext uri="{FF2B5EF4-FFF2-40B4-BE49-F238E27FC236}">
                    <a16:creationId xmlns:a16="http://schemas.microsoft.com/office/drawing/2014/main" id="{14BE747E-BEE7-4EC1-A3DA-5C1718C7A83B}"/>
                  </a:ext>
                </a:extLst>
              </p:cNvPr>
              <p:cNvSpPr/>
              <p:nvPr/>
            </p:nvSpPr>
            <p:spPr>
              <a:xfrm>
                <a:off x="1128330" y="2884982"/>
                <a:ext cx="139387" cy="88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" fill="none" extrusionOk="0">
                    <a:moveTo>
                      <a:pt x="1589" y="0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1"/>
              </a:solidFill>
              <a:ln w="19050" cap="rnd" cmpd="sng">
                <a:solidFill>
                  <a:schemeClr val="dk1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01;p55">
                <a:extLst>
                  <a:ext uri="{FF2B5EF4-FFF2-40B4-BE49-F238E27FC236}">
                    <a16:creationId xmlns:a16="http://schemas.microsoft.com/office/drawing/2014/main" id="{3B9BAF2A-E4B3-44FC-A272-362C03AD8FB9}"/>
                  </a:ext>
                </a:extLst>
              </p:cNvPr>
              <p:cNvSpPr/>
              <p:nvPr/>
            </p:nvSpPr>
            <p:spPr>
              <a:xfrm>
                <a:off x="1342582" y="2881387"/>
                <a:ext cx="48303" cy="175067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997" fill="none" extrusionOk="0">
                    <a:moveTo>
                      <a:pt x="550" y="0"/>
                    </a:moveTo>
                    <a:lnTo>
                      <a:pt x="550" y="1345"/>
                    </a:lnTo>
                    <a:lnTo>
                      <a:pt x="1" y="1670"/>
                    </a:lnTo>
                    <a:lnTo>
                      <a:pt x="550" y="1996"/>
                    </a:lnTo>
                  </a:path>
                </a:pathLst>
              </a:custGeom>
              <a:solidFill>
                <a:schemeClr val="dk1"/>
              </a:solidFill>
              <a:ln w="19050" cap="rnd" cmpd="sng">
                <a:solidFill>
                  <a:schemeClr val="dk1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02;p55">
                <a:extLst>
                  <a:ext uri="{FF2B5EF4-FFF2-40B4-BE49-F238E27FC236}">
                    <a16:creationId xmlns:a16="http://schemas.microsoft.com/office/drawing/2014/main" id="{40E85C2B-7161-4725-A019-A9392862128F}"/>
                  </a:ext>
                </a:extLst>
              </p:cNvPr>
              <p:cNvSpPr/>
              <p:nvPr/>
            </p:nvSpPr>
            <p:spPr>
              <a:xfrm>
                <a:off x="1264034" y="3174187"/>
                <a:ext cx="235731" cy="117909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1345" fill="none" extrusionOk="0">
                    <a:moveTo>
                      <a:pt x="0" y="0"/>
                    </a:moveTo>
                    <a:lnTo>
                      <a:pt x="21" y="265"/>
                    </a:lnTo>
                    <a:lnTo>
                      <a:pt x="224" y="754"/>
                    </a:lnTo>
                    <a:lnTo>
                      <a:pt x="591" y="1121"/>
                    </a:lnTo>
                    <a:lnTo>
                      <a:pt x="1080" y="1324"/>
                    </a:lnTo>
                    <a:lnTo>
                      <a:pt x="1345" y="1345"/>
                    </a:lnTo>
                    <a:lnTo>
                      <a:pt x="1609" y="1324"/>
                    </a:lnTo>
                    <a:lnTo>
                      <a:pt x="2098" y="1121"/>
                    </a:lnTo>
                    <a:lnTo>
                      <a:pt x="2465" y="754"/>
                    </a:lnTo>
                    <a:lnTo>
                      <a:pt x="2668" y="265"/>
                    </a:lnTo>
                    <a:lnTo>
                      <a:pt x="26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 w="19050" cap="rnd" cmpd="sng">
                <a:solidFill>
                  <a:schemeClr val="dk1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03;p55">
                <a:extLst>
                  <a:ext uri="{FF2B5EF4-FFF2-40B4-BE49-F238E27FC236}">
                    <a16:creationId xmlns:a16="http://schemas.microsoft.com/office/drawing/2014/main" id="{592182AE-9F0B-4533-8F34-8902F600126A}"/>
                  </a:ext>
                </a:extLst>
              </p:cNvPr>
              <p:cNvSpPr/>
              <p:nvPr/>
            </p:nvSpPr>
            <p:spPr>
              <a:xfrm>
                <a:off x="901629" y="2881387"/>
                <a:ext cx="92925" cy="60752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693" fill="none" extrusionOk="0">
                    <a:moveTo>
                      <a:pt x="1059" y="693"/>
                    </a:moveTo>
                    <a:lnTo>
                      <a:pt x="1018" y="571"/>
                    </a:lnTo>
                    <a:lnTo>
                      <a:pt x="652" y="123"/>
                    </a:lnTo>
                    <a:lnTo>
                      <a:pt x="265" y="0"/>
                    </a:lnTo>
                    <a:lnTo>
                      <a:pt x="0" y="82"/>
                    </a:lnTo>
                  </a:path>
                </a:pathLst>
              </a:custGeom>
              <a:solidFill>
                <a:schemeClr val="dk1"/>
              </a:solidFill>
              <a:ln w="19050" cap="rnd" cmpd="sng">
                <a:solidFill>
                  <a:schemeClr val="dk1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04;p55">
                <a:extLst>
                  <a:ext uri="{FF2B5EF4-FFF2-40B4-BE49-F238E27FC236}">
                    <a16:creationId xmlns:a16="http://schemas.microsoft.com/office/drawing/2014/main" id="{8A1C622E-1DB4-4814-A86A-31EB202F379C}"/>
                  </a:ext>
                </a:extLst>
              </p:cNvPr>
              <p:cNvSpPr/>
              <p:nvPr/>
            </p:nvSpPr>
            <p:spPr>
              <a:xfrm>
                <a:off x="923019" y="2892082"/>
                <a:ext cx="35767" cy="64346"/>
              </a:xfrm>
              <a:custGeom>
                <a:avLst/>
                <a:gdLst/>
                <a:ahLst/>
                <a:cxnLst/>
                <a:rect l="l" t="t" r="r" b="b"/>
                <a:pathLst>
                  <a:path w="408" h="734" fill="none" extrusionOk="0">
                    <a:moveTo>
                      <a:pt x="408" y="1"/>
                    </a:moveTo>
                    <a:lnTo>
                      <a:pt x="347" y="21"/>
                    </a:lnTo>
                    <a:lnTo>
                      <a:pt x="102" y="225"/>
                    </a:lnTo>
                    <a:lnTo>
                      <a:pt x="1" y="510"/>
                    </a:lnTo>
                    <a:lnTo>
                      <a:pt x="1" y="734"/>
                    </a:lnTo>
                  </a:path>
                </a:pathLst>
              </a:custGeom>
              <a:solidFill>
                <a:schemeClr val="dk1"/>
              </a:solidFill>
              <a:ln w="19050" cap="rnd" cmpd="sng">
                <a:solidFill>
                  <a:schemeClr val="dk1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05;p55">
                <a:extLst>
                  <a:ext uri="{FF2B5EF4-FFF2-40B4-BE49-F238E27FC236}">
                    <a16:creationId xmlns:a16="http://schemas.microsoft.com/office/drawing/2014/main" id="{4625ABBC-99E3-40B3-BA3D-5EBAE469AC02}"/>
                  </a:ext>
                </a:extLst>
              </p:cNvPr>
              <p:cNvSpPr/>
              <p:nvPr/>
            </p:nvSpPr>
            <p:spPr>
              <a:xfrm>
                <a:off x="1796070" y="2881387"/>
                <a:ext cx="92925" cy="60752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693" fill="none" extrusionOk="0">
                    <a:moveTo>
                      <a:pt x="0" y="693"/>
                    </a:moveTo>
                    <a:lnTo>
                      <a:pt x="41" y="571"/>
                    </a:lnTo>
                    <a:lnTo>
                      <a:pt x="387" y="123"/>
                    </a:lnTo>
                    <a:lnTo>
                      <a:pt x="795" y="0"/>
                    </a:lnTo>
                    <a:lnTo>
                      <a:pt x="1059" y="82"/>
                    </a:lnTo>
                  </a:path>
                </a:pathLst>
              </a:custGeom>
              <a:solidFill>
                <a:schemeClr val="dk1"/>
              </a:solidFill>
              <a:ln w="19050" cap="rnd" cmpd="sng">
                <a:solidFill>
                  <a:schemeClr val="dk1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06;p55">
                <a:extLst>
                  <a:ext uri="{FF2B5EF4-FFF2-40B4-BE49-F238E27FC236}">
                    <a16:creationId xmlns:a16="http://schemas.microsoft.com/office/drawing/2014/main" id="{80264BB1-4BCB-4A49-AFD6-BF06D03F1E4E}"/>
                  </a:ext>
                </a:extLst>
              </p:cNvPr>
              <p:cNvSpPr/>
              <p:nvPr/>
            </p:nvSpPr>
            <p:spPr>
              <a:xfrm>
                <a:off x="1831750" y="2892082"/>
                <a:ext cx="35767" cy="64346"/>
              </a:xfrm>
              <a:custGeom>
                <a:avLst/>
                <a:gdLst/>
                <a:ahLst/>
                <a:cxnLst/>
                <a:rect l="l" t="t" r="r" b="b"/>
                <a:pathLst>
                  <a:path w="408" h="734" fill="none" extrusionOk="0">
                    <a:moveTo>
                      <a:pt x="1" y="1"/>
                    </a:moveTo>
                    <a:lnTo>
                      <a:pt x="62" y="21"/>
                    </a:lnTo>
                    <a:lnTo>
                      <a:pt x="306" y="225"/>
                    </a:lnTo>
                    <a:lnTo>
                      <a:pt x="408" y="510"/>
                    </a:lnTo>
                    <a:lnTo>
                      <a:pt x="408" y="734"/>
                    </a:lnTo>
                  </a:path>
                </a:pathLst>
              </a:custGeom>
              <a:solidFill>
                <a:schemeClr val="dk1"/>
              </a:solidFill>
              <a:ln w="19050" cap="rnd" cmpd="sng">
                <a:solidFill>
                  <a:schemeClr val="dk1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" name="Google Shape;507;p55">
              <a:extLst>
                <a:ext uri="{FF2B5EF4-FFF2-40B4-BE49-F238E27FC236}">
                  <a16:creationId xmlns:a16="http://schemas.microsoft.com/office/drawing/2014/main" id="{EC2D8C20-8CEC-4739-92ED-4EAC0A35702E}"/>
                </a:ext>
              </a:extLst>
            </p:cNvPr>
            <p:cNvSpPr/>
            <p:nvPr/>
          </p:nvSpPr>
          <p:spPr>
            <a:xfrm>
              <a:off x="567715" y="2833172"/>
              <a:ext cx="73288" cy="207240"/>
            </a:xfrm>
            <a:custGeom>
              <a:avLst/>
              <a:gdLst/>
              <a:ahLst/>
              <a:cxnLst/>
              <a:rect l="l" t="t" r="r" b="b"/>
              <a:pathLst>
                <a:path w="836" h="2364" extrusionOk="0">
                  <a:moveTo>
                    <a:pt x="836" y="1"/>
                  </a:moveTo>
                  <a:lnTo>
                    <a:pt x="775" y="41"/>
                  </a:lnTo>
                  <a:lnTo>
                    <a:pt x="530" y="286"/>
                  </a:lnTo>
                  <a:lnTo>
                    <a:pt x="388" y="449"/>
                  </a:lnTo>
                  <a:lnTo>
                    <a:pt x="164" y="876"/>
                  </a:lnTo>
                  <a:lnTo>
                    <a:pt x="82" y="1121"/>
                  </a:lnTo>
                  <a:lnTo>
                    <a:pt x="21" y="1365"/>
                  </a:lnTo>
                  <a:lnTo>
                    <a:pt x="1" y="1609"/>
                  </a:lnTo>
                  <a:lnTo>
                    <a:pt x="1" y="1732"/>
                  </a:lnTo>
                  <a:lnTo>
                    <a:pt x="1" y="1854"/>
                  </a:lnTo>
                  <a:lnTo>
                    <a:pt x="1" y="1956"/>
                  </a:lnTo>
                  <a:lnTo>
                    <a:pt x="21" y="2058"/>
                  </a:lnTo>
                  <a:lnTo>
                    <a:pt x="62" y="2241"/>
                  </a:lnTo>
                  <a:lnTo>
                    <a:pt x="103" y="2363"/>
                  </a:lnTo>
                  <a:lnTo>
                    <a:pt x="82" y="2220"/>
                  </a:lnTo>
                  <a:lnTo>
                    <a:pt x="82" y="2058"/>
                  </a:lnTo>
                  <a:lnTo>
                    <a:pt x="62" y="1956"/>
                  </a:lnTo>
                  <a:lnTo>
                    <a:pt x="62" y="1854"/>
                  </a:lnTo>
                  <a:lnTo>
                    <a:pt x="62" y="1732"/>
                  </a:lnTo>
                  <a:lnTo>
                    <a:pt x="62" y="1609"/>
                  </a:lnTo>
                  <a:lnTo>
                    <a:pt x="103" y="1385"/>
                  </a:lnTo>
                  <a:lnTo>
                    <a:pt x="164" y="1141"/>
                  </a:lnTo>
                  <a:lnTo>
                    <a:pt x="225" y="897"/>
                  </a:lnTo>
                  <a:lnTo>
                    <a:pt x="347" y="673"/>
                  </a:lnTo>
                  <a:lnTo>
                    <a:pt x="449" y="489"/>
                  </a:lnTo>
                  <a:lnTo>
                    <a:pt x="571" y="326"/>
                  </a:lnTo>
                  <a:lnTo>
                    <a:pt x="775" y="62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08;p55">
              <a:extLst>
                <a:ext uri="{FF2B5EF4-FFF2-40B4-BE49-F238E27FC236}">
                  <a16:creationId xmlns:a16="http://schemas.microsoft.com/office/drawing/2014/main" id="{95423519-AF9D-49F3-AFFD-03BC957647EE}"/>
                </a:ext>
              </a:extLst>
            </p:cNvPr>
            <p:cNvSpPr/>
            <p:nvPr/>
          </p:nvSpPr>
          <p:spPr>
            <a:xfrm>
              <a:off x="523094" y="3345571"/>
              <a:ext cx="146488" cy="237572"/>
            </a:xfrm>
            <a:custGeom>
              <a:avLst/>
              <a:gdLst/>
              <a:ahLst/>
              <a:cxnLst/>
              <a:rect l="l" t="t" r="r" b="b"/>
              <a:pathLst>
                <a:path w="1671" h="2710" extrusionOk="0">
                  <a:moveTo>
                    <a:pt x="41" y="1"/>
                  </a:moveTo>
                  <a:lnTo>
                    <a:pt x="41" y="21"/>
                  </a:lnTo>
                  <a:lnTo>
                    <a:pt x="21" y="143"/>
                  </a:lnTo>
                  <a:lnTo>
                    <a:pt x="1" y="306"/>
                  </a:lnTo>
                  <a:lnTo>
                    <a:pt x="21" y="530"/>
                  </a:lnTo>
                  <a:lnTo>
                    <a:pt x="21" y="652"/>
                  </a:lnTo>
                  <a:lnTo>
                    <a:pt x="41" y="774"/>
                  </a:lnTo>
                  <a:lnTo>
                    <a:pt x="62" y="917"/>
                  </a:lnTo>
                  <a:lnTo>
                    <a:pt x="103" y="1080"/>
                  </a:lnTo>
                  <a:lnTo>
                    <a:pt x="143" y="1222"/>
                  </a:lnTo>
                  <a:lnTo>
                    <a:pt x="204" y="1365"/>
                  </a:lnTo>
                  <a:lnTo>
                    <a:pt x="265" y="1508"/>
                  </a:lnTo>
                  <a:lnTo>
                    <a:pt x="347" y="1670"/>
                  </a:lnTo>
                  <a:lnTo>
                    <a:pt x="510" y="1935"/>
                  </a:lnTo>
                  <a:lnTo>
                    <a:pt x="734" y="2180"/>
                  </a:lnTo>
                  <a:lnTo>
                    <a:pt x="836" y="2281"/>
                  </a:lnTo>
                  <a:lnTo>
                    <a:pt x="958" y="2363"/>
                  </a:lnTo>
                  <a:lnTo>
                    <a:pt x="1060" y="2444"/>
                  </a:lnTo>
                  <a:lnTo>
                    <a:pt x="1162" y="2505"/>
                  </a:lnTo>
                  <a:lnTo>
                    <a:pt x="1548" y="2709"/>
                  </a:lnTo>
                  <a:lnTo>
                    <a:pt x="1671" y="2709"/>
                  </a:lnTo>
                  <a:lnTo>
                    <a:pt x="1589" y="2648"/>
                  </a:lnTo>
                  <a:lnTo>
                    <a:pt x="1284" y="2363"/>
                  </a:lnTo>
                  <a:lnTo>
                    <a:pt x="1121" y="2180"/>
                  </a:lnTo>
                  <a:lnTo>
                    <a:pt x="958" y="1976"/>
                  </a:lnTo>
                  <a:lnTo>
                    <a:pt x="775" y="1752"/>
                  </a:lnTo>
                  <a:lnTo>
                    <a:pt x="632" y="1487"/>
                  </a:lnTo>
                  <a:lnTo>
                    <a:pt x="489" y="1243"/>
                  </a:lnTo>
                  <a:lnTo>
                    <a:pt x="367" y="978"/>
                  </a:lnTo>
                  <a:lnTo>
                    <a:pt x="327" y="836"/>
                  </a:lnTo>
                  <a:lnTo>
                    <a:pt x="286" y="713"/>
                  </a:lnTo>
                  <a:lnTo>
                    <a:pt x="245" y="611"/>
                  </a:lnTo>
                  <a:lnTo>
                    <a:pt x="204" y="489"/>
                  </a:lnTo>
                  <a:lnTo>
                    <a:pt x="143" y="286"/>
                  </a:lnTo>
                  <a:lnTo>
                    <a:pt x="103" y="123"/>
                  </a:lnTo>
                  <a:lnTo>
                    <a:pt x="62" y="21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09;p55">
              <a:extLst>
                <a:ext uri="{FF2B5EF4-FFF2-40B4-BE49-F238E27FC236}">
                  <a16:creationId xmlns:a16="http://schemas.microsoft.com/office/drawing/2014/main" id="{272C7032-9B49-496F-84DF-8F2216B9F6B5}"/>
                </a:ext>
              </a:extLst>
            </p:cNvPr>
            <p:cNvSpPr/>
            <p:nvPr/>
          </p:nvSpPr>
          <p:spPr>
            <a:xfrm>
              <a:off x="2110260" y="3292008"/>
              <a:ext cx="219688" cy="317873"/>
            </a:xfrm>
            <a:custGeom>
              <a:avLst/>
              <a:gdLst/>
              <a:ahLst/>
              <a:cxnLst/>
              <a:rect l="l" t="t" r="r" b="b"/>
              <a:pathLst>
                <a:path w="2506" h="3626" extrusionOk="0">
                  <a:moveTo>
                    <a:pt x="2363" y="1"/>
                  </a:moveTo>
                  <a:lnTo>
                    <a:pt x="2363" y="41"/>
                  </a:lnTo>
                  <a:lnTo>
                    <a:pt x="2363" y="204"/>
                  </a:lnTo>
                  <a:lnTo>
                    <a:pt x="2343" y="428"/>
                  </a:lnTo>
                  <a:lnTo>
                    <a:pt x="2302" y="734"/>
                  </a:lnTo>
                  <a:lnTo>
                    <a:pt x="2282" y="897"/>
                  </a:lnTo>
                  <a:lnTo>
                    <a:pt x="2241" y="1080"/>
                  </a:lnTo>
                  <a:lnTo>
                    <a:pt x="2200" y="1263"/>
                  </a:lnTo>
                  <a:lnTo>
                    <a:pt x="2139" y="1467"/>
                  </a:lnTo>
                  <a:lnTo>
                    <a:pt x="2078" y="1650"/>
                  </a:lnTo>
                  <a:lnTo>
                    <a:pt x="1997" y="1833"/>
                  </a:lnTo>
                  <a:lnTo>
                    <a:pt x="1895" y="2037"/>
                  </a:lnTo>
                  <a:lnTo>
                    <a:pt x="1793" y="2200"/>
                  </a:lnTo>
                  <a:lnTo>
                    <a:pt x="1671" y="2383"/>
                  </a:lnTo>
                  <a:lnTo>
                    <a:pt x="1528" y="2546"/>
                  </a:lnTo>
                  <a:lnTo>
                    <a:pt x="1386" y="2689"/>
                  </a:lnTo>
                  <a:lnTo>
                    <a:pt x="1243" y="2831"/>
                  </a:lnTo>
                  <a:lnTo>
                    <a:pt x="1100" y="2954"/>
                  </a:lnTo>
                  <a:lnTo>
                    <a:pt x="938" y="3076"/>
                  </a:lnTo>
                  <a:lnTo>
                    <a:pt x="795" y="3178"/>
                  </a:lnTo>
                  <a:lnTo>
                    <a:pt x="652" y="3259"/>
                  </a:lnTo>
                  <a:lnTo>
                    <a:pt x="510" y="3361"/>
                  </a:lnTo>
                  <a:lnTo>
                    <a:pt x="388" y="3422"/>
                  </a:lnTo>
                  <a:lnTo>
                    <a:pt x="265" y="3483"/>
                  </a:lnTo>
                  <a:lnTo>
                    <a:pt x="184" y="3524"/>
                  </a:lnTo>
                  <a:lnTo>
                    <a:pt x="21" y="3605"/>
                  </a:lnTo>
                  <a:lnTo>
                    <a:pt x="1" y="3626"/>
                  </a:lnTo>
                  <a:lnTo>
                    <a:pt x="41" y="3605"/>
                  </a:lnTo>
                  <a:lnTo>
                    <a:pt x="204" y="3585"/>
                  </a:lnTo>
                  <a:lnTo>
                    <a:pt x="306" y="3565"/>
                  </a:lnTo>
                  <a:lnTo>
                    <a:pt x="428" y="3544"/>
                  </a:lnTo>
                  <a:lnTo>
                    <a:pt x="571" y="3503"/>
                  </a:lnTo>
                  <a:lnTo>
                    <a:pt x="734" y="3442"/>
                  </a:lnTo>
                  <a:lnTo>
                    <a:pt x="897" y="3381"/>
                  </a:lnTo>
                  <a:lnTo>
                    <a:pt x="1080" y="3300"/>
                  </a:lnTo>
                  <a:lnTo>
                    <a:pt x="1263" y="3198"/>
                  </a:lnTo>
                  <a:lnTo>
                    <a:pt x="1447" y="3076"/>
                  </a:lnTo>
                  <a:lnTo>
                    <a:pt x="1610" y="2933"/>
                  </a:lnTo>
                  <a:lnTo>
                    <a:pt x="1773" y="2770"/>
                  </a:lnTo>
                  <a:lnTo>
                    <a:pt x="1935" y="2587"/>
                  </a:lnTo>
                  <a:lnTo>
                    <a:pt x="2078" y="2383"/>
                  </a:lnTo>
                  <a:lnTo>
                    <a:pt x="2200" y="2180"/>
                  </a:lnTo>
                  <a:lnTo>
                    <a:pt x="2282" y="1976"/>
                  </a:lnTo>
                  <a:lnTo>
                    <a:pt x="2363" y="1752"/>
                  </a:lnTo>
                  <a:lnTo>
                    <a:pt x="2424" y="1548"/>
                  </a:lnTo>
                  <a:lnTo>
                    <a:pt x="2465" y="1324"/>
                  </a:lnTo>
                  <a:lnTo>
                    <a:pt x="2485" y="1121"/>
                  </a:lnTo>
                  <a:lnTo>
                    <a:pt x="2506" y="917"/>
                  </a:lnTo>
                  <a:lnTo>
                    <a:pt x="2506" y="754"/>
                  </a:lnTo>
                  <a:lnTo>
                    <a:pt x="2424" y="143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6166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58"/>
          <p:cNvGrpSpPr/>
          <p:nvPr/>
        </p:nvGrpSpPr>
        <p:grpSpPr>
          <a:xfrm>
            <a:off x="5595937" y="-120939"/>
            <a:ext cx="1344704" cy="941546"/>
            <a:chOff x="153900" y="989998"/>
            <a:chExt cx="1847929" cy="1393440"/>
          </a:xfrm>
        </p:grpSpPr>
        <p:sp>
          <p:nvSpPr>
            <p:cNvPr id="565" name="Google Shape;565;p58"/>
            <p:cNvSpPr/>
            <p:nvPr/>
          </p:nvSpPr>
          <p:spPr>
            <a:xfrm rot="2732005">
              <a:off x="1137068" y="1030852"/>
              <a:ext cx="269849" cy="37018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0" y="82"/>
                  </a:lnTo>
                  <a:lnTo>
                    <a:pt x="1304" y="326"/>
                  </a:lnTo>
                  <a:lnTo>
                    <a:pt x="1100" y="510"/>
                  </a:lnTo>
                  <a:lnTo>
                    <a:pt x="998" y="693"/>
                  </a:lnTo>
                  <a:lnTo>
                    <a:pt x="550" y="187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31"/>
                  </a:lnTo>
                  <a:lnTo>
                    <a:pt x="245" y="5194"/>
                  </a:lnTo>
                  <a:lnTo>
                    <a:pt x="408" y="5316"/>
                  </a:lnTo>
                  <a:lnTo>
                    <a:pt x="856" y="5540"/>
                  </a:lnTo>
                  <a:lnTo>
                    <a:pt x="1752" y="5743"/>
                  </a:lnTo>
                  <a:lnTo>
                    <a:pt x="3055" y="5784"/>
                  </a:lnTo>
                  <a:lnTo>
                    <a:pt x="3809" y="5581"/>
                  </a:lnTo>
                  <a:lnTo>
                    <a:pt x="4114" y="5336"/>
                  </a:lnTo>
                  <a:lnTo>
                    <a:pt x="4196" y="5194"/>
                  </a:lnTo>
                  <a:lnTo>
                    <a:pt x="4216" y="4970"/>
                  </a:lnTo>
                  <a:lnTo>
                    <a:pt x="4175" y="4236"/>
                  </a:lnTo>
                  <a:lnTo>
                    <a:pt x="4013" y="3259"/>
                  </a:lnTo>
                  <a:lnTo>
                    <a:pt x="3727" y="2180"/>
                  </a:lnTo>
                  <a:lnTo>
                    <a:pt x="3320" y="1161"/>
                  </a:lnTo>
                  <a:lnTo>
                    <a:pt x="2811" y="387"/>
                  </a:lnTo>
                  <a:lnTo>
                    <a:pt x="2343" y="8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8"/>
            <p:cNvSpPr/>
            <p:nvPr/>
          </p:nvSpPr>
          <p:spPr>
            <a:xfrm rot="2732005">
              <a:off x="1606814" y="1192517"/>
              <a:ext cx="286806" cy="423618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8"/>
            <p:cNvSpPr/>
            <p:nvPr/>
          </p:nvSpPr>
          <p:spPr>
            <a:xfrm rot="2732005">
              <a:off x="424658" y="1219239"/>
              <a:ext cx="269849" cy="37018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8"/>
            <p:cNvSpPr/>
            <p:nvPr/>
          </p:nvSpPr>
          <p:spPr>
            <a:xfrm rot="2732005">
              <a:off x="282505" y="1856564"/>
              <a:ext cx="308883" cy="490040"/>
            </a:xfrm>
            <a:custGeom>
              <a:avLst/>
              <a:gdLst/>
              <a:ahLst/>
              <a:cxnLst/>
              <a:rect l="l" t="t" r="r" b="b"/>
              <a:pathLst>
                <a:path w="4827" h="7658" extrusionOk="0">
                  <a:moveTo>
                    <a:pt x="2118" y="0"/>
                  </a:moveTo>
                  <a:lnTo>
                    <a:pt x="1853" y="61"/>
                  </a:lnTo>
                  <a:lnTo>
                    <a:pt x="1609" y="326"/>
                  </a:lnTo>
                  <a:lnTo>
                    <a:pt x="1507" y="570"/>
                  </a:lnTo>
                  <a:lnTo>
                    <a:pt x="1263" y="1080"/>
                  </a:lnTo>
                  <a:lnTo>
                    <a:pt x="265" y="3809"/>
                  </a:lnTo>
                  <a:lnTo>
                    <a:pt x="0" y="5214"/>
                  </a:lnTo>
                  <a:lnTo>
                    <a:pt x="21" y="6008"/>
                  </a:lnTo>
                  <a:lnTo>
                    <a:pt x="122" y="6314"/>
                  </a:lnTo>
                  <a:lnTo>
                    <a:pt x="265" y="6599"/>
                  </a:lnTo>
                  <a:lnTo>
                    <a:pt x="713" y="7047"/>
                  </a:lnTo>
                  <a:lnTo>
                    <a:pt x="1304" y="7373"/>
                  </a:lnTo>
                  <a:lnTo>
                    <a:pt x="1976" y="7576"/>
                  </a:lnTo>
                  <a:lnTo>
                    <a:pt x="2688" y="7658"/>
                  </a:lnTo>
                  <a:lnTo>
                    <a:pt x="3381" y="7576"/>
                  </a:lnTo>
                  <a:lnTo>
                    <a:pt x="4012" y="7373"/>
                  </a:lnTo>
                  <a:lnTo>
                    <a:pt x="4501" y="7026"/>
                  </a:lnTo>
                  <a:lnTo>
                    <a:pt x="4684" y="6782"/>
                  </a:lnTo>
                  <a:lnTo>
                    <a:pt x="4745" y="6660"/>
                  </a:lnTo>
                  <a:lnTo>
                    <a:pt x="4827" y="6273"/>
                  </a:lnTo>
                  <a:lnTo>
                    <a:pt x="4806" y="5519"/>
                  </a:lnTo>
                  <a:lnTo>
                    <a:pt x="4542" y="4236"/>
                  </a:lnTo>
                  <a:lnTo>
                    <a:pt x="4073" y="2851"/>
                  </a:lnTo>
                  <a:lnTo>
                    <a:pt x="3503" y="1568"/>
                  </a:lnTo>
                  <a:lnTo>
                    <a:pt x="2872" y="550"/>
                  </a:lnTo>
                  <a:lnTo>
                    <a:pt x="2403" y="122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/>
          <p:cNvSpPr/>
          <p:nvPr/>
        </p:nvSpPr>
        <p:spPr>
          <a:xfrm>
            <a:off x="6096000" y="4095750"/>
            <a:ext cx="815883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24729-C1F9-4025-8254-76605CBD3C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27" t="41111" r="2065" b="5830"/>
          <a:stretch/>
        </p:blipFill>
        <p:spPr>
          <a:xfrm rot="10800000">
            <a:off x="1371598" y="-18100"/>
            <a:ext cx="6629401" cy="5161597"/>
          </a:xfrm>
          <a:prstGeom prst="rect">
            <a:avLst/>
          </a:prstGeom>
        </p:spPr>
      </p:pic>
      <p:sp>
        <p:nvSpPr>
          <p:cNvPr id="20" name="Google Shape;267;p35">
            <a:extLst>
              <a:ext uri="{FF2B5EF4-FFF2-40B4-BE49-F238E27FC236}">
                <a16:creationId xmlns:a16="http://schemas.microsoft.com/office/drawing/2014/main" id="{387E0273-935F-4B9E-87CB-208ACCFB47F6}"/>
              </a:ext>
            </a:extLst>
          </p:cNvPr>
          <p:cNvSpPr txBox="1">
            <a:spLocks/>
          </p:cNvSpPr>
          <p:nvPr/>
        </p:nvSpPr>
        <p:spPr>
          <a:xfrm>
            <a:off x="3839916" y="1225402"/>
            <a:ext cx="732084" cy="27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look</a:t>
            </a:r>
          </a:p>
        </p:txBody>
      </p:sp>
      <p:sp>
        <p:nvSpPr>
          <p:cNvPr id="22" name="Google Shape;267;p35">
            <a:extLst>
              <a:ext uri="{FF2B5EF4-FFF2-40B4-BE49-F238E27FC236}">
                <a16:creationId xmlns:a16="http://schemas.microsoft.com/office/drawing/2014/main" id="{E058C74E-F6B5-4DF7-A56D-A8535B73EB81}"/>
              </a:ext>
            </a:extLst>
          </p:cNvPr>
          <p:cNvSpPr txBox="1">
            <a:spLocks/>
          </p:cNvSpPr>
          <p:nvPr/>
        </p:nvSpPr>
        <p:spPr>
          <a:xfrm>
            <a:off x="4419600" y="1242079"/>
            <a:ext cx="732084" cy="27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like</a:t>
            </a:r>
          </a:p>
        </p:txBody>
      </p:sp>
      <p:sp>
        <p:nvSpPr>
          <p:cNvPr id="23" name="Google Shape;267;p35">
            <a:extLst>
              <a:ext uri="{FF2B5EF4-FFF2-40B4-BE49-F238E27FC236}">
                <a16:creationId xmlns:a16="http://schemas.microsoft.com/office/drawing/2014/main" id="{DD66A7C5-FE3F-4F2A-A85F-BC9AAAA8ED39}"/>
              </a:ext>
            </a:extLst>
          </p:cNvPr>
          <p:cNvSpPr txBox="1">
            <a:spLocks/>
          </p:cNvSpPr>
          <p:nvPr/>
        </p:nvSpPr>
        <p:spPr>
          <a:xfrm>
            <a:off x="2514600" y="3131352"/>
            <a:ext cx="732084" cy="27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and</a:t>
            </a:r>
          </a:p>
        </p:txBody>
      </p:sp>
      <p:sp>
        <p:nvSpPr>
          <p:cNvPr id="24" name="Google Shape;267;p35">
            <a:extLst>
              <a:ext uri="{FF2B5EF4-FFF2-40B4-BE49-F238E27FC236}">
                <a16:creationId xmlns:a16="http://schemas.microsoft.com/office/drawing/2014/main" id="{271E6404-CFD2-48C0-A22D-B00EA1D43B42}"/>
              </a:ext>
            </a:extLst>
          </p:cNvPr>
          <p:cNvSpPr txBox="1">
            <a:spLocks/>
          </p:cNvSpPr>
          <p:nvPr/>
        </p:nvSpPr>
        <p:spPr>
          <a:xfrm>
            <a:off x="6202116" y="1504950"/>
            <a:ext cx="732084" cy="27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look</a:t>
            </a:r>
          </a:p>
        </p:txBody>
      </p:sp>
      <p:sp>
        <p:nvSpPr>
          <p:cNvPr id="25" name="Google Shape;267;p35">
            <a:extLst>
              <a:ext uri="{FF2B5EF4-FFF2-40B4-BE49-F238E27FC236}">
                <a16:creationId xmlns:a16="http://schemas.microsoft.com/office/drawing/2014/main" id="{8376CE82-2568-4F68-8E0B-88EB0780EFB0}"/>
              </a:ext>
            </a:extLst>
          </p:cNvPr>
          <p:cNvSpPr txBox="1">
            <a:spLocks/>
          </p:cNvSpPr>
          <p:nvPr/>
        </p:nvSpPr>
        <p:spPr>
          <a:xfrm>
            <a:off x="6781800" y="1490899"/>
            <a:ext cx="732084" cy="27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like</a:t>
            </a:r>
          </a:p>
        </p:txBody>
      </p:sp>
      <p:sp>
        <p:nvSpPr>
          <p:cNvPr id="26" name="Google Shape;267;p35">
            <a:extLst>
              <a:ext uri="{FF2B5EF4-FFF2-40B4-BE49-F238E27FC236}">
                <a16:creationId xmlns:a16="http://schemas.microsoft.com/office/drawing/2014/main" id="{3499934D-1143-484C-8845-6E9A65A0B57F}"/>
              </a:ext>
            </a:extLst>
          </p:cNvPr>
          <p:cNvSpPr txBox="1">
            <a:spLocks/>
          </p:cNvSpPr>
          <p:nvPr/>
        </p:nvSpPr>
        <p:spPr>
          <a:xfrm>
            <a:off x="5821116" y="3486150"/>
            <a:ext cx="732084" cy="27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It’s</a:t>
            </a:r>
          </a:p>
        </p:txBody>
      </p:sp>
      <p:sp>
        <p:nvSpPr>
          <p:cNvPr id="27" name="Google Shape;267;p35">
            <a:extLst>
              <a:ext uri="{FF2B5EF4-FFF2-40B4-BE49-F238E27FC236}">
                <a16:creationId xmlns:a16="http://schemas.microsoft.com/office/drawing/2014/main" id="{581D396C-98C0-4B9C-A4B3-44BA07AF0E31}"/>
              </a:ext>
            </a:extLst>
          </p:cNvPr>
          <p:cNvSpPr txBox="1">
            <a:spLocks/>
          </p:cNvSpPr>
          <p:nvPr/>
        </p:nvSpPr>
        <p:spPr>
          <a:xfrm>
            <a:off x="6659316" y="3486150"/>
            <a:ext cx="732084" cy="27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398898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58"/>
          <p:cNvGrpSpPr/>
          <p:nvPr/>
        </p:nvGrpSpPr>
        <p:grpSpPr>
          <a:xfrm>
            <a:off x="5595937" y="-120939"/>
            <a:ext cx="1344704" cy="941546"/>
            <a:chOff x="153900" y="989998"/>
            <a:chExt cx="1847929" cy="1393440"/>
          </a:xfrm>
        </p:grpSpPr>
        <p:sp>
          <p:nvSpPr>
            <p:cNvPr id="565" name="Google Shape;565;p58"/>
            <p:cNvSpPr/>
            <p:nvPr/>
          </p:nvSpPr>
          <p:spPr>
            <a:xfrm rot="2732005">
              <a:off x="1137068" y="1030852"/>
              <a:ext cx="269849" cy="37018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0" y="82"/>
                  </a:lnTo>
                  <a:lnTo>
                    <a:pt x="1304" y="326"/>
                  </a:lnTo>
                  <a:lnTo>
                    <a:pt x="1100" y="510"/>
                  </a:lnTo>
                  <a:lnTo>
                    <a:pt x="998" y="693"/>
                  </a:lnTo>
                  <a:lnTo>
                    <a:pt x="550" y="187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31"/>
                  </a:lnTo>
                  <a:lnTo>
                    <a:pt x="245" y="5194"/>
                  </a:lnTo>
                  <a:lnTo>
                    <a:pt x="408" y="5316"/>
                  </a:lnTo>
                  <a:lnTo>
                    <a:pt x="856" y="5540"/>
                  </a:lnTo>
                  <a:lnTo>
                    <a:pt x="1752" y="5743"/>
                  </a:lnTo>
                  <a:lnTo>
                    <a:pt x="3055" y="5784"/>
                  </a:lnTo>
                  <a:lnTo>
                    <a:pt x="3809" y="5581"/>
                  </a:lnTo>
                  <a:lnTo>
                    <a:pt x="4114" y="5336"/>
                  </a:lnTo>
                  <a:lnTo>
                    <a:pt x="4196" y="5194"/>
                  </a:lnTo>
                  <a:lnTo>
                    <a:pt x="4216" y="4970"/>
                  </a:lnTo>
                  <a:lnTo>
                    <a:pt x="4175" y="4236"/>
                  </a:lnTo>
                  <a:lnTo>
                    <a:pt x="4013" y="3259"/>
                  </a:lnTo>
                  <a:lnTo>
                    <a:pt x="3727" y="2180"/>
                  </a:lnTo>
                  <a:lnTo>
                    <a:pt x="3320" y="1161"/>
                  </a:lnTo>
                  <a:lnTo>
                    <a:pt x="2811" y="387"/>
                  </a:lnTo>
                  <a:lnTo>
                    <a:pt x="2343" y="8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8"/>
            <p:cNvSpPr/>
            <p:nvPr/>
          </p:nvSpPr>
          <p:spPr>
            <a:xfrm rot="2732005">
              <a:off x="1606814" y="1192517"/>
              <a:ext cx="286806" cy="423618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8"/>
            <p:cNvSpPr/>
            <p:nvPr/>
          </p:nvSpPr>
          <p:spPr>
            <a:xfrm rot="2732005">
              <a:off x="424658" y="1219239"/>
              <a:ext cx="269849" cy="37018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8"/>
            <p:cNvSpPr/>
            <p:nvPr/>
          </p:nvSpPr>
          <p:spPr>
            <a:xfrm rot="2732005">
              <a:off x="282505" y="1856564"/>
              <a:ext cx="308883" cy="490040"/>
            </a:xfrm>
            <a:custGeom>
              <a:avLst/>
              <a:gdLst/>
              <a:ahLst/>
              <a:cxnLst/>
              <a:rect l="l" t="t" r="r" b="b"/>
              <a:pathLst>
                <a:path w="4827" h="7658" extrusionOk="0">
                  <a:moveTo>
                    <a:pt x="2118" y="0"/>
                  </a:moveTo>
                  <a:lnTo>
                    <a:pt x="1853" y="61"/>
                  </a:lnTo>
                  <a:lnTo>
                    <a:pt x="1609" y="326"/>
                  </a:lnTo>
                  <a:lnTo>
                    <a:pt x="1507" y="570"/>
                  </a:lnTo>
                  <a:lnTo>
                    <a:pt x="1263" y="1080"/>
                  </a:lnTo>
                  <a:lnTo>
                    <a:pt x="265" y="3809"/>
                  </a:lnTo>
                  <a:lnTo>
                    <a:pt x="0" y="5214"/>
                  </a:lnTo>
                  <a:lnTo>
                    <a:pt x="21" y="6008"/>
                  </a:lnTo>
                  <a:lnTo>
                    <a:pt x="122" y="6314"/>
                  </a:lnTo>
                  <a:lnTo>
                    <a:pt x="265" y="6599"/>
                  </a:lnTo>
                  <a:lnTo>
                    <a:pt x="713" y="7047"/>
                  </a:lnTo>
                  <a:lnTo>
                    <a:pt x="1304" y="7373"/>
                  </a:lnTo>
                  <a:lnTo>
                    <a:pt x="1976" y="7576"/>
                  </a:lnTo>
                  <a:lnTo>
                    <a:pt x="2688" y="7658"/>
                  </a:lnTo>
                  <a:lnTo>
                    <a:pt x="3381" y="7576"/>
                  </a:lnTo>
                  <a:lnTo>
                    <a:pt x="4012" y="7373"/>
                  </a:lnTo>
                  <a:lnTo>
                    <a:pt x="4501" y="7026"/>
                  </a:lnTo>
                  <a:lnTo>
                    <a:pt x="4684" y="6782"/>
                  </a:lnTo>
                  <a:lnTo>
                    <a:pt x="4745" y="6660"/>
                  </a:lnTo>
                  <a:lnTo>
                    <a:pt x="4827" y="6273"/>
                  </a:lnTo>
                  <a:lnTo>
                    <a:pt x="4806" y="5519"/>
                  </a:lnTo>
                  <a:lnTo>
                    <a:pt x="4542" y="4236"/>
                  </a:lnTo>
                  <a:lnTo>
                    <a:pt x="4073" y="2851"/>
                  </a:lnTo>
                  <a:lnTo>
                    <a:pt x="3503" y="1568"/>
                  </a:lnTo>
                  <a:lnTo>
                    <a:pt x="2872" y="550"/>
                  </a:lnTo>
                  <a:lnTo>
                    <a:pt x="2403" y="122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/>
          <p:cNvSpPr/>
          <p:nvPr/>
        </p:nvSpPr>
        <p:spPr>
          <a:xfrm>
            <a:off x="6096000" y="4095750"/>
            <a:ext cx="815883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24729-C1F9-4025-8254-76605CBD3C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71" t="6330" r="8709" b="58680"/>
          <a:stretch/>
        </p:blipFill>
        <p:spPr>
          <a:xfrm rot="10800000">
            <a:off x="874198" y="-5"/>
            <a:ext cx="7432223" cy="4223047"/>
          </a:xfrm>
          <a:prstGeom prst="rect">
            <a:avLst/>
          </a:prstGeom>
        </p:spPr>
      </p:pic>
      <p:pic>
        <p:nvPicPr>
          <p:cNvPr id="2" name="28 Track 28">
            <a:hlinkClick r:id="" action="ppaction://media"/>
            <a:extLst>
              <a:ext uri="{FF2B5EF4-FFF2-40B4-BE49-F238E27FC236}">
                <a16:creationId xmlns:a16="http://schemas.microsoft.com/office/drawing/2014/main" id="{83282589-B0C9-40C9-9C1D-9BDECF0612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448" y="-18097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8FD63D-9846-4C7E-991C-CCA1AB5E42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24" t="41111" r="8259" b="48118"/>
          <a:stretch/>
        </p:blipFill>
        <p:spPr>
          <a:xfrm rot="10800000">
            <a:off x="1503647" y="4114803"/>
            <a:ext cx="5943601" cy="104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6960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58"/>
          <p:cNvGrpSpPr/>
          <p:nvPr/>
        </p:nvGrpSpPr>
        <p:grpSpPr>
          <a:xfrm>
            <a:off x="54004" y="-70664"/>
            <a:ext cx="1847929" cy="1393440"/>
            <a:chOff x="153900" y="989998"/>
            <a:chExt cx="1847929" cy="1393440"/>
          </a:xfrm>
        </p:grpSpPr>
        <p:sp>
          <p:nvSpPr>
            <p:cNvPr id="565" name="Google Shape;565;p58"/>
            <p:cNvSpPr/>
            <p:nvPr/>
          </p:nvSpPr>
          <p:spPr>
            <a:xfrm rot="2732005">
              <a:off x="1137068" y="1030852"/>
              <a:ext cx="269849" cy="37018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0" y="82"/>
                  </a:lnTo>
                  <a:lnTo>
                    <a:pt x="1304" y="326"/>
                  </a:lnTo>
                  <a:lnTo>
                    <a:pt x="1100" y="510"/>
                  </a:lnTo>
                  <a:lnTo>
                    <a:pt x="998" y="693"/>
                  </a:lnTo>
                  <a:lnTo>
                    <a:pt x="550" y="187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31"/>
                  </a:lnTo>
                  <a:lnTo>
                    <a:pt x="245" y="5194"/>
                  </a:lnTo>
                  <a:lnTo>
                    <a:pt x="408" y="5316"/>
                  </a:lnTo>
                  <a:lnTo>
                    <a:pt x="856" y="5540"/>
                  </a:lnTo>
                  <a:lnTo>
                    <a:pt x="1752" y="5743"/>
                  </a:lnTo>
                  <a:lnTo>
                    <a:pt x="3055" y="5784"/>
                  </a:lnTo>
                  <a:lnTo>
                    <a:pt x="3809" y="5581"/>
                  </a:lnTo>
                  <a:lnTo>
                    <a:pt x="4114" y="5336"/>
                  </a:lnTo>
                  <a:lnTo>
                    <a:pt x="4196" y="5194"/>
                  </a:lnTo>
                  <a:lnTo>
                    <a:pt x="4216" y="4970"/>
                  </a:lnTo>
                  <a:lnTo>
                    <a:pt x="4175" y="4236"/>
                  </a:lnTo>
                  <a:lnTo>
                    <a:pt x="4013" y="3259"/>
                  </a:lnTo>
                  <a:lnTo>
                    <a:pt x="3727" y="2180"/>
                  </a:lnTo>
                  <a:lnTo>
                    <a:pt x="3320" y="1161"/>
                  </a:lnTo>
                  <a:lnTo>
                    <a:pt x="2811" y="387"/>
                  </a:lnTo>
                  <a:lnTo>
                    <a:pt x="2343" y="8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8"/>
            <p:cNvSpPr/>
            <p:nvPr/>
          </p:nvSpPr>
          <p:spPr>
            <a:xfrm rot="2732005">
              <a:off x="1606814" y="1192517"/>
              <a:ext cx="286806" cy="423618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8"/>
            <p:cNvSpPr/>
            <p:nvPr/>
          </p:nvSpPr>
          <p:spPr>
            <a:xfrm rot="2732005">
              <a:off x="424658" y="1219239"/>
              <a:ext cx="269849" cy="37018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8"/>
            <p:cNvSpPr/>
            <p:nvPr/>
          </p:nvSpPr>
          <p:spPr>
            <a:xfrm rot="2732005">
              <a:off x="282505" y="1856564"/>
              <a:ext cx="308883" cy="490040"/>
            </a:xfrm>
            <a:custGeom>
              <a:avLst/>
              <a:gdLst/>
              <a:ahLst/>
              <a:cxnLst/>
              <a:rect l="l" t="t" r="r" b="b"/>
              <a:pathLst>
                <a:path w="4827" h="7658" extrusionOk="0">
                  <a:moveTo>
                    <a:pt x="2118" y="0"/>
                  </a:moveTo>
                  <a:lnTo>
                    <a:pt x="1853" y="61"/>
                  </a:lnTo>
                  <a:lnTo>
                    <a:pt x="1609" y="326"/>
                  </a:lnTo>
                  <a:lnTo>
                    <a:pt x="1507" y="570"/>
                  </a:lnTo>
                  <a:lnTo>
                    <a:pt x="1263" y="1080"/>
                  </a:lnTo>
                  <a:lnTo>
                    <a:pt x="265" y="3809"/>
                  </a:lnTo>
                  <a:lnTo>
                    <a:pt x="0" y="5214"/>
                  </a:lnTo>
                  <a:lnTo>
                    <a:pt x="21" y="6008"/>
                  </a:lnTo>
                  <a:lnTo>
                    <a:pt x="122" y="6314"/>
                  </a:lnTo>
                  <a:lnTo>
                    <a:pt x="265" y="6599"/>
                  </a:lnTo>
                  <a:lnTo>
                    <a:pt x="713" y="7047"/>
                  </a:lnTo>
                  <a:lnTo>
                    <a:pt x="1304" y="7373"/>
                  </a:lnTo>
                  <a:lnTo>
                    <a:pt x="1976" y="7576"/>
                  </a:lnTo>
                  <a:lnTo>
                    <a:pt x="2688" y="7658"/>
                  </a:lnTo>
                  <a:lnTo>
                    <a:pt x="3381" y="7576"/>
                  </a:lnTo>
                  <a:lnTo>
                    <a:pt x="4012" y="7373"/>
                  </a:lnTo>
                  <a:lnTo>
                    <a:pt x="4501" y="7026"/>
                  </a:lnTo>
                  <a:lnTo>
                    <a:pt x="4684" y="6782"/>
                  </a:lnTo>
                  <a:lnTo>
                    <a:pt x="4745" y="6660"/>
                  </a:lnTo>
                  <a:lnTo>
                    <a:pt x="4827" y="6273"/>
                  </a:lnTo>
                  <a:lnTo>
                    <a:pt x="4806" y="5519"/>
                  </a:lnTo>
                  <a:lnTo>
                    <a:pt x="4542" y="4236"/>
                  </a:lnTo>
                  <a:lnTo>
                    <a:pt x="4073" y="2851"/>
                  </a:lnTo>
                  <a:lnTo>
                    <a:pt x="3503" y="1568"/>
                  </a:lnTo>
                  <a:lnTo>
                    <a:pt x="2872" y="550"/>
                  </a:lnTo>
                  <a:lnTo>
                    <a:pt x="2403" y="122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D6D666E-D458-4F24-9EC7-0E6B631065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85" t="7412" b="48518"/>
          <a:stretch/>
        </p:blipFill>
        <p:spPr>
          <a:xfrm>
            <a:off x="457200" y="-19050"/>
            <a:ext cx="8020196" cy="5126455"/>
          </a:xfrm>
          <a:prstGeom prst="rect">
            <a:avLst/>
          </a:prstGeom>
        </p:spPr>
      </p:pic>
      <p:pic>
        <p:nvPicPr>
          <p:cNvPr id="8" name="29 Track 29">
            <a:hlinkClick r:id="" action="ppaction://media"/>
            <a:extLst>
              <a:ext uri="{FF2B5EF4-FFF2-40B4-BE49-F238E27FC236}">
                <a16:creationId xmlns:a16="http://schemas.microsoft.com/office/drawing/2014/main" id="{D58552A3-0DA5-465E-BEA5-E867BFFED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4400" y="57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2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58"/>
          <p:cNvGrpSpPr/>
          <p:nvPr/>
        </p:nvGrpSpPr>
        <p:grpSpPr>
          <a:xfrm>
            <a:off x="54005" y="361950"/>
            <a:ext cx="1120846" cy="960826"/>
            <a:chOff x="153900" y="989998"/>
            <a:chExt cx="1847929" cy="1393440"/>
          </a:xfrm>
        </p:grpSpPr>
        <p:sp>
          <p:nvSpPr>
            <p:cNvPr id="565" name="Google Shape;565;p58"/>
            <p:cNvSpPr/>
            <p:nvPr/>
          </p:nvSpPr>
          <p:spPr>
            <a:xfrm rot="2732005">
              <a:off x="1137068" y="1030852"/>
              <a:ext cx="269849" cy="37018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0" y="82"/>
                  </a:lnTo>
                  <a:lnTo>
                    <a:pt x="1304" y="326"/>
                  </a:lnTo>
                  <a:lnTo>
                    <a:pt x="1100" y="510"/>
                  </a:lnTo>
                  <a:lnTo>
                    <a:pt x="998" y="693"/>
                  </a:lnTo>
                  <a:lnTo>
                    <a:pt x="550" y="187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31"/>
                  </a:lnTo>
                  <a:lnTo>
                    <a:pt x="245" y="5194"/>
                  </a:lnTo>
                  <a:lnTo>
                    <a:pt x="408" y="5316"/>
                  </a:lnTo>
                  <a:lnTo>
                    <a:pt x="856" y="5540"/>
                  </a:lnTo>
                  <a:lnTo>
                    <a:pt x="1752" y="5743"/>
                  </a:lnTo>
                  <a:lnTo>
                    <a:pt x="3055" y="5784"/>
                  </a:lnTo>
                  <a:lnTo>
                    <a:pt x="3809" y="5581"/>
                  </a:lnTo>
                  <a:lnTo>
                    <a:pt x="4114" y="5336"/>
                  </a:lnTo>
                  <a:lnTo>
                    <a:pt x="4196" y="5194"/>
                  </a:lnTo>
                  <a:lnTo>
                    <a:pt x="4216" y="4970"/>
                  </a:lnTo>
                  <a:lnTo>
                    <a:pt x="4175" y="4236"/>
                  </a:lnTo>
                  <a:lnTo>
                    <a:pt x="4013" y="3259"/>
                  </a:lnTo>
                  <a:lnTo>
                    <a:pt x="3727" y="2180"/>
                  </a:lnTo>
                  <a:lnTo>
                    <a:pt x="3320" y="1161"/>
                  </a:lnTo>
                  <a:lnTo>
                    <a:pt x="2811" y="387"/>
                  </a:lnTo>
                  <a:lnTo>
                    <a:pt x="2343" y="8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8"/>
            <p:cNvSpPr/>
            <p:nvPr/>
          </p:nvSpPr>
          <p:spPr>
            <a:xfrm rot="2732005">
              <a:off x="1606814" y="1192517"/>
              <a:ext cx="286806" cy="423618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8"/>
            <p:cNvSpPr/>
            <p:nvPr/>
          </p:nvSpPr>
          <p:spPr>
            <a:xfrm rot="2732005">
              <a:off x="424658" y="1219239"/>
              <a:ext cx="269849" cy="37018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8"/>
            <p:cNvSpPr/>
            <p:nvPr/>
          </p:nvSpPr>
          <p:spPr>
            <a:xfrm rot="2732005">
              <a:off x="282505" y="1856564"/>
              <a:ext cx="308883" cy="490040"/>
            </a:xfrm>
            <a:custGeom>
              <a:avLst/>
              <a:gdLst/>
              <a:ahLst/>
              <a:cxnLst/>
              <a:rect l="l" t="t" r="r" b="b"/>
              <a:pathLst>
                <a:path w="4827" h="7658" extrusionOk="0">
                  <a:moveTo>
                    <a:pt x="2118" y="0"/>
                  </a:moveTo>
                  <a:lnTo>
                    <a:pt x="1853" y="61"/>
                  </a:lnTo>
                  <a:lnTo>
                    <a:pt x="1609" y="326"/>
                  </a:lnTo>
                  <a:lnTo>
                    <a:pt x="1507" y="570"/>
                  </a:lnTo>
                  <a:lnTo>
                    <a:pt x="1263" y="1080"/>
                  </a:lnTo>
                  <a:lnTo>
                    <a:pt x="265" y="3809"/>
                  </a:lnTo>
                  <a:lnTo>
                    <a:pt x="0" y="5214"/>
                  </a:lnTo>
                  <a:lnTo>
                    <a:pt x="21" y="6008"/>
                  </a:lnTo>
                  <a:lnTo>
                    <a:pt x="122" y="6314"/>
                  </a:lnTo>
                  <a:lnTo>
                    <a:pt x="265" y="6599"/>
                  </a:lnTo>
                  <a:lnTo>
                    <a:pt x="713" y="7047"/>
                  </a:lnTo>
                  <a:lnTo>
                    <a:pt x="1304" y="7373"/>
                  </a:lnTo>
                  <a:lnTo>
                    <a:pt x="1976" y="7576"/>
                  </a:lnTo>
                  <a:lnTo>
                    <a:pt x="2688" y="7658"/>
                  </a:lnTo>
                  <a:lnTo>
                    <a:pt x="3381" y="7576"/>
                  </a:lnTo>
                  <a:lnTo>
                    <a:pt x="4012" y="7373"/>
                  </a:lnTo>
                  <a:lnTo>
                    <a:pt x="4501" y="7026"/>
                  </a:lnTo>
                  <a:lnTo>
                    <a:pt x="4684" y="6782"/>
                  </a:lnTo>
                  <a:lnTo>
                    <a:pt x="4745" y="6660"/>
                  </a:lnTo>
                  <a:lnTo>
                    <a:pt x="4827" y="6273"/>
                  </a:lnTo>
                  <a:lnTo>
                    <a:pt x="4806" y="5519"/>
                  </a:lnTo>
                  <a:lnTo>
                    <a:pt x="4542" y="4236"/>
                  </a:lnTo>
                  <a:lnTo>
                    <a:pt x="4073" y="2851"/>
                  </a:lnTo>
                  <a:lnTo>
                    <a:pt x="3503" y="1568"/>
                  </a:lnTo>
                  <a:lnTo>
                    <a:pt x="2872" y="550"/>
                  </a:lnTo>
                  <a:lnTo>
                    <a:pt x="2403" y="122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2" descr="C:\Users\retno\Downloads\opposite-strong-weak-clever-vector-illustration-opposite-strong-weak-clever-123277427.jpg">
            <a:extLst>
              <a:ext uri="{FF2B5EF4-FFF2-40B4-BE49-F238E27FC236}">
                <a16:creationId xmlns:a16="http://schemas.microsoft.com/office/drawing/2014/main" id="{0AA460B8-E0D9-4CD8-9DB6-7B10472B9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 t="24975" r="12717" b="9811"/>
          <a:stretch/>
        </p:blipFill>
        <p:spPr bwMode="auto">
          <a:xfrm>
            <a:off x="3505200" y="1385660"/>
            <a:ext cx="3024451" cy="24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8EE33A85-9E7D-4336-AF52-544836B48AAF}"/>
              </a:ext>
            </a:extLst>
          </p:cNvPr>
          <p:cNvSpPr/>
          <p:nvPr/>
        </p:nvSpPr>
        <p:spPr>
          <a:xfrm rot="3845206">
            <a:off x="6690777" y="1283314"/>
            <a:ext cx="243529" cy="797214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535;p57">
            <a:extLst>
              <a:ext uri="{FF2B5EF4-FFF2-40B4-BE49-F238E27FC236}">
                <a16:creationId xmlns:a16="http://schemas.microsoft.com/office/drawing/2014/main" id="{8443E7A6-95BD-4BCB-9F5D-89460A802AE3}"/>
              </a:ext>
            </a:extLst>
          </p:cNvPr>
          <p:cNvSpPr txBox="1">
            <a:spLocks/>
          </p:cNvSpPr>
          <p:nvPr/>
        </p:nvSpPr>
        <p:spPr>
          <a:xfrm>
            <a:off x="3505200" y="884236"/>
            <a:ext cx="3549550" cy="50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GB" sz="3600" dirty="0">
                <a:solidFill>
                  <a:srgbClr val="002060"/>
                </a:solidFill>
              </a:rPr>
              <a:t>Is she strong?</a:t>
            </a:r>
          </a:p>
        </p:txBody>
      </p:sp>
      <p:sp>
        <p:nvSpPr>
          <p:cNvPr id="12" name="Google Shape;535;p57">
            <a:extLst>
              <a:ext uri="{FF2B5EF4-FFF2-40B4-BE49-F238E27FC236}">
                <a16:creationId xmlns:a16="http://schemas.microsoft.com/office/drawing/2014/main" id="{622A4B53-95AA-41C7-8FF4-065090D0D19A}"/>
              </a:ext>
            </a:extLst>
          </p:cNvPr>
          <p:cNvSpPr txBox="1">
            <a:spLocks/>
          </p:cNvSpPr>
          <p:nvPr/>
        </p:nvSpPr>
        <p:spPr>
          <a:xfrm>
            <a:off x="2696627" y="4069990"/>
            <a:ext cx="6451045" cy="50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3200" dirty="0">
                <a:solidFill>
                  <a:srgbClr val="7030A0"/>
                </a:solidFill>
              </a:rPr>
              <a:t>No, she isn’t. She is weak.</a:t>
            </a:r>
          </a:p>
        </p:txBody>
      </p:sp>
      <p:sp>
        <p:nvSpPr>
          <p:cNvPr id="13" name="Google Shape;535;p57">
            <a:extLst>
              <a:ext uri="{FF2B5EF4-FFF2-40B4-BE49-F238E27FC236}">
                <a16:creationId xmlns:a16="http://schemas.microsoft.com/office/drawing/2014/main" id="{0E236089-BF77-4E91-92AD-D1B01AFF1CFC}"/>
              </a:ext>
            </a:extLst>
          </p:cNvPr>
          <p:cNvSpPr txBox="1">
            <a:spLocks/>
          </p:cNvSpPr>
          <p:nvPr/>
        </p:nvSpPr>
        <p:spPr>
          <a:xfrm>
            <a:off x="0" y="17913"/>
            <a:ext cx="3288397" cy="5518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Yes, she/he/it is.</a:t>
            </a:r>
          </a:p>
        </p:txBody>
      </p:sp>
      <p:sp>
        <p:nvSpPr>
          <p:cNvPr id="14" name="Google Shape;535;p57">
            <a:extLst>
              <a:ext uri="{FF2B5EF4-FFF2-40B4-BE49-F238E27FC236}">
                <a16:creationId xmlns:a16="http://schemas.microsoft.com/office/drawing/2014/main" id="{600478C6-2806-4301-8A1F-D6C328E2E5C0}"/>
              </a:ext>
            </a:extLst>
          </p:cNvPr>
          <p:cNvSpPr txBox="1">
            <a:spLocks/>
          </p:cNvSpPr>
          <p:nvPr/>
        </p:nvSpPr>
        <p:spPr>
          <a:xfrm>
            <a:off x="0" y="572086"/>
            <a:ext cx="3288397" cy="5518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No, she isn’t. She is______.</a:t>
            </a:r>
          </a:p>
        </p:txBody>
      </p:sp>
    </p:spTree>
    <p:extLst>
      <p:ext uri="{BB962C8B-B14F-4D97-AF65-F5344CB8AC3E}">
        <p14:creationId xmlns:p14="http://schemas.microsoft.com/office/powerpoint/2010/main" val="283973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58"/>
          <p:cNvGrpSpPr/>
          <p:nvPr/>
        </p:nvGrpSpPr>
        <p:grpSpPr>
          <a:xfrm>
            <a:off x="54005" y="361950"/>
            <a:ext cx="1120846" cy="960826"/>
            <a:chOff x="153900" y="989998"/>
            <a:chExt cx="1847929" cy="1393440"/>
          </a:xfrm>
        </p:grpSpPr>
        <p:sp>
          <p:nvSpPr>
            <p:cNvPr id="565" name="Google Shape;565;p58"/>
            <p:cNvSpPr/>
            <p:nvPr/>
          </p:nvSpPr>
          <p:spPr>
            <a:xfrm rot="2732005">
              <a:off x="1137068" y="1030852"/>
              <a:ext cx="269849" cy="37018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0" y="82"/>
                  </a:lnTo>
                  <a:lnTo>
                    <a:pt x="1304" y="326"/>
                  </a:lnTo>
                  <a:lnTo>
                    <a:pt x="1100" y="510"/>
                  </a:lnTo>
                  <a:lnTo>
                    <a:pt x="998" y="693"/>
                  </a:lnTo>
                  <a:lnTo>
                    <a:pt x="550" y="187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31"/>
                  </a:lnTo>
                  <a:lnTo>
                    <a:pt x="245" y="5194"/>
                  </a:lnTo>
                  <a:lnTo>
                    <a:pt x="408" y="5316"/>
                  </a:lnTo>
                  <a:lnTo>
                    <a:pt x="856" y="5540"/>
                  </a:lnTo>
                  <a:lnTo>
                    <a:pt x="1752" y="5743"/>
                  </a:lnTo>
                  <a:lnTo>
                    <a:pt x="3055" y="5784"/>
                  </a:lnTo>
                  <a:lnTo>
                    <a:pt x="3809" y="5581"/>
                  </a:lnTo>
                  <a:lnTo>
                    <a:pt x="4114" y="5336"/>
                  </a:lnTo>
                  <a:lnTo>
                    <a:pt x="4196" y="5194"/>
                  </a:lnTo>
                  <a:lnTo>
                    <a:pt x="4216" y="4970"/>
                  </a:lnTo>
                  <a:lnTo>
                    <a:pt x="4175" y="4236"/>
                  </a:lnTo>
                  <a:lnTo>
                    <a:pt x="4013" y="3259"/>
                  </a:lnTo>
                  <a:lnTo>
                    <a:pt x="3727" y="2180"/>
                  </a:lnTo>
                  <a:lnTo>
                    <a:pt x="3320" y="1161"/>
                  </a:lnTo>
                  <a:lnTo>
                    <a:pt x="2811" y="387"/>
                  </a:lnTo>
                  <a:lnTo>
                    <a:pt x="2343" y="8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8"/>
            <p:cNvSpPr/>
            <p:nvPr/>
          </p:nvSpPr>
          <p:spPr>
            <a:xfrm rot="2732005">
              <a:off x="1606814" y="1192517"/>
              <a:ext cx="286806" cy="423618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8"/>
            <p:cNvSpPr/>
            <p:nvPr/>
          </p:nvSpPr>
          <p:spPr>
            <a:xfrm rot="2732005">
              <a:off x="424658" y="1219239"/>
              <a:ext cx="269849" cy="37018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8"/>
            <p:cNvSpPr/>
            <p:nvPr/>
          </p:nvSpPr>
          <p:spPr>
            <a:xfrm rot="2732005">
              <a:off x="282505" y="1856564"/>
              <a:ext cx="308883" cy="490040"/>
            </a:xfrm>
            <a:custGeom>
              <a:avLst/>
              <a:gdLst/>
              <a:ahLst/>
              <a:cxnLst/>
              <a:rect l="l" t="t" r="r" b="b"/>
              <a:pathLst>
                <a:path w="4827" h="7658" extrusionOk="0">
                  <a:moveTo>
                    <a:pt x="2118" y="0"/>
                  </a:moveTo>
                  <a:lnTo>
                    <a:pt x="1853" y="61"/>
                  </a:lnTo>
                  <a:lnTo>
                    <a:pt x="1609" y="326"/>
                  </a:lnTo>
                  <a:lnTo>
                    <a:pt x="1507" y="570"/>
                  </a:lnTo>
                  <a:lnTo>
                    <a:pt x="1263" y="1080"/>
                  </a:lnTo>
                  <a:lnTo>
                    <a:pt x="265" y="3809"/>
                  </a:lnTo>
                  <a:lnTo>
                    <a:pt x="0" y="5214"/>
                  </a:lnTo>
                  <a:lnTo>
                    <a:pt x="21" y="6008"/>
                  </a:lnTo>
                  <a:lnTo>
                    <a:pt x="122" y="6314"/>
                  </a:lnTo>
                  <a:lnTo>
                    <a:pt x="265" y="6599"/>
                  </a:lnTo>
                  <a:lnTo>
                    <a:pt x="713" y="7047"/>
                  </a:lnTo>
                  <a:lnTo>
                    <a:pt x="1304" y="7373"/>
                  </a:lnTo>
                  <a:lnTo>
                    <a:pt x="1976" y="7576"/>
                  </a:lnTo>
                  <a:lnTo>
                    <a:pt x="2688" y="7658"/>
                  </a:lnTo>
                  <a:lnTo>
                    <a:pt x="3381" y="7576"/>
                  </a:lnTo>
                  <a:lnTo>
                    <a:pt x="4012" y="7373"/>
                  </a:lnTo>
                  <a:lnTo>
                    <a:pt x="4501" y="7026"/>
                  </a:lnTo>
                  <a:lnTo>
                    <a:pt x="4684" y="6782"/>
                  </a:lnTo>
                  <a:lnTo>
                    <a:pt x="4745" y="6660"/>
                  </a:lnTo>
                  <a:lnTo>
                    <a:pt x="4827" y="6273"/>
                  </a:lnTo>
                  <a:lnTo>
                    <a:pt x="4806" y="5519"/>
                  </a:lnTo>
                  <a:lnTo>
                    <a:pt x="4542" y="4236"/>
                  </a:lnTo>
                  <a:lnTo>
                    <a:pt x="4073" y="2851"/>
                  </a:lnTo>
                  <a:lnTo>
                    <a:pt x="3503" y="1568"/>
                  </a:lnTo>
                  <a:lnTo>
                    <a:pt x="2872" y="550"/>
                  </a:lnTo>
                  <a:lnTo>
                    <a:pt x="2403" y="122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Arrow: Down 1">
            <a:extLst>
              <a:ext uri="{FF2B5EF4-FFF2-40B4-BE49-F238E27FC236}">
                <a16:creationId xmlns:a16="http://schemas.microsoft.com/office/drawing/2014/main" id="{8EE33A85-9E7D-4336-AF52-544836B48AAF}"/>
              </a:ext>
            </a:extLst>
          </p:cNvPr>
          <p:cNvSpPr/>
          <p:nvPr/>
        </p:nvSpPr>
        <p:spPr>
          <a:xfrm rot="18761005">
            <a:off x="3248041" y="909926"/>
            <a:ext cx="243529" cy="797214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535;p57">
            <a:extLst>
              <a:ext uri="{FF2B5EF4-FFF2-40B4-BE49-F238E27FC236}">
                <a16:creationId xmlns:a16="http://schemas.microsoft.com/office/drawing/2014/main" id="{8443E7A6-95BD-4BCB-9F5D-89460A802AE3}"/>
              </a:ext>
            </a:extLst>
          </p:cNvPr>
          <p:cNvSpPr txBox="1">
            <a:spLocks/>
          </p:cNvSpPr>
          <p:nvPr/>
        </p:nvSpPr>
        <p:spPr>
          <a:xfrm>
            <a:off x="4146650" y="697612"/>
            <a:ext cx="3549550" cy="50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GB" sz="3600" dirty="0">
                <a:solidFill>
                  <a:srgbClr val="002060"/>
                </a:solidFill>
              </a:rPr>
              <a:t>Is he fat?</a:t>
            </a:r>
          </a:p>
        </p:txBody>
      </p:sp>
      <p:sp>
        <p:nvSpPr>
          <p:cNvPr id="12" name="Google Shape;535;p57">
            <a:extLst>
              <a:ext uri="{FF2B5EF4-FFF2-40B4-BE49-F238E27FC236}">
                <a16:creationId xmlns:a16="http://schemas.microsoft.com/office/drawing/2014/main" id="{622A4B53-95AA-41C7-8FF4-065090D0D19A}"/>
              </a:ext>
            </a:extLst>
          </p:cNvPr>
          <p:cNvSpPr txBox="1">
            <a:spLocks/>
          </p:cNvSpPr>
          <p:nvPr/>
        </p:nvSpPr>
        <p:spPr>
          <a:xfrm>
            <a:off x="4448503" y="4195176"/>
            <a:ext cx="2158724" cy="50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3200" dirty="0">
                <a:solidFill>
                  <a:srgbClr val="7030A0"/>
                </a:solidFill>
              </a:rPr>
              <a:t>Yes, he is.</a:t>
            </a:r>
          </a:p>
        </p:txBody>
      </p:sp>
      <p:pic>
        <p:nvPicPr>
          <p:cNvPr id="13" name="Picture 3" descr="C:\Users\retno\Downloads\differences-fat-thing_1308-14166.jpg">
            <a:extLst>
              <a:ext uri="{FF2B5EF4-FFF2-40B4-BE49-F238E27FC236}">
                <a16:creationId xmlns:a16="http://schemas.microsoft.com/office/drawing/2014/main" id="{0FB364D8-0130-4428-9586-4BDAB6FAA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8" b="12071"/>
          <a:stretch/>
        </p:blipFill>
        <p:spPr bwMode="auto">
          <a:xfrm>
            <a:off x="3889979" y="1125903"/>
            <a:ext cx="2969804" cy="266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535;p57">
            <a:extLst>
              <a:ext uri="{FF2B5EF4-FFF2-40B4-BE49-F238E27FC236}">
                <a16:creationId xmlns:a16="http://schemas.microsoft.com/office/drawing/2014/main" id="{49E274F8-1679-476D-A6C7-E749FFDCE6EF}"/>
              </a:ext>
            </a:extLst>
          </p:cNvPr>
          <p:cNvSpPr txBox="1">
            <a:spLocks/>
          </p:cNvSpPr>
          <p:nvPr/>
        </p:nvSpPr>
        <p:spPr>
          <a:xfrm>
            <a:off x="0" y="17913"/>
            <a:ext cx="3288397" cy="5518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Yes, she/he/it is.</a:t>
            </a:r>
          </a:p>
        </p:txBody>
      </p:sp>
      <p:sp>
        <p:nvSpPr>
          <p:cNvPr id="15" name="Google Shape;535;p57">
            <a:extLst>
              <a:ext uri="{FF2B5EF4-FFF2-40B4-BE49-F238E27FC236}">
                <a16:creationId xmlns:a16="http://schemas.microsoft.com/office/drawing/2014/main" id="{91CC2DC1-93C1-4D8A-BD01-8712B813492B}"/>
              </a:ext>
            </a:extLst>
          </p:cNvPr>
          <p:cNvSpPr txBox="1">
            <a:spLocks/>
          </p:cNvSpPr>
          <p:nvPr/>
        </p:nvSpPr>
        <p:spPr>
          <a:xfrm>
            <a:off x="0" y="572086"/>
            <a:ext cx="3288397" cy="5518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No, she isn’t. She is______.</a:t>
            </a:r>
          </a:p>
        </p:txBody>
      </p:sp>
    </p:spTree>
    <p:extLst>
      <p:ext uri="{BB962C8B-B14F-4D97-AF65-F5344CB8AC3E}">
        <p14:creationId xmlns:p14="http://schemas.microsoft.com/office/powerpoint/2010/main" val="105580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58"/>
          <p:cNvGrpSpPr/>
          <p:nvPr/>
        </p:nvGrpSpPr>
        <p:grpSpPr>
          <a:xfrm>
            <a:off x="54005" y="361950"/>
            <a:ext cx="1120846" cy="960826"/>
            <a:chOff x="153900" y="989998"/>
            <a:chExt cx="1847929" cy="1393440"/>
          </a:xfrm>
        </p:grpSpPr>
        <p:sp>
          <p:nvSpPr>
            <p:cNvPr id="565" name="Google Shape;565;p58"/>
            <p:cNvSpPr/>
            <p:nvPr/>
          </p:nvSpPr>
          <p:spPr>
            <a:xfrm rot="2732005">
              <a:off x="1137068" y="1030852"/>
              <a:ext cx="269849" cy="37018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0" y="82"/>
                  </a:lnTo>
                  <a:lnTo>
                    <a:pt x="1304" y="326"/>
                  </a:lnTo>
                  <a:lnTo>
                    <a:pt x="1100" y="510"/>
                  </a:lnTo>
                  <a:lnTo>
                    <a:pt x="998" y="693"/>
                  </a:lnTo>
                  <a:lnTo>
                    <a:pt x="550" y="187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31"/>
                  </a:lnTo>
                  <a:lnTo>
                    <a:pt x="245" y="5194"/>
                  </a:lnTo>
                  <a:lnTo>
                    <a:pt x="408" y="5316"/>
                  </a:lnTo>
                  <a:lnTo>
                    <a:pt x="856" y="5540"/>
                  </a:lnTo>
                  <a:lnTo>
                    <a:pt x="1752" y="5743"/>
                  </a:lnTo>
                  <a:lnTo>
                    <a:pt x="3055" y="5784"/>
                  </a:lnTo>
                  <a:lnTo>
                    <a:pt x="3809" y="5581"/>
                  </a:lnTo>
                  <a:lnTo>
                    <a:pt x="4114" y="5336"/>
                  </a:lnTo>
                  <a:lnTo>
                    <a:pt x="4196" y="5194"/>
                  </a:lnTo>
                  <a:lnTo>
                    <a:pt x="4216" y="4970"/>
                  </a:lnTo>
                  <a:lnTo>
                    <a:pt x="4175" y="4236"/>
                  </a:lnTo>
                  <a:lnTo>
                    <a:pt x="4013" y="3259"/>
                  </a:lnTo>
                  <a:lnTo>
                    <a:pt x="3727" y="2180"/>
                  </a:lnTo>
                  <a:lnTo>
                    <a:pt x="3320" y="1161"/>
                  </a:lnTo>
                  <a:lnTo>
                    <a:pt x="2811" y="387"/>
                  </a:lnTo>
                  <a:lnTo>
                    <a:pt x="2343" y="8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8"/>
            <p:cNvSpPr/>
            <p:nvPr/>
          </p:nvSpPr>
          <p:spPr>
            <a:xfrm rot="2732005">
              <a:off x="1606814" y="1192517"/>
              <a:ext cx="286806" cy="423618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8"/>
            <p:cNvSpPr/>
            <p:nvPr/>
          </p:nvSpPr>
          <p:spPr>
            <a:xfrm rot="2732005">
              <a:off x="424658" y="1219239"/>
              <a:ext cx="269849" cy="37018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8"/>
            <p:cNvSpPr/>
            <p:nvPr/>
          </p:nvSpPr>
          <p:spPr>
            <a:xfrm rot="2732005">
              <a:off x="282505" y="1856564"/>
              <a:ext cx="308883" cy="490040"/>
            </a:xfrm>
            <a:custGeom>
              <a:avLst/>
              <a:gdLst/>
              <a:ahLst/>
              <a:cxnLst/>
              <a:rect l="l" t="t" r="r" b="b"/>
              <a:pathLst>
                <a:path w="4827" h="7658" extrusionOk="0">
                  <a:moveTo>
                    <a:pt x="2118" y="0"/>
                  </a:moveTo>
                  <a:lnTo>
                    <a:pt x="1853" y="61"/>
                  </a:lnTo>
                  <a:lnTo>
                    <a:pt x="1609" y="326"/>
                  </a:lnTo>
                  <a:lnTo>
                    <a:pt x="1507" y="570"/>
                  </a:lnTo>
                  <a:lnTo>
                    <a:pt x="1263" y="1080"/>
                  </a:lnTo>
                  <a:lnTo>
                    <a:pt x="265" y="3809"/>
                  </a:lnTo>
                  <a:lnTo>
                    <a:pt x="0" y="5214"/>
                  </a:lnTo>
                  <a:lnTo>
                    <a:pt x="21" y="6008"/>
                  </a:lnTo>
                  <a:lnTo>
                    <a:pt x="122" y="6314"/>
                  </a:lnTo>
                  <a:lnTo>
                    <a:pt x="265" y="6599"/>
                  </a:lnTo>
                  <a:lnTo>
                    <a:pt x="713" y="7047"/>
                  </a:lnTo>
                  <a:lnTo>
                    <a:pt x="1304" y="7373"/>
                  </a:lnTo>
                  <a:lnTo>
                    <a:pt x="1976" y="7576"/>
                  </a:lnTo>
                  <a:lnTo>
                    <a:pt x="2688" y="7658"/>
                  </a:lnTo>
                  <a:lnTo>
                    <a:pt x="3381" y="7576"/>
                  </a:lnTo>
                  <a:lnTo>
                    <a:pt x="4012" y="7373"/>
                  </a:lnTo>
                  <a:lnTo>
                    <a:pt x="4501" y="7026"/>
                  </a:lnTo>
                  <a:lnTo>
                    <a:pt x="4684" y="6782"/>
                  </a:lnTo>
                  <a:lnTo>
                    <a:pt x="4745" y="6660"/>
                  </a:lnTo>
                  <a:lnTo>
                    <a:pt x="4827" y="6273"/>
                  </a:lnTo>
                  <a:lnTo>
                    <a:pt x="4806" y="5519"/>
                  </a:lnTo>
                  <a:lnTo>
                    <a:pt x="4542" y="4236"/>
                  </a:lnTo>
                  <a:lnTo>
                    <a:pt x="4073" y="2851"/>
                  </a:lnTo>
                  <a:lnTo>
                    <a:pt x="3503" y="1568"/>
                  </a:lnTo>
                  <a:lnTo>
                    <a:pt x="2872" y="550"/>
                  </a:lnTo>
                  <a:lnTo>
                    <a:pt x="2403" y="122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535;p57">
            <a:extLst>
              <a:ext uri="{FF2B5EF4-FFF2-40B4-BE49-F238E27FC236}">
                <a16:creationId xmlns:a16="http://schemas.microsoft.com/office/drawing/2014/main" id="{8443E7A6-95BD-4BCB-9F5D-89460A802AE3}"/>
              </a:ext>
            </a:extLst>
          </p:cNvPr>
          <p:cNvSpPr txBox="1">
            <a:spLocks/>
          </p:cNvSpPr>
          <p:nvPr/>
        </p:nvSpPr>
        <p:spPr>
          <a:xfrm>
            <a:off x="-16526" y="2294333"/>
            <a:ext cx="3549550" cy="50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GB" sz="3600" dirty="0">
                <a:solidFill>
                  <a:srgbClr val="002060"/>
                </a:solidFill>
              </a:rPr>
              <a:t>Are </a:t>
            </a:r>
            <a:r>
              <a:rPr lang="en-GB" sz="36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they</a:t>
            </a:r>
            <a:r>
              <a:rPr lang="en-GB" sz="3600" dirty="0">
                <a:solidFill>
                  <a:srgbClr val="002060"/>
                </a:solidFill>
              </a:rPr>
              <a:t> ugly?</a:t>
            </a:r>
          </a:p>
        </p:txBody>
      </p:sp>
      <p:sp>
        <p:nvSpPr>
          <p:cNvPr id="12" name="Google Shape;535;p57">
            <a:extLst>
              <a:ext uri="{FF2B5EF4-FFF2-40B4-BE49-F238E27FC236}">
                <a16:creationId xmlns:a16="http://schemas.microsoft.com/office/drawing/2014/main" id="{622A4B53-95AA-41C7-8FF4-065090D0D19A}"/>
              </a:ext>
            </a:extLst>
          </p:cNvPr>
          <p:cNvSpPr txBox="1">
            <a:spLocks/>
          </p:cNvSpPr>
          <p:nvPr/>
        </p:nvSpPr>
        <p:spPr>
          <a:xfrm>
            <a:off x="4172387" y="4195176"/>
            <a:ext cx="2819400" cy="50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3200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Yes, they are.</a:t>
            </a:r>
          </a:p>
        </p:txBody>
      </p:sp>
      <p:pic>
        <p:nvPicPr>
          <p:cNvPr id="14" name="Picture 3" descr="C:\Users\retno\Downloads\49391539-opposite-adjectives-with-cute-and-ugly-illustration.jpg">
            <a:extLst>
              <a:ext uri="{FF2B5EF4-FFF2-40B4-BE49-F238E27FC236}">
                <a16:creationId xmlns:a16="http://schemas.microsoft.com/office/drawing/2014/main" id="{696D735D-2186-4E6C-8278-95E9E5534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EFEFED"/>
              </a:clrFrom>
              <a:clrTo>
                <a:srgbClr val="EFEF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2" t="8175" r="7894" b="25774"/>
          <a:stretch/>
        </p:blipFill>
        <p:spPr bwMode="auto">
          <a:xfrm>
            <a:off x="5891019" y="1180904"/>
            <a:ext cx="2338581" cy="272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retno\Downloads\49391539-opposite-adjectives-with-cute-and-ugly-illustration.jpg">
            <a:extLst>
              <a:ext uri="{FF2B5EF4-FFF2-40B4-BE49-F238E27FC236}">
                <a16:creationId xmlns:a16="http://schemas.microsoft.com/office/drawing/2014/main" id="{86506886-6220-401F-9596-93490F4C2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EFEFED"/>
              </a:clrFrom>
              <a:clrTo>
                <a:srgbClr val="EFEF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2" t="8175" r="7894" b="25774"/>
          <a:stretch/>
        </p:blipFill>
        <p:spPr bwMode="auto">
          <a:xfrm>
            <a:off x="3552438" y="1180904"/>
            <a:ext cx="2338581" cy="272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535;p57">
            <a:extLst>
              <a:ext uri="{FF2B5EF4-FFF2-40B4-BE49-F238E27FC236}">
                <a16:creationId xmlns:a16="http://schemas.microsoft.com/office/drawing/2014/main" id="{5D533A17-E56B-493C-BAB5-2F462CD877A9}"/>
              </a:ext>
            </a:extLst>
          </p:cNvPr>
          <p:cNvSpPr txBox="1">
            <a:spLocks/>
          </p:cNvSpPr>
          <p:nvPr/>
        </p:nvSpPr>
        <p:spPr>
          <a:xfrm>
            <a:off x="0" y="14756"/>
            <a:ext cx="3962400" cy="55502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Yes, they are.</a:t>
            </a:r>
          </a:p>
        </p:txBody>
      </p:sp>
      <p:sp>
        <p:nvSpPr>
          <p:cNvPr id="17" name="Google Shape;535;p57">
            <a:extLst>
              <a:ext uri="{FF2B5EF4-FFF2-40B4-BE49-F238E27FC236}">
                <a16:creationId xmlns:a16="http://schemas.microsoft.com/office/drawing/2014/main" id="{B7E35A8A-1543-4928-B652-5B3A76DBF67B}"/>
              </a:ext>
            </a:extLst>
          </p:cNvPr>
          <p:cNvSpPr txBox="1">
            <a:spLocks/>
          </p:cNvSpPr>
          <p:nvPr/>
        </p:nvSpPr>
        <p:spPr>
          <a:xfrm>
            <a:off x="-1" y="536485"/>
            <a:ext cx="4009029" cy="5874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No, they aren’t. They are______.</a:t>
            </a:r>
          </a:p>
        </p:txBody>
      </p:sp>
      <p:sp>
        <p:nvSpPr>
          <p:cNvPr id="18" name="Google Shape;535;p57">
            <a:extLst>
              <a:ext uri="{FF2B5EF4-FFF2-40B4-BE49-F238E27FC236}">
                <a16:creationId xmlns:a16="http://schemas.microsoft.com/office/drawing/2014/main" id="{DFD493E1-F72E-48CD-8A4E-EB3AEC40394B}"/>
              </a:ext>
            </a:extLst>
          </p:cNvPr>
          <p:cNvSpPr txBox="1">
            <a:spLocks/>
          </p:cNvSpPr>
          <p:nvPr/>
        </p:nvSpPr>
        <p:spPr>
          <a:xfrm>
            <a:off x="0" y="4155"/>
            <a:ext cx="3962400" cy="55502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Yes, they are.</a:t>
            </a:r>
          </a:p>
        </p:txBody>
      </p:sp>
      <p:sp>
        <p:nvSpPr>
          <p:cNvPr id="19" name="Google Shape;535;p57">
            <a:extLst>
              <a:ext uri="{FF2B5EF4-FFF2-40B4-BE49-F238E27FC236}">
                <a16:creationId xmlns:a16="http://schemas.microsoft.com/office/drawing/2014/main" id="{8966E500-D347-4896-BDCC-8E91A6D064E1}"/>
              </a:ext>
            </a:extLst>
          </p:cNvPr>
          <p:cNvSpPr txBox="1">
            <a:spLocks/>
          </p:cNvSpPr>
          <p:nvPr/>
        </p:nvSpPr>
        <p:spPr>
          <a:xfrm>
            <a:off x="-1" y="525884"/>
            <a:ext cx="4009029" cy="5874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No, they aren’t. They are______.</a:t>
            </a:r>
          </a:p>
        </p:txBody>
      </p:sp>
    </p:spTree>
    <p:extLst>
      <p:ext uri="{BB962C8B-B14F-4D97-AF65-F5344CB8AC3E}">
        <p14:creationId xmlns:p14="http://schemas.microsoft.com/office/powerpoint/2010/main" val="122180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58"/>
          <p:cNvGrpSpPr/>
          <p:nvPr/>
        </p:nvGrpSpPr>
        <p:grpSpPr>
          <a:xfrm>
            <a:off x="54005" y="361950"/>
            <a:ext cx="1120846" cy="960826"/>
            <a:chOff x="153900" y="989998"/>
            <a:chExt cx="1847929" cy="1393440"/>
          </a:xfrm>
        </p:grpSpPr>
        <p:sp>
          <p:nvSpPr>
            <p:cNvPr id="565" name="Google Shape;565;p58"/>
            <p:cNvSpPr/>
            <p:nvPr/>
          </p:nvSpPr>
          <p:spPr>
            <a:xfrm rot="2732005">
              <a:off x="1137068" y="1030852"/>
              <a:ext cx="269849" cy="37018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0" y="82"/>
                  </a:lnTo>
                  <a:lnTo>
                    <a:pt x="1304" y="326"/>
                  </a:lnTo>
                  <a:lnTo>
                    <a:pt x="1100" y="510"/>
                  </a:lnTo>
                  <a:lnTo>
                    <a:pt x="998" y="693"/>
                  </a:lnTo>
                  <a:lnTo>
                    <a:pt x="550" y="187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31"/>
                  </a:lnTo>
                  <a:lnTo>
                    <a:pt x="245" y="5194"/>
                  </a:lnTo>
                  <a:lnTo>
                    <a:pt x="408" y="5316"/>
                  </a:lnTo>
                  <a:lnTo>
                    <a:pt x="856" y="5540"/>
                  </a:lnTo>
                  <a:lnTo>
                    <a:pt x="1752" y="5743"/>
                  </a:lnTo>
                  <a:lnTo>
                    <a:pt x="3055" y="5784"/>
                  </a:lnTo>
                  <a:lnTo>
                    <a:pt x="3809" y="5581"/>
                  </a:lnTo>
                  <a:lnTo>
                    <a:pt x="4114" y="5336"/>
                  </a:lnTo>
                  <a:lnTo>
                    <a:pt x="4196" y="5194"/>
                  </a:lnTo>
                  <a:lnTo>
                    <a:pt x="4216" y="4970"/>
                  </a:lnTo>
                  <a:lnTo>
                    <a:pt x="4175" y="4236"/>
                  </a:lnTo>
                  <a:lnTo>
                    <a:pt x="4013" y="3259"/>
                  </a:lnTo>
                  <a:lnTo>
                    <a:pt x="3727" y="2180"/>
                  </a:lnTo>
                  <a:lnTo>
                    <a:pt x="3320" y="1161"/>
                  </a:lnTo>
                  <a:lnTo>
                    <a:pt x="2811" y="387"/>
                  </a:lnTo>
                  <a:lnTo>
                    <a:pt x="2343" y="8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8"/>
            <p:cNvSpPr/>
            <p:nvPr/>
          </p:nvSpPr>
          <p:spPr>
            <a:xfrm rot="2732005">
              <a:off x="1606814" y="1192517"/>
              <a:ext cx="286806" cy="423618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8"/>
            <p:cNvSpPr/>
            <p:nvPr/>
          </p:nvSpPr>
          <p:spPr>
            <a:xfrm rot="2732005">
              <a:off x="424658" y="1219239"/>
              <a:ext cx="269849" cy="37018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8"/>
            <p:cNvSpPr/>
            <p:nvPr/>
          </p:nvSpPr>
          <p:spPr>
            <a:xfrm rot="2732005">
              <a:off x="282505" y="1856564"/>
              <a:ext cx="308883" cy="490040"/>
            </a:xfrm>
            <a:custGeom>
              <a:avLst/>
              <a:gdLst/>
              <a:ahLst/>
              <a:cxnLst/>
              <a:rect l="l" t="t" r="r" b="b"/>
              <a:pathLst>
                <a:path w="4827" h="7658" extrusionOk="0">
                  <a:moveTo>
                    <a:pt x="2118" y="0"/>
                  </a:moveTo>
                  <a:lnTo>
                    <a:pt x="1853" y="61"/>
                  </a:lnTo>
                  <a:lnTo>
                    <a:pt x="1609" y="326"/>
                  </a:lnTo>
                  <a:lnTo>
                    <a:pt x="1507" y="570"/>
                  </a:lnTo>
                  <a:lnTo>
                    <a:pt x="1263" y="1080"/>
                  </a:lnTo>
                  <a:lnTo>
                    <a:pt x="265" y="3809"/>
                  </a:lnTo>
                  <a:lnTo>
                    <a:pt x="0" y="5214"/>
                  </a:lnTo>
                  <a:lnTo>
                    <a:pt x="21" y="6008"/>
                  </a:lnTo>
                  <a:lnTo>
                    <a:pt x="122" y="6314"/>
                  </a:lnTo>
                  <a:lnTo>
                    <a:pt x="265" y="6599"/>
                  </a:lnTo>
                  <a:lnTo>
                    <a:pt x="713" y="7047"/>
                  </a:lnTo>
                  <a:lnTo>
                    <a:pt x="1304" y="7373"/>
                  </a:lnTo>
                  <a:lnTo>
                    <a:pt x="1976" y="7576"/>
                  </a:lnTo>
                  <a:lnTo>
                    <a:pt x="2688" y="7658"/>
                  </a:lnTo>
                  <a:lnTo>
                    <a:pt x="3381" y="7576"/>
                  </a:lnTo>
                  <a:lnTo>
                    <a:pt x="4012" y="7373"/>
                  </a:lnTo>
                  <a:lnTo>
                    <a:pt x="4501" y="7026"/>
                  </a:lnTo>
                  <a:lnTo>
                    <a:pt x="4684" y="6782"/>
                  </a:lnTo>
                  <a:lnTo>
                    <a:pt x="4745" y="6660"/>
                  </a:lnTo>
                  <a:lnTo>
                    <a:pt x="4827" y="6273"/>
                  </a:lnTo>
                  <a:lnTo>
                    <a:pt x="4806" y="5519"/>
                  </a:lnTo>
                  <a:lnTo>
                    <a:pt x="4542" y="4236"/>
                  </a:lnTo>
                  <a:lnTo>
                    <a:pt x="4073" y="2851"/>
                  </a:lnTo>
                  <a:lnTo>
                    <a:pt x="3503" y="1568"/>
                  </a:lnTo>
                  <a:lnTo>
                    <a:pt x="2872" y="550"/>
                  </a:lnTo>
                  <a:lnTo>
                    <a:pt x="2403" y="122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535;p57">
            <a:extLst>
              <a:ext uri="{FF2B5EF4-FFF2-40B4-BE49-F238E27FC236}">
                <a16:creationId xmlns:a16="http://schemas.microsoft.com/office/drawing/2014/main" id="{8443E7A6-95BD-4BCB-9F5D-89460A802AE3}"/>
              </a:ext>
            </a:extLst>
          </p:cNvPr>
          <p:cNvSpPr txBox="1">
            <a:spLocks/>
          </p:cNvSpPr>
          <p:nvPr/>
        </p:nvSpPr>
        <p:spPr>
          <a:xfrm>
            <a:off x="300068" y="2057997"/>
            <a:ext cx="4180524" cy="50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GB" sz="3600" dirty="0">
                <a:solidFill>
                  <a:srgbClr val="002060"/>
                </a:solidFill>
              </a:rPr>
              <a:t>Are they young?</a:t>
            </a:r>
          </a:p>
        </p:txBody>
      </p:sp>
      <p:sp>
        <p:nvSpPr>
          <p:cNvPr id="12" name="Google Shape;535;p57">
            <a:extLst>
              <a:ext uri="{FF2B5EF4-FFF2-40B4-BE49-F238E27FC236}">
                <a16:creationId xmlns:a16="http://schemas.microsoft.com/office/drawing/2014/main" id="{622A4B53-95AA-41C7-8FF4-065090D0D19A}"/>
              </a:ext>
            </a:extLst>
          </p:cNvPr>
          <p:cNvSpPr txBox="1">
            <a:spLocks/>
          </p:cNvSpPr>
          <p:nvPr/>
        </p:nvSpPr>
        <p:spPr>
          <a:xfrm>
            <a:off x="1447800" y="4114357"/>
            <a:ext cx="5486400" cy="50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3200" dirty="0">
                <a:solidFill>
                  <a:srgbClr val="7030A0"/>
                </a:solidFill>
              </a:rPr>
              <a:t>No, they aren’t. They’re old.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7BE0C5-96D7-46C8-83B4-DE7003E1F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459210"/>
            <a:ext cx="2667000" cy="2655147"/>
          </a:xfrm>
          <a:prstGeom prst="rect">
            <a:avLst/>
          </a:prstGeom>
        </p:spPr>
      </p:pic>
      <p:sp>
        <p:nvSpPr>
          <p:cNvPr id="17" name="Google Shape;535;p57">
            <a:extLst>
              <a:ext uri="{FF2B5EF4-FFF2-40B4-BE49-F238E27FC236}">
                <a16:creationId xmlns:a16="http://schemas.microsoft.com/office/drawing/2014/main" id="{46657E31-46BD-4368-9808-C5B2B6DD1D96}"/>
              </a:ext>
            </a:extLst>
          </p:cNvPr>
          <p:cNvSpPr txBox="1">
            <a:spLocks/>
          </p:cNvSpPr>
          <p:nvPr/>
        </p:nvSpPr>
        <p:spPr>
          <a:xfrm>
            <a:off x="0" y="4155"/>
            <a:ext cx="3962400" cy="55502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Yes, they are.</a:t>
            </a:r>
          </a:p>
        </p:txBody>
      </p:sp>
      <p:sp>
        <p:nvSpPr>
          <p:cNvPr id="18" name="Google Shape;535;p57">
            <a:extLst>
              <a:ext uri="{FF2B5EF4-FFF2-40B4-BE49-F238E27FC236}">
                <a16:creationId xmlns:a16="http://schemas.microsoft.com/office/drawing/2014/main" id="{5B040E15-C7F5-4E16-BF1D-02EBF1F4A98B}"/>
              </a:ext>
            </a:extLst>
          </p:cNvPr>
          <p:cNvSpPr txBox="1">
            <a:spLocks/>
          </p:cNvSpPr>
          <p:nvPr/>
        </p:nvSpPr>
        <p:spPr>
          <a:xfrm>
            <a:off x="-1" y="525884"/>
            <a:ext cx="4009029" cy="5874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No, they aren’t. They are______.</a:t>
            </a:r>
          </a:p>
        </p:txBody>
      </p:sp>
      <p:sp>
        <p:nvSpPr>
          <p:cNvPr id="13" name="Google Shape;535;p57">
            <a:extLst>
              <a:ext uri="{FF2B5EF4-FFF2-40B4-BE49-F238E27FC236}">
                <a16:creationId xmlns:a16="http://schemas.microsoft.com/office/drawing/2014/main" id="{160ED6C7-41DF-401F-B03F-AF0D2601EECC}"/>
              </a:ext>
            </a:extLst>
          </p:cNvPr>
          <p:cNvSpPr txBox="1">
            <a:spLocks/>
          </p:cNvSpPr>
          <p:nvPr/>
        </p:nvSpPr>
        <p:spPr>
          <a:xfrm>
            <a:off x="1" y="5990"/>
            <a:ext cx="3962400" cy="55502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Yes, they are.</a:t>
            </a:r>
          </a:p>
        </p:txBody>
      </p:sp>
      <p:sp>
        <p:nvSpPr>
          <p:cNvPr id="14" name="Google Shape;535;p57">
            <a:extLst>
              <a:ext uri="{FF2B5EF4-FFF2-40B4-BE49-F238E27FC236}">
                <a16:creationId xmlns:a16="http://schemas.microsoft.com/office/drawing/2014/main" id="{A181D333-443E-4B2B-9EE2-BC48ECE8A961}"/>
              </a:ext>
            </a:extLst>
          </p:cNvPr>
          <p:cNvSpPr txBox="1">
            <a:spLocks/>
          </p:cNvSpPr>
          <p:nvPr/>
        </p:nvSpPr>
        <p:spPr>
          <a:xfrm>
            <a:off x="0" y="527719"/>
            <a:ext cx="4009029" cy="5874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No, they aren’t. They are______.</a:t>
            </a:r>
          </a:p>
        </p:txBody>
      </p:sp>
    </p:spTree>
    <p:extLst>
      <p:ext uri="{BB962C8B-B14F-4D97-AF65-F5344CB8AC3E}">
        <p14:creationId xmlns:p14="http://schemas.microsoft.com/office/powerpoint/2010/main" val="15103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18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58"/>
          <p:cNvGrpSpPr/>
          <p:nvPr/>
        </p:nvGrpSpPr>
        <p:grpSpPr>
          <a:xfrm>
            <a:off x="54005" y="361950"/>
            <a:ext cx="1120846" cy="960826"/>
            <a:chOff x="153900" y="989998"/>
            <a:chExt cx="1847929" cy="1393440"/>
          </a:xfrm>
        </p:grpSpPr>
        <p:sp>
          <p:nvSpPr>
            <p:cNvPr id="565" name="Google Shape;565;p58"/>
            <p:cNvSpPr/>
            <p:nvPr/>
          </p:nvSpPr>
          <p:spPr>
            <a:xfrm rot="2732005">
              <a:off x="1137068" y="1030852"/>
              <a:ext cx="269849" cy="37018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0" y="82"/>
                  </a:lnTo>
                  <a:lnTo>
                    <a:pt x="1304" y="326"/>
                  </a:lnTo>
                  <a:lnTo>
                    <a:pt x="1100" y="510"/>
                  </a:lnTo>
                  <a:lnTo>
                    <a:pt x="998" y="693"/>
                  </a:lnTo>
                  <a:lnTo>
                    <a:pt x="550" y="187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31"/>
                  </a:lnTo>
                  <a:lnTo>
                    <a:pt x="245" y="5194"/>
                  </a:lnTo>
                  <a:lnTo>
                    <a:pt x="408" y="5316"/>
                  </a:lnTo>
                  <a:lnTo>
                    <a:pt x="856" y="5540"/>
                  </a:lnTo>
                  <a:lnTo>
                    <a:pt x="1752" y="5743"/>
                  </a:lnTo>
                  <a:lnTo>
                    <a:pt x="3055" y="5784"/>
                  </a:lnTo>
                  <a:lnTo>
                    <a:pt x="3809" y="5581"/>
                  </a:lnTo>
                  <a:lnTo>
                    <a:pt x="4114" y="5336"/>
                  </a:lnTo>
                  <a:lnTo>
                    <a:pt x="4196" y="5194"/>
                  </a:lnTo>
                  <a:lnTo>
                    <a:pt x="4216" y="4970"/>
                  </a:lnTo>
                  <a:lnTo>
                    <a:pt x="4175" y="4236"/>
                  </a:lnTo>
                  <a:lnTo>
                    <a:pt x="4013" y="3259"/>
                  </a:lnTo>
                  <a:lnTo>
                    <a:pt x="3727" y="2180"/>
                  </a:lnTo>
                  <a:lnTo>
                    <a:pt x="3320" y="1161"/>
                  </a:lnTo>
                  <a:lnTo>
                    <a:pt x="2811" y="387"/>
                  </a:lnTo>
                  <a:lnTo>
                    <a:pt x="2343" y="8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8"/>
            <p:cNvSpPr/>
            <p:nvPr/>
          </p:nvSpPr>
          <p:spPr>
            <a:xfrm rot="2732005">
              <a:off x="1606814" y="1192517"/>
              <a:ext cx="286806" cy="423618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8"/>
            <p:cNvSpPr/>
            <p:nvPr/>
          </p:nvSpPr>
          <p:spPr>
            <a:xfrm rot="2732005">
              <a:off x="424658" y="1219239"/>
              <a:ext cx="269849" cy="37018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8"/>
            <p:cNvSpPr/>
            <p:nvPr/>
          </p:nvSpPr>
          <p:spPr>
            <a:xfrm rot="2732005">
              <a:off x="282505" y="1856564"/>
              <a:ext cx="308883" cy="490040"/>
            </a:xfrm>
            <a:custGeom>
              <a:avLst/>
              <a:gdLst/>
              <a:ahLst/>
              <a:cxnLst/>
              <a:rect l="l" t="t" r="r" b="b"/>
              <a:pathLst>
                <a:path w="4827" h="7658" extrusionOk="0">
                  <a:moveTo>
                    <a:pt x="2118" y="0"/>
                  </a:moveTo>
                  <a:lnTo>
                    <a:pt x="1853" y="61"/>
                  </a:lnTo>
                  <a:lnTo>
                    <a:pt x="1609" y="326"/>
                  </a:lnTo>
                  <a:lnTo>
                    <a:pt x="1507" y="570"/>
                  </a:lnTo>
                  <a:lnTo>
                    <a:pt x="1263" y="1080"/>
                  </a:lnTo>
                  <a:lnTo>
                    <a:pt x="265" y="3809"/>
                  </a:lnTo>
                  <a:lnTo>
                    <a:pt x="0" y="5214"/>
                  </a:lnTo>
                  <a:lnTo>
                    <a:pt x="21" y="6008"/>
                  </a:lnTo>
                  <a:lnTo>
                    <a:pt x="122" y="6314"/>
                  </a:lnTo>
                  <a:lnTo>
                    <a:pt x="265" y="6599"/>
                  </a:lnTo>
                  <a:lnTo>
                    <a:pt x="713" y="7047"/>
                  </a:lnTo>
                  <a:lnTo>
                    <a:pt x="1304" y="7373"/>
                  </a:lnTo>
                  <a:lnTo>
                    <a:pt x="1976" y="7576"/>
                  </a:lnTo>
                  <a:lnTo>
                    <a:pt x="2688" y="7658"/>
                  </a:lnTo>
                  <a:lnTo>
                    <a:pt x="3381" y="7576"/>
                  </a:lnTo>
                  <a:lnTo>
                    <a:pt x="4012" y="7373"/>
                  </a:lnTo>
                  <a:lnTo>
                    <a:pt x="4501" y="7026"/>
                  </a:lnTo>
                  <a:lnTo>
                    <a:pt x="4684" y="6782"/>
                  </a:lnTo>
                  <a:lnTo>
                    <a:pt x="4745" y="6660"/>
                  </a:lnTo>
                  <a:lnTo>
                    <a:pt x="4827" y="6273"/>
                  </a:lnTo>
                  <a:lnTo>
                    <a:pt x="4806" y="5519"/>
                  </a:lnTo>
                  <a:lnTo>
                    <a:pt x="4542" y="4236"/>
                  </a:lnTo>
                  <a:lnTo>
                    <a:pt x="4073" y="2851"/>
                  </a:lnTo>
                  <a:lnTo>
                    <a:pt x="3503" y="1568"/>
                  </a:lnTo>
                  <a:lnTo>
                    <a:pt x="2872" y="550"/>
                  </a:lnTo>
                  <a:lnTo>
                    <a:pt x="2403" y="122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535;p57">
            <a:extLst>
              <a:ext uri="{FF2B5EF4-FFF2-40B4-BE49-F238E27FC236}">
                <a16:creationId xmlns:a16="http://schemas.microsoft.com/office/drawing/2014/main" id="{8443E7A6-95BD-4BCB-9F5D-89460A802AE3}"/>
              </a:ext>
            </a:extLst>
          </p:cNvPr>
          <p:cNvSpPr txBox="1">
            <a:spLocks/>
          </p:cNvSpPr>
          <p:nvPr/>
        </p:nvSpPr>
        <p:spPr>
          <a:xfrm>
            <a:off x="3741141" y="1669434"/>
            <a:ext cx="5323337" cy="50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GB" sz="3600" dirty="0">
                <a:solidFill>
                  <a:srgbClr val="002060"/>
                </a:solidFill>
              </a:rPr>
              <a:t>What do they look like?</a:t>
            </a:r>
          </a:p>
        </p:txBody>
      </p:sp>
      <p:sp>
        <p:nvSpPr>
          <p:cNvPr id="12" name="Google Shape;535;p57">
            <a:extLst>
              <a:ext uri="{FF2B5EF4-FFF2-40B4-BE49-F238E27FC236}">
                <a16:creationId xmlns:a16="http://schemas.microsoft.com/office/drawing/2014/main" id="{622A4B53-95AA-41C7-8FF4-065090D0D19A}"/>
              </a:ext>
            </a:extLst>
          </p:cNvPr>
          <p:cNvSpPr txBox="1">
            <a:spLocks/>
          </p:cNvSpPr>
          <p:nvPr/>
        </p:nvSpPr>
        <p:spPr>
          <a:xfrm>
            <a:off x="861287" y="4095750"/>
            <a:ext cx="7341117" cy="801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3200" dirty="0">
                <a:solidFill>
                  <a:srgbClr val="7030A0"/>
                </a:solidFill>
              </a:rPr>
              <a:t>They’re cute. They have blond hair.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1C8BDB-F0DB-4AEE-8549-B91A1AC1D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223" y="1128428"/>
            <a:ext cx="2497836" cy="2850910"/>
          </a:xfrm>
          <a:prstGeom prst="rect">
            <a:avLst/>
          </a:prstGeom>
        </p:spPr>
      </p:pic>
      <p:sp>
        <p:nvSpPr>
          <p:cNvPr id="13" name="Google Shape;535;p57">
            <a:extLst>
              <a:ext uri="{FF2B5EF4-FFF2-40B4-BE49-F238E27FC236}">
                <a16:creationId xmlns:a16="http://schemas.microsoft.com/office/drawing/2014/main" id="{C0EE21BF-5F1B-4919-9B7E-2AE6AFA5829E}"/>
              </a:ext>
            </a:extLst>
          </p:cNvPr>
          <p:cNvSpPr txBox="1">
            <a:spLocks/>
          </p:cNvSpPr>
          <p:nvPr/>
        </p:nvSpPr>
        <p:spPr>
          <a:xfrm>
            <a:off x="1" y="5990"/>
            <a:ext cx="3962400" cy="55502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Yes, they are.</a:t>
            </a:r>
          </a:p>
        </p:txBody>
      </p:sp>
      <p:sp>
        <p:nvSpPr>
          <p:cNvPr id="14" name="Google Shape;535;p57">
            <a:extLst>
              <a:ext uri="{FF2B5EF4-FFF2-40B4-BE49-F238E27FC236}">
                <a16:creationId xmlns:a16="http://schemas.microsoft.com/office/drawing/2014/main" id="{0F8B7C72-580E-4BA3-9CE2-CD1DF64A5E73}"/>
              </a:ext>
            </a:extLst>
          </p:cNvPr>
          <p:cNvSpPr txBox="1">
            <a:spLocks/>
          </p:cNvSpPr>
          <p:nvPr/>
        </p:nvSpPr>
        <p:spPr>
          <a:xfrm>
            <a:off x="0" y="527719"/>
            <a:ext cx="4009029" cy="5874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No, they aren’t. They are______.</a:t>
            </a:r>
          </a:p>
        </p:txBody>
      </p:sp>
    </p:spTree>
    <p:extLst>
      <p:ext uri="{BB962C8B-B14F-4D97-AF65-F5344CB8AC3E}">
        <p14:creationId xmlns:p14="http://schemas.microsoft.com/office/powerpoint/2010/main" val="201196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58"/>
          <p:cNvGrpSpPr/>
          <p:nvPr/>
        </p:nvGrpSpPr>
        <p:grpSpPr>
          <a:xfrm>
            <a:off x="59272" y="-119840"/>
            <a:ext cx="1120846" cy="960826"/>
            <a:chOff x="153900" y="989998"/>
            <a:chExt cx="1847929" cy="1393440"/>
          </a:xfrm>
        </p:grpSpPr>
        <p:sp>
          <p:nvSpPr>
            <p:cNvPr id="565" name="Google Shape;565;p58"/>
            <p:cNvSpPr/>
            <p:nvPr/>
          </p:nvSpPr>
          <p:spPr>
            <a:xfrm rot="2732005">
              <a:off x="1137068" y="1030852"/>
              <a:ext cx="269849" cy="37018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0" y="82"/>
                  </a:lnTo>
                  <a:lnTo>
                    <a:pt x="1304" y="326"/>
                  </a:lnTo>
                  <a:lnTo>
                    <a:pt x="1100" y="510"/>
                  </a:lnTo>
                  <a:lnTo>
                    <a:pt x="998" y="693"/>
                  </a:lnTo>
                  <a:lnTo>
                    <a:pt x="550" y="187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31"/>
                  </a:lnTo>
                  <a:lnTo>
                    <a:pt x="245" y="5194"/>
                  </a:lnTo>
                  <a:lnTo>
                    <a:pt x="408" y="5316"/>
                  </a:lnTo>
                  <a:lnTo>
                    <a:pt x="856" y="5540"/>
                  </a:lnTo>
                  <a:lnTo>
                    <a:pt x="1752" y="5743"/>
                  </a:lnTo>
                  <a:lnTo>
                    <a:pt x="3055" y="5784"/>
                  </a:lnTo>
                  <a:lnTo>
                    <a:pt x="3809" y="5581"/>
                  </a:lnTo>
                  <a:lnTo>
                    <a:pt x="4114" y="5336"/>
                  </a:lnTo>
                  <a:lnTo>
                    <a:pt x="4196" y="5194"/>
                  </a:lnTo>
                  <a:lnTo>
                    <a:pt x="4216" y="4970"/>
                  </a:lnTo>
                  <a:lnTo>
                    <a:pt x="4175" y="4236"/>
                  </a:lnTo>
                  <a:lnTo>
                    <a:pt x="4013" y="3259"/>
                  </a:lnTo>
                  <a:lnTo>
                    <a:pt x="3727" y="2180"/>
                  </a:lnTo>
                  <a:lnTo>
                    <a:pt x="3320" y="1161"/>
                  </a:lnTo>
                  <a:lnTo>
                    <a:pt x="2811" y="387"/>
                  </a:lnTo>
                  <a:lnTo>
                    <a:pt x="2343" y="8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8"/>
            <p:cNvSpPr/>
            <p:nvPr/>
          </p:nvSpPr>
          <p:spPr>
            <a:xfrm rot="2732005">
              <a:off x="1606814" y="1192517"/>
              <a:ext cx="286806" cy="423618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8"/>
            <p:cNvSpPr/>
            <p:nvPr/>
          </p:nvSpPr>
          <p:spPr>
            <a:xfrm rot="2732005">
              <a:off x="424658" y="1219239"/>
              <a:ext cx="269849" cy="37018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8"/>
            <p:cNvSpPr/>
            <p:nvPr/>
          </p:nvSpPr>
          <p:spPr>
            <a:xfrm rot="2732005">
              <a:off x="282505" y="1856564"/>
              <a:ext cx="308883" cy="490040"/>
            </a:xfrm>
            <a:custGeom>
              <a:avLst/>
              <a:gdLst/>
              <a:ahLst/>
              <a:cxnLst/>
              <a:rect l="l" t="t" r="r" b="b"/>
              <a:pathLst>
                <a:path w="4827" h="7658" extrusionOk="0">
                  <a:moveTo>
                    <a:pt x="2118" y="0"/>
                  </a:moveTo>
                  <a:lnTo>
                    <a:pt x="1853" y="61"/>
                  </a:lnTo>
                  <a:lnTo>
                    <a:pt x="1609" y="326"/>
                  </a:lnTo>
                  <a:lnTo>
                    <a:pt x="1507" y="570"/>
                  </a:lnTo>
                  <a:lnTo>
                    <a:pt x="1263" y="1080"/>
                  </a:lnTo>
                  <a:lnTo>
                    <a:pt x="265" y="3809"/>
                  </a:lnTo>
                  <a:lnTo>
                    <a:pt x="0" y="5214"/>
                  </a:lnTo>
                  <a:lnTo>
                    <a:pt x="21" y="6008"/>
                  </a:lnTo>
                  <a:lnTo>
                    <a:pt x="122" y="6314"/>
                  </a:lnTo>
                  <a:lnTo>
                    <a:pt x="265" y="6599"/>
                  </a:lnTo>
                  <a:lnTo>
                    <a:pt x="713" y="7047"/>
                  </a:lnTo>
                  <a:lnTo>
                    <a:pt x="1304" y="7373"/>
                  </a:lnTo>
                  <a:lnTo>
                    <a:pt x="1976" y="7576"/>
                  </a:lnTo>
                  <a:lnTo>
                    <a:pt x="2688" y="7658"/>
                  </a:lnTo>
                  <a:lnTo>
                    <a:pt x="3381" y="7576"/>
                  </a:lnTo>
                  <a:lnTo>
                    <a:pt x="4012" y="7373"/>
                  </a:lnTo>
                  <a:lnTo>
                    <a:pt x="4501" y="7026"/>
                  </a:lnTo>
                  <a:lnTo>
                    <a:pt x="4684" y="6782"/>
                  </a:lnTo>
                  <a:lnTo>
                    <a:pt x="4745" y="6660"/>
                  </a:lnTo>
                  <a:lnTo>
                    <a:pt x="4827" y="6273"/>
                  </a:lnTo>
                  <a:lnTo>
                    <a:pt x="4806" y="5519"/>
                  </a:lnTo>
                  <a:lnTo>
                    <a:pt x="4542" y="4236"/>
                  </a:lnTo>
                  <a:lnTo>
                    <a:pt x="4073" y="2851"/>
                  </a:lnTo>
                  <a:lnTo>
                    <a:pt x="3503" y="1568"/>
                  </a:lnTo>
                  <a:lnTo>
                    <a:pt x="2872" y="550"/>
                  </a:lnTo>
                  <a:lnTo>
                    <a:pt x="2403" y="122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535;p57">
            <a:extLst>
              <a:ext uri="{FF2B5EF4-FFF2-40B4-BE49-F238E27FC236}">
                <a16:creationId xmlns:a16="http://schemas.microsoft.com/office/drawing/2014/main" id="{8443E7A6-95BD-4BCB-9F5D-89460A802AE3}"/>
              </a:ext>
            </a:extLst>
          </p:cNvPr>
          <p:cNvSpPr txBox="1">
            <a:spLocks/>
          </p:cNvSpPr>
          <p:nvPr/>
        </p:nvSpPr>
        <p:spPr>
          <a:xfrm>
            <a:off x="1027504" y="487083"/>
            <a:ext cx="7341117" cy="774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GB" sz="3600" dirty="0">
                <a:solidFill>
                  <a:srgbClr val="002060"/>
                </a:solidFill>
              </a:rPr>
              <a:t>What does the elephant look like?</a:t>
            </a:r>
          </a:p>
        </p:txBody>
      </p:sp>
      <p:sp>
        <p:nvSpPr>
          <p:cNvPr id="12" name="Google Shape;535;p57">
            <a:extLst>
              <a:ext uri="{FF2B5EF4-FFF2-40B4-BE49-F238E27FC236}">
                <a16:creationId xmlns:a16="http://schemas.microsoft.com/office/drawing/2014/main" id="{622A4B53-95AA-41C7-8FF4-065090D0D19A}"/>
              </a:ext>
            </a:extLst>
          </p:cNvPr>
          <p:cNvSpPr txBox="1">
            <a:spLocks/>
          </p:cNvSpPr>
          <p:nvPr/>
        </p:nvSpPr>
        <p:spPr>
          <a:xfrm>
            <a:off x="2237840" y="4095750"/>
            <a:ext cx="5234713" cy="801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3200" dirty="0">
                <a:solidFill>
                  <a:srgbClr val="7030A0"/>
                </a:solidFill>
              </a:rPr>
              <a:t>It’s big and strong.</a:t>
            </a:r>
          </a:p>
        </p:txBody>
      </p:sp>
      <p:pic>
        <p:nvPicPr>
          <p:cNvPr id="10" name="Picture 2" descr="C:\Users\retno\Downloads\images (7).jpg">
            <a:extLst>
              <a:ext uri="{FF2B5EF4-FFF2-40B4-BE49-F238E27FC236}">
                <a16:creationId xmlns:a16="http://schemas.microsoft.com/office/drawing/2014/main" id="{0CF0D4DB-673E-45C4-B918-49C4D7FBF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6" r="8391" b="16587"/>
          <a:stretch/>
        </p:blipFill>
        <p:spPr bwMode="auto">
          <a:xfrm>
            <a:off x="2272727" y="1388488"/>
            <a:ext cx="3693064" cy="258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100CEE25-BB07-433F-854F-B4BB488768E3}"/>
              </a:ext>
            </a:extLst>
          </p:cNvPr>
          <p:cNvSpPr/>
          <p:nvPr/>
        </p:nvSpPr>
        <p:spPr>
          <a:xfrm rot="18761005">
            <a:off x="1730405" y="1386768"/>
            <a:ext cx="243529" cy="797214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3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" name="Google Shape;798;p66"/>
          <p:cNvGrpSpPr/>
          <p:nvPr/>
        </p:nvGrpSpPr>
        <p:grpSpPr>
          <a:xfrm>
            <a:off x="-108643" y="558741"/>
            <a:ext cx="1086236" cy="2843160"/>
            <a:chOff x="522438" y="416512"/>
            <a:chExt cx="1511601" cy="3956527"/>
          </a:xfrm>
        </p:grpSpPr>
        <p:sp>
          <p:nvSpPr>
            <p:cNvPr id="799" name="Google Shape;799;p66"/>
            <p:cNvSpPr/>
            <p:nvPr/>
          </p:nvSpPr>
          <p:spPr>
            <a:xfrm rot="5400000">
              <a:off x="-569193" y="1508144"/>
              <a:ext cx="2333330" cy="150066"/>
            </a:xfrm>
            <a:custGeom>
              <a:avLst/>
              <a:gdLst/>
              <a:ahLst/>
              <a:cxnLst/>
              <a:rect l="l" t="t" r="r" b="b"/>
              <a:pathLst>
                <a:path w="25967" h="1670" extrusionOk="0">
                  <a:moveTo>
                    <a:pt x="591" y="0"/>
                  </a:moveTo>
                  <a:lnTo>
                    <a:pt x="122" y="122"/>
                  </a:lnTo>
                  <a:lnTo>
                    <a:pt x="0" y="285"/>
                  </a:lnTo>
                  <a:lnTo>
                    <a:pt x="20" y="407"/>
                  </a:lnTo>
                  <a:lnTo>
                    <a:pt x="224" y="550"/>
                  </a:lnTo>
                  <a:lnTo>
                    <a:pt x="530" y="611"/>
                  </a:lnTo>
                  <a:lnTo>
                    <a:pt x="3544" y="896"/>
                  </a:lnTo>
                  <a:lnTo>
                    <a:pt x="9653" y="1344"/>
                  </a:lnTo>
                  <a:lnTo>
                    <a:pt x="15845" y="1609"/>
                  </a:lnTo>
                  <a:lnTo>
                    <a:pt x="22097" y="1670"/>
                  </a:lnTo>
                  <a:lnTo>
                    <a:pt x="25253" y="1629"/>
                  </a:lnTo>
                  <a:lnTo>
                    <a:pt x="25600" y="1609"/>
                  </a:lnTo>
                  <a:lnTo>
                    <a:pt x="25966" y="1426"/>
                  </a:lnTo>
                  <a:lnTo>
                    <a:pt x="25966" y="1202"/>
                  </a:lnTo>
                  <a:lnTo>
                    <a:pt x="25579" y="1039"/>
                  </a:lnTo>
                  <a:lnTo>
                    <a:pt x="25253" y="1039"/>
                  </a:lnTo>
                  <a:lnTo>
                    <a:pt x="22138" y="1079"/>
                  </a:lnTo>
                  <a:lnTo>
                    <a:pt x="15967" y="998"/>
                  </a:lnTo>
                  <a:lnTo>
                    <a:pt x="9898" y="733"/>
                  </a:lnTo>
                  <a:lnTo>
                    <a:pt x="3890" y="305"/>
                  </a:lnTo>
                  <a:lnTo>
                    <a:pt x="917" y="20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66"/>
            <p:cNvSpPr/>
            <p:nvPr/>
          </p:nvSpPr>
          <p:spPr>
            <a:xfrm rot="5400000">
              <a:off x="-388983" y="2092806"/>
              <a:ext cx="2369992" cy="243431"/>
            </a:xfrm>
            <a:custGeom>
              <a:avLst/>
              <a:gdLst/>
              <a:ahLst/>
              <a:cxnLst/>
              <a:rect l="l" t="t" r="r" b="b"/>
              <a:pathLst>
                <a:path w="26375" h="2709" extrusionOk="0">
                  <a:moveTo>
                    <a:pt x="591" y="0"/>
                  </a:moveTo>
                  <a:lnTo>
                    <a:pt x="123" y="143"/>
                  </a:lnTo>
                  <a:lnTo>
                    <a:pt x="1" y="306"/>
                  </a:lnTo>
                  <a:lnTo>
                    <a:pt x="1" y="407"/>
                  </a:lnTo>
                  <a:lnTo>
                    <a:pt x="225" y="570"/>
                  </a:lnTo>
                  <a:lnTo>
                    <a:pt x="530" y="611"/>
                  </a:lnTo>
                  <a:lnTo>
                    <a:pt x="6680" y="1242"/>
                  </a:lnTo>
                  <a:lnTo>
                    <a:pt x="19124" y="2281"/>
                  </a:lnTo>
                  <a:lnTo>
                    <a:pt x="25417" y="2709"/>
                  </a:lnTo>
                  <a:lnTo>
                    <a:pt x="25763" y="2709"/>
                  </a:lnTo>
                  <a:lnTo>
                    <a:pt x="26231" y="2566"/>
                  </a:lnTo>
                  <a:lnTo>
                    <a:pt x="26374" y="2403"/>
                  </a:lnTo>
                  <a:lnTo>
                    <a:pt x="26354" y="2301"/>
                  </a:lnTo>
                  <a:lnTo>
                    <a:pt x="26130" y="2159"/>
                  </a:lnTo>
                  <a:lnTo>
                    <a:pt x="25804" y="2118"/>
                  </a:lnTo>
                  <a:lnTo>
                    <a:pt x="19511" y="1711"/>
                  </a:lnTo>
                  <a:lnTo>
                    <a:pt x="7067" y="652"/>
                  </a:lnTo>
                  <a:lnTo>
                    <a:pt x="917" y="20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66"/>
            <p:cNvSpPr/>
            <p:nvPr/>
          </p:nvSpPr>
          <p:spPr>
            <a:xfrm rot="5400000">
              <a:off x="-200459" y="2720468"/>
              <a:ext cx="2304036" cy="100733"/>
            </a:xfrm>
            <a:custGeom>
              <a:avLst/>
              <a:gdLst/>
              <a:ahLst/>
              <a:cxnLst/>
              <a:rect l="l" t="t" r="r" b="b"/>
              <a:pathLst>
                <a:path w="25641" h="1121" extrusionOk="0">
                  <a:moveTo>
                    <a:pt x="591" y="0"/>
                  </a:moveTo>
                  <a:lnTo>
                    <a:pt x="122" y="143"/>
                  </a:lnTo>
                  <a:lnTo>
                    <a:pt x="0" y="306"/>
                  </a:lnTo>
                  <a:lnTo>
                    <a:pt x="21" y="408"/>
                  </a:lnTo>
                  <a:lnTo>
                    <a:pt x="224" y="550"/>
                  </a:lnTo>
                  <a:lnTo>
                    <a:pt x="550" y="591"/>
                  </a:lnTo>
                  <a:lnTo>
                    <a:pt x="6599" y="856"/>
                  </a:lnTo>
                  <a:lnTo>
                    <a:pt x="18798" y="1120"/>
                  </a:lnTo>
                  <a:lnTo>
                    <a:pt x="24928" y="1120"/>
                  </a:lnTo>
                  <a:lnTo>
                    <a:pt x="25274" y="1100"/>
                  </a:lnTo>
                  <a:lnTo>
                    <a:pt x="25641" y="917"/>
                  </a:lnTo>
                  <a:lnTo>
                    <a:pt x="25620" y="693"/>
                  </a:lnTo>
                  <a:lnTo>
                    <a:pt x="25254" y="530"/>
                  </a:lnTo>
                  <a:lnTo>
                    <a:pt x="24907" y="509"/>
                  </a:lnTo>
                  <a:lnTo>
                    <a:pt x="18879" y="530"/>
                  </a:lnTo>
                  <a:lnTo>
                    <a:pt x="6904" y="265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66"/>
            <p:cNvSpPr/>
            <p:nvPr/>
          </p:nvSpPr>
          <p:spPr>
            <a:xfrm rot="5400000">
              <a:off x="-13779" y="2744233"/>
              <a:ext cx="2558423" cy="270928"/>
            </a:xfrm>
            <a:custGeom>
              <a:avLst/>
              <a:gdLst/>
              <a:ahLst/>
              <a:cxnLst/>
              <a:rect l="l" t="t" r="r" b="b"/>
              <a:pathLst>
                <a:path w="28472" h="3015" extrusionOk="0">
                  <a:moveTo>
                    <a:pt x="591" y="1"/>
                  </a:moveTo>
                  <a:lnTo>
                    <a:pt x="123" y="123"/>
                  </a:lnTo>
                  <a:lnTo>
                    <a:pt x="1" y="306"/>
                  </a:lnTo>
                  <a:lnTo>
                    <a:pt x="21" y="408"/>
                  </a:lnTo>
                  <a:lnTo>
                    <a:pt x="225" y="550"/>
                  </a:lnTo>
                  <a:lnTo>
                    <a:pt x="551" y="591"/>
                  </a:lnTo>
                  <a:lnTo>
                    <a:pt x="14033" y="1813"/>
                  </a:lnTo>
                  <a:lnTo>
                    <a:pt x="27535" y="3015"/>
                  </a:lnTo>
                  <a:lnTo>
                    <a:pt x="27861" y="3015"/>
                  </a:lnTo>
                  <a:lnTo>
                    <a:pt x="28329" y="2892"/>
                  </a:lnTo>
                  <a:lnTo>
                    <a:pt x="28472" y="2730"/>
                  </a:lnTo>
                  <a:lnTo>
                    <a:pt x="28451" y="2607"/>
                  </a:lnTo>
                  <a:lnTo>
                    <a:pt x="28227" y="2465"/>
                  </a:lnTo>
                  <a:lnTo>
                    <a:pt x="27922" y="2424"/>
                  </a:lnTo>
                  <a:lnTo>
                    <a:pt x="14419" y="1222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66"/>
            <p:cNvSpPr/>
            <p:nvPr/>
          </p:nvSpPr>
          <p:spPr>
            <a:xfrm rot="5400000">
              <a:off x="467501" y="2323337"/>
              <a:ext cx="2287592" cy="325922"/>
            </a:xfrm>
            <a:custGeom>
              <a:avLst/>
              <a:gdLst/>
              <a:ahLst/>
              <a:cxnLst/>
              <a:rect l="l" t="t" r="r" b="b"/>
              <a:pathLst>
                <a:path w="25458" h="3627" extrusionOk="0">
                  <a:moveTo>
                    <a:pt x="611" y="1"/>
                  </a:moveTo>
                  <a:lnTo>
                    <a:pt x="143" y="123"/>
                  </a:lnTo>
                  <a:lnTo>
                    <a:pt x="0" y="327"/>
                  </a:lnTo>
                  <a:lnTo>
                    <a:pt x="244" y="551"/>
                  </a:lnTo>
                  <a:lnTo>
                    <a:pt x="550" y="612"/>
                  </a:lnTo>
                  <a:lnTo>
                    <a:pt x="12545" y="2099"/>
                  </a:lnTo>
                  <a:lnTo>
                    <a:pt x="24541" y="3606"/>
                  </a:lnTo>
                  <a:lnTo>
                    <a:pt x="24867" y="3626"/>
                  </a:lnTo>
                  <a:lnTo>
                    <a:pt x="25315" y="3504"/>
                  </a:lnTo>
                  <a:lnTo>
                    <a:pt x="25457" y="3280"/>
                  </a:lnTo>
                  <a:lnTo>
                    <a:pt x="25233" y="3076"/>
                  </a:lnTo>
                  <a:lnTo>
                    <a:pt x="24928" y="3015"/>
                  </a:lnTo>
                  <a:lnTo>
                    <a:pt x="12932" y="1508"/>
                  </a:lnTo>
                  <a:lnTo>
                    <a:pt x="937" y="2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66"/>
            <p:cNvSpPr/>
            <p:nvPr/>
          </p:nvSpPr>
          <p:spPr>
            <a:xfrm rot="5400000">
              <a:off x="512342" y="2851343"/>
              <a:ext cx="2690154" cy="353240"/>
            </a:xfrm>
            <a:custGeom>
              <a:avLst/>
              <a:gdLst/>
              <a:ahLst/>
              <a:cxnLst/>
              <a:rect l="l" t="t" r="r" b="b"/>
              <a:pathLst>
                <a:path w="29938" h="3931" extrusionOk="0">
                  <a:moveTo>
                    <a:pt x="611" y="0"/>
                  </a:moveTo>
                  <a:lnTo>
                    <a:pt x="143" y="122"/>
                  </a:lnTo>
                  <a:lnTo>
                    <a:pt x="0" y="346"/>
                  </a:lnTo>
                  <a:lnTo>
                    <a:pt x="244" y="550"/>
                  </a:lnTo>
                  <a:lnTo>
                    <a:pt x="550" y="611"/>
                  </a:lnTo>
                  <a:lnTo>
                    <a:pt x="14786" y="2261"/>
                  </a:lnTo>
                  <a:lnTo>
                    <a:pt x="29021" y="3910"/>
                  </a:lnTo>
                  <a:lnTo>
                    <a:pt x="29347" y="3931"/>
                  </a:lnTo>
                  <a:lnTo>
                    <a:pt x="29795" y="3808"/>
                  </a:lnTo>
                  <a:lnTo>
                    <a:pt x="29938" y="3584"/>
                  </a:lnTo>
                  <a:lnTo>
                    <a:pt x="29714" y="3381"/>
                  </a:lnTo>
                  <a:lnTo>
                    <a:pt x="29408" y="3320"/>
                  </a:lnTo>
                  <a:lnTo>
                    <a:pt x="15172" y="1670"/>
                  </a:lnTo>
                  <a:lnTo>
                    <a:pt x="937" y="20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5" name="Google Shape;805;p66"/>
          <p:cNvSpPr/>
          <p:nvPr/>
        </p:nvSpPr>
        <p:spPr>
          <a:xfrm rot="-2575368">
            <a:off x="7571851" y="1628157"/>
            <a:ext cx="352893" cy="559862"/>
          </a:xfrm>
          <a:custGeom>
            <a:avLst/>
            <a:gdLst/>
            <a:ahLst/>
            <a:cxnLst/>
            <a:rect l="l" t="t" r="r" b="b"/>
            <a:pathLst>
              <a:path w="4827" h="7658" extrusionOk="0">
                <a:moveTo>
                  <a:pt x="2118" y="0"/>
                </a:moveTo>
                <a:lnTo>
                  <a:pt x="1853" y="61"/>
                </a:lnTo>
                <a:lnTo>
                  <a:pt x="1609" y="326"/>
                </a:lnTo>
                <a:lnTo>
                  <a:pt x="1507" y="570"/>
                </a:lnTo>
                <a:lnTo>
                  <a:pt x="1263" y="1080"/>
                </a:lnTo>
                <a:lnTo>
                  <a:pt x="265" y="3809"/>
                </a:lnTo>
                <a:lnTo>
                  <a:pt x="0" y="5214"/>
                </a:lnTo>
                <a:lnTo>
                  <a:pt x="21" y="6008"/>
                </a:lnTo>
                <a:lnTo>
                  <a:pt x="122" y="6314"/>
                </a:lnTo>
                <a:lnTo>
                  <a:pt x="265" y="6599"/>
                </a:lnTo>
                <a:lnTo>
                  <a:pt x="713" y="7047"/>
                </a:lnTo>
                <a:lnTo>
                  <a:pt x="1304" y="7373"/>
                </a:lnTo>
                <a:lnTo>
                  <a:pt x="1976" y="7576"/>
                </a:lnTo>
                <a:lnTo>
                  <a:pt x="2688" y="7658"/>
                </a:lnTo>
                <a:lnTo>
                  <a:pt x="3381" y="7576"/>
                </a:lnTo>
                <a:lnTo>
                  <a:pt x="4012" y="7373"/>
                </a:lnTo>
                <a:lnTo>
                  <a:pt x="4501" y="7026"/>
                </a:lnTo>
                <a:lnTo>
                  <a:pt x="4684" y="6782"/>
                </a:lnTo>
                <a:lnTo>
                  <a:pt x="4745" y="6660"/>
                </a:lnTo>
                <a:lnTo>
                  <a:pt x="4827" y="6273"/>
                </a:lnTo>
                <a:lnTo>
                  <a:pt x="4806" y="5519"/>
                </a:lnTo>
                <a:lnTo>
                  <a:pt x="4542" y="4236"/>
                </a:lnTo>
                <a:lnTo>
                  <a:pt x="4073" y="2851"/>
                </a:lnTo>
                <a:lnTo>
                  <a:pt x="3503" y="1568"/>
                </a:lnTo>
                <a:lnTo>
                  <a:pt x="2872" y="550"/>
                </a:lnTo>
                <a:lnTo>
                  <a:pt x="2403" y="122"/>
                </a:lnTo>
                <a:lnTo>
                  <a:pt x="21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66"/>
          <p:cNvSpPr/>
          <p:nvPr/>
        </p:nvSpPr>
        <p:spPr>
          <a:xfrm rot="-2575368">
            <a:off x="8006331" y="1398702"/>
            <a:ext cx="308297" cy="422930"/>
          </a:xfrm>
          <a:custGeom>
            <a:avLst/>
            <a:gdLst/>
            <a:ahLst/>
            <a:cxnLst/>
            <a:rect l="l" t="t" r="r" b="b"/>
            <a:pathLst>
              <a:path w="4217" h="5785" extrusionOk="0">
                <a:moveTo>
                  <a:pt x="2017" y="0"/>
                </a:moveTo>
                <a:lnTo>
                  <a:pt x="1671" y="62"/>
                </a:lnTo>
                <a:lnTo>
                  <a:pt x="1284" y="306"/>
                </a:lnTo>
                <a:lnTo>
                  <a:pt x="1080" y="510"/>
                </a:lnTo>
                <a:lnTo>
                  <a:pt x="978" y="693"/>
                </a:lnTo>
                <a:lnTo>
                  <a:pt x="530" y="1854"/>
                </a:lnTo>
                <a:lnTo>
                  <a:pt x="102" y="3442"/>
                </a:lnTo>
                <a:lnTo>
                  <a:pt x="1" y="4501"/>
                </a:lnTo>
                <a:lnTo>
                  <a:pt x="102" y="5010"/>
                </a:lnTo>
                <a:lnTo>
                  <a:pt x="225" y="5173"/>
                </a:lnTo>
                <a:lnTo>
                  <a:pt x="388" y="5316"/>
                </a:lnTo>
                <a:lnTo>
                  <a:pt x="856" y="5519"/>
                </a:lnTo>
                <a:lnTo>
                  <a:pt x="1752" y="5743"/>
                </a:lnTo>
                <a:lnTo>
                  <a:pt x="3035" y="5784"/>
                </a:lnTo>
                <a:lnTo>
                  <a:pt x="3789" y="5581"/>
                </a:lnTo>
                <a:lnTo>
                  <a:pt x="4114" y="5336"/>
                </a:lnTo>
                <a:lnTo>
                  <a:pt x="4176" y="5173"/>
                </a:lnTo>
                <a:lnTo>
                  <a:pt x="4216" y="4970"/>
                </a:lnTo>
                <a:lnTo>
                  <a:pt x="4176" y="4236"/>
                </a:lnTo>
                <a:lnTo>
                  <a:pt x="3992" y="3239"/>
                </a:lnTo>
                <a:lnTo>
                  <a:pt x="3707" y="2159"/>
                </a:lnTo>
                <a:lnTo>
                  <a:pt x="3300" y="1161"/>
                </a:lnTo>
                <a:lnTo>
                  <a:pt x="2791" y="387"/>
                </a:lnTo>
                <a:lnTo>
                  <a:pt x="2343" y="62"/>
                </a:lnTo>
                <a:lnTo>
                  <a:pt x="201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66"/>
          <p:cNvSpPr/>
          <p:nvPr/>
        </p:nvSpPr>
        <p:spPr>
          <a:xfrm rot="-2575368">
            <a:off x="7424718" y="1104081"/>
            <a:ext cx="327597" cy="483975"/>
          </a:xfrm>
          <a:custGeom>
            <a:avLst/>
            <a:gdLst/>
            <a:ahLst/>
            <a:cxnLst/>
            <a:rect l="l" t="t" r="r" b="b"/>
            <a:pathLst>
              <a:path w="4481" h="6620" extrusionOk="0">
                <a:moveTo>
                  <a:pt x="2139" y="1"/>
                </a:moveTo>
                <a:lnTo>
                  <a:pt x="1935" y="123"/>
                </a:lnTo>
                <a:lnTo>
                  <a:pt x="1854" y="245"/>
                </a:lnTo>
                <a:lnTo>
                  <a:pt x="1141" y="1610"/>
                </a:lnTo>
                <a:lnTo>
                  <a:pt x="347" y="3524"/>
                </a:lnTo>
                <a:lnTo>
                  <a:pt x="41" y="4705"/>
                </a:lnTo>
                <a:lnTo>
                  <a:pt x="1" y="5275"/>
                </a:lnTo>
                <a:lnTo>
                  <a:pt x="21" y="5561"/>
                </a:lnTo>
                <a:lnTo>
                  <a:pt x="326" y="6009"/>
                </a:lnTo>
                <a:lnTo>
                  <a:pt x="856" y="6335"/>
                </a:lnTo>
                <a:lnTo>
                  <a:pt x="1548" y="6538"/>
                </a:lnTo>
                <a:lnTo>
                  <a:pt x="2302" y="6620"/>
                </a:lnTo>
                <a:lnTo>
                  <a:pt x="3055" y="6559"/>
                </a:lnTo>
                <a:lnTo>
                  <a:pt x="3727" y="6375"/>
                </a:lnTo>
                <a:lnTo>
                  <a:pt x="4216" y="6049"/>
                </a:lnTo>
                <a:lnTo>
                  <a:pt x="4379" y="5825"/>
                </a:lnTo>
                <a:lnTo>
                  <a:pt x="4481" y="5540"/>
                </a:lnTo>
                <a:lnTo>
                  <a:pt x="4461" y="4726"/>
                </a:lnTo>
                <a:lnTo>
                  <a:pt x="4257" y="3667"/>
                </a:lnTo>
                <a:lnTo>
                  <a:pt x="3890" y="2526"/>
                </a:lnTo>
                <a:lnTo>
                  <a:pt x="3442" y="1467"/>
                </a:lnTo>
                <a:lnTo>
                  <a:pt x="2954" y="591"/>
                </a:lnTo>
                <a:lnTo>
                  <a:pt x="2465" y="62"/>
                </a:lnTo>
                <a:lnTo>
                  <a:pt x="213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66"/>
          <p:cNvSpPr/>
          <p:nvPr/>
        </p:nvSpPr>
        <p:spPr>
          <a:xfrm rot="-2575368">
            <a:off x="8192500" y="1971104"/>
            <a:ext cx="308297" cy="422930"/>
          </a:xfrm>
          <a:custGeom>
            <a:avLst/>
            <a:gdLst/>
            <a:ahLst/>
            <a:cxnLst/>
            <a:rect l="l" t="t" r="r" b="b"/>
            <a:pathLst>
              <a:path w="4217" h="5785" extrusionOk="0">
                <a:moveTo>
                  <a:pt x="2017" y="0"/>
                </a:moveTo>
                <a:lnTo>
                  <a:pt x="1671" y="62"/>
                </a:lnTo>
                <a:lnTo>
                  <a:pt x="1284" y="306"/>
                </a:lnTo>
                <a:lnTo>
                  <a:pt x="1080" y="510"/>
                </a:lnTo>
                <a:lnTo>
                  <a:pt x="978" y="693"/>
                </a:lnTo>
                <a:lnTo>
                  <a:pt x="530" y="1854"/>
                </a:lnTo>
                <a:lnTo>
                  <a:pt x="102" y="3442"/>
                </a:lnTo>
                <a:lnTo>
                  <a:pt x="1" y="4501"/>
                </a:lnTo>
                <a:lnTo>
                  <a:pt x="102" y="5010"/>
                </a:lnTo>
                <a:lnTo>
                  <a:pt x="225" y="5173"/>
                </a:lnTo>
                <a:lnTo>
                  <a:pt x="388" y="5316"/>
                </a:lnTo>
                <a:lnTo>
                  <a:pt x="856" y="5519"/>
                </a:lnTo>
                <a:lnTo>
                  <a:pt x="1752" y="5743"/>
                </a:lnTo>
                <a:lnTo>
                  <a:pt x="3035" y="5784"/>
                </a:lnTo>
                <a:lnTo>
                  <a:pt x="3789" y="5581"/>
                </a:lnTo>
                <a:lnTo>
                  <a:pt x="4114" y="5336"/>
                </a:lnTo>
                <a:lnTo>
                  <a:pt x="4176" y="5173"/>
                </a:lnTo>
                <a:lnTo>
                  <a:pt x="4216" y="4970"/>
                </a:lnTo>
                <a:lnTo>
                  <a:pt x="4176" y="4236"/>
                </a:lnTo>
                <a:lnTo>
                  <a:pt x="3992" y="3239"/>
                </a:lnTo>
                <a:lnTo>
                  <a:pt x="3707" y="2159"/>
                </a:lnTo>
                <a:lnTo>
                  <a:pt x="3300" y="1161"/>
                </a:lnTo>
                <a:lnTo>
                  <a:pt x="2791" y="387"/>
                </a:lnTo>
                <a:lnTo>
                  <a:pt x="2343" y="62"/>
                </a:lnTo>
                <a:lnTo>
                  <a:pt x="201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87948" y="4629150"/>
            <a:ext cx="3798252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BDC490-15E8-4ADA-8184-A63FDF30C5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15" t="52569" r="3973" b="5671"/>
          <a:stretch/>
        </p:blipFill>
        <p:spPr>
          <a:xfrm>
            <a:off x="614628" y="0"/>
            <a:ext cx="8062912" cy="5143500"/>
          </a:xfrm>
          <a:prstGeom prst="rect">
            <a:avLst/>
          </a:prstGeom>
        </p:spPr>
      </p:pic>
      <p:sp>
        <p:nvSpPr>
          <p:cNvPr id="22" name="Google Shape;267;p35">
            <a:extLst>
              <a:ext uri="{FF2B5EF4-FFF2-40B4-BE49-F238E27FC236}">
                <a16:creationId xmlns:a16="http://schemas.microsoft.com/office/drawing/2014/main" id="{9A75C2B8-A8F5-4A5D-A33C-EA4CA253E68E}"/>
              </a:ext>
            </a:extLst>
          </p:cNvPr>
          <p:cNvSpPr txBox="1">
            <a:spLocks/>
          </p:cNvSpPr>
          <p:nvPr/>
        </p:nvSpPr>
        <p:spPr>
          <a:xfrm>
            <a:off x="2166622" y="1581150"/>
            <a:ext cx="2329178" cy="30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I can’t find my dad.</a:t>
            </a:r>
          </a:p>
        </p:txBody>
      </p:sp>
      <p:sp>
        <p:nvSpPr>
          <p:cNvPr id="23" name="Google Shape;267;p35">
            <a:extLst>
              <a:ext uri="{FF2B5EF4-FFF2-40B4-BE49-F238E27FC236}">
                <a16:creationId xmlns:a16="http://schemas.microsoft.com/office/drawing/2014/main" id="{A380ACD6-C000-4421-8CE3-1FB47EACD3EB}"/>
              </a:ext>
            </a:extLst>
          </p:cNvPr>
          <p:cNvSpPr txBox="1">
            <a:spLocks/>
          </p:cNvSpPr>
          <p:nvPr/>
        </p:nvSpPr>
        <p:spPr>
          <a:xfrm>
            <a:off x="2166622" y="2118372"/>
            <a:ext cx="2329178" cy="30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What does he look like?</a:t>
            </a:r>
          </a:p>
        </p:txBody>
      </p:sp>
      <p:sp>
        <p:nvSpPr>
          <p:cNvPr id="24" name="Google Shape;267;p35">
            <a:extLst>
              <a:ext uri="{FF2B5EF4-FFF2-40B4-BE49-F238E27FC236}">
                <a16:creationId xmlns:a16="http://schemas.microsoft.com/office/drawing/2014/main" id="{0794739C-5294-4CDC-A318-4FE99D238663}"/>
              </a:ext>
            </a:extLst>
          </p:cNvPr>
          <p:cNvSpPr txBox="1">
            <a:spLocks/>
          </p:cNvSpPr>
          <p:nvPr/>
        </p:nvSpPr>
        <p:spPr>
          <a:xfrm>
            <a:off x="2166622" y="2647950"/>
            <a:ext cx="2329178" cy="30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He is big and strong.</a:t>
            </a:r>
          </a:p>
        </p:txBody>
      </p:sp>
      <p:sp>
        <p:nvSpPr>
          <p:cNvPr id="25" name="Google Shape;267;p35">
            <a:extLst>
              <a:ext uri="{FF2B5EF4-FFF2-40B4-BE49-F238E27FC236}">
                <a16:creationId xmlns:a16="http://schemas.microsoft.com/office/drawing/2014/main" id="{0A253C50-6A77-42C8-A3AE-8DDA4995A7E9}"/>
              </a:ext>
            </a:extLst>
          </p:cNvPr>
          <p:cNvSpPr txBox="1">
            <a:spLocks/>
          </p:cNvSpPr>
          <p:nvPr/>
        </p:nvSpPr>
        <p:spPr>
          <a:xfrm>
            <a:off x="2166622" y="3187554"/>
            <a:ext cx="2329178" cy="30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Is he blond?</a:t>
            </a:r>
          </a:p>
        </p:txBody>
      </p:sp>
      <p:sp>
        <p:nvSpPr>
          <p:cNvPr id="26" name="Google Shape;267;p35">
            <a:extLst>
              <a:ext uri="{FF2B5EF4-FFF2-40B4-BE49-F238E27FC236}">
                <a16:creationId xmlns:a16="http://schemas.microsoft.com/office/drawing/2014/main" id="{BEF14BDB-DA4B-4BC9-B5B3-4BE1C82D74BA}"/>
              </a:ext>
            </a:extLst>
          </p:cNvPr>
          <p:cNvSpPr txBox="1">
            <a:spLocks/>
          </p:cNvSpPr>
          <p:nvPr/>
        </p:nvSpPr>
        <p:spPr>
          <a:xfrm>
            <a:off x="2166622" y="3757863"/>
            <a:ext cx="2329178" cy="30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No, he has red hair.</a:t>
            </a:r>
          </a:p>
        </p:txBody>
      </p:sp>
      <p:sp>
        <p:nvSpPr>
          <p:cNvPr id="27" name="Google Shape;267;p35">
            <a:extLst>
              <a:ext uri="{FF2B5EF4-FFF2-40B4-BE49-F238E27FC236}">
                <a16:creationId xmlns:a16="http://schemas.microsoft.com/office/drawing/2014/main" id="{4B26DC76-BEA5-42B4-BFDA-CCB6CA54FA04}"/>
              </a:ext>
            </a:extLst>
          </p:cNvPr>
          <p:cNvSpPr txBox="1">
            <a:spLocks/>
          </p:cNvSpPr>
          <p:nvPr/>
        </p:nvSpPr>
        <p:spPr>
          <a:xfrm>
            <a:off x="2206727" y="4300192"/>
            <a:ext cx="2329178" cy="30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Look! I think I see him.</a:t>
            </a:r>
          </a:p>
        </p:txBody>
      </p:sp>
      <p:sp>
        <p:nvSpPr>
          <p:cNvPr id="28" name="Google Shape;267;p35">
            <a:extLst>
              <a:ext uri="{FF2B5EF4-FFF2-40B4-BE49-F238E27FC236}">
                <a16:creationId xmlns:a16="http://schemas.microsoft.com/office/drawing/2014/main" id="{4EEE036E-DFB9-493B-BC78-EAC09FF47398}"/>
              </a:ext>
            </a:extLst>
          </p:cNvPr>
          <p:cNvSpPr txBox="1">
            <a:spLocks/>
          </p:cNvSpPr>
          <p:nvPr/>
        </p:nvSpPr>
        <p:spPr>
          <a:xfrm>
            <a:off x="2209798" y="4861572"/>
            <a:ext cx="3048002" cy="30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Yes, that’s him. Thank 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0" name="Google Shape;510;p55"/>
          <p:cNvGrpSpPr/>
          <p:nvPr/>
        </p:nvGrpSpPr>
        <p:grpSpPr>
          <a:xfrm>
            <a:off x="6923724" y="2738975"/>
            <a:ext cx="1840047" cy="1095154"/>
            <a:chOff x="6923724" y="2738975"/>
            <a:chExt cx="1840047" cy="1095154"/>
          </a:xfrm>
        </p:grpSpPr>
        <p:sp>
          <p:nvSpPr>
            <p:cNvPr id="511" name="Google Shape;511;p55"/>
            <p:cNvSpPr/>
            <p:nvPr/>
          </p:nvSpPr>
          <p:spPr>
            <a:xfrm>
              <a:off x="7832921" y="2738975"/>
              <a:ext cx="328563" cy="285345"/>
            </a:xfrm>
            <a:custGeom>
              <a:avLst/>
              <a:gdLst/>
              <a:ahLst/>
              <a:cxnLst/>
              <a:rect l="l" t="t" r="r" b="b"/>
              <a:pathLst>
                <a:path w="4644" h="4033" extrusionOk="0">
                  <a:moveTo>
                    <a:pt x="876" y="0"/>
                  </a:moveTo>
                  <a:lnTo>
                    <a:pt x="530" y="102"/>
                  </a:lnTo>
                  <a:lnTo>
                    <a:pt x="244" y="285"/>
                  </a:lnTo>
                  <a:lnTo>
                    <a:pt x="41" y="591"/>
                  </a:lnTo>
                  <a:lnTo>
                    <a:pt x="0" y="958"/>
                  </a:lnTo>
                  <a:lnTo>
                    <a:pt x="41" y="1182"/>
                  </a:lnTo>
                  <a:lnTo>
                    <a:pt x="183" y="1609"/>
                  </a:lnTo>
                  <a:lnTo>
                    <a:pt x="530" y="2424"/>
                  </a:lnTo>
                  <a:lnTo>
                    <a:pt x="998" y="3137"/>
                  </a:lnTo>
                  <a:lnTo>
                    <a:pt x="1650" y="3687"/>
                  </a:lnTo>
                  <a:lnTo>
                    <a:pt x="2057" y="3890"/>
                  </a:lnTo>
                  <a:lnTo>
                    <a:pt x="2281" y="3972"/>
                  </a:lnTo>
                  <a:lnTo>
                    <a:pt x="2709" y="4033"/>
                  </a:lnTo>
                  <a:lnTo>
                    <a:pt x="3340" y="3951"/>
                  </a:lnTo>
                  <a:lnTo>
                    <a:pt x="4073" y="3544"/>
                  </a:lnTo>
                  <a:lnTo>
                    <a:pt x="4440" y="3035"/>
                  </a:lnTo>
                  <a:lnTo>
                    <a:pt x="4603" y="2628"/>
                  </a:lnTo>
                  <a:lnTo>
                    <a:pt x="4643" y="2403"/>
                  </a:lnTo>
                  <a:lnTo>
                    <a:pt x="4643" y="2281"/>
                  </a:lnTo>
                  <a:lnTo>
                    <a:pt x="4582" y="2037"/>
                  </a:lnTo>
                  <a:lnTo>
                    <a:pt x="4338" y="1752"/>
                  </a:lnTo>
                  <a:lnTo>
                    <a:pt x="3870" y="1548"/>
                  </a:lnTo>
                  <a:lnTo>
                    <a:pt x="3483" y="1589"/>
                  </a:lnTo>
                  <a:lnTo>
                    <a:pt x="3259" y="1711"/>
                  </a:lnTo>
                  <a:lnTo>
                    <a:pt x="3177" y="1813"/>
                  </a:lnTo>
                  <a:lnTo>
                    <a:pt x="3075" y="1935"/>
                  </a:lnTo>
                  <a:lnTo>
                    <a:pt x="2851" y="2037"/>
                  </a:lnTo>
                  <a:lnTo>
                    <a:pt x="2546" y="1955"/>
                  </a:lnTo>
                  <a:lnTo>
                    <a:pt x="2077" y="1182"/>
                  </a:lnTo>
                  <a:lnTo>
                    <a:pt x="1894" y="672"/>
                  </a:lnTo>
                  <a:lnTo>
                    <a:pt x="1813" y="469"/>
                  </a:lnTo>
                  <a:lnTo>
                    <a:pt x="1568" y="163"/>
                  </a:lnTo>
                  <a:lnTo>
                    <a:pt x="1242" y="21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5"/>
            <p:cNvSpPr/>
            <p:nvPr/>
          </p:nvSpPr>
          <p:spPr>
            <a:xfrm>
              <a:off x="7646992" y="3407496"/>
              <a:ext cx="233546" cy="263765"/>
            </a:xfrm>
            <a:custGeom>
              <a:avLst/>
              <a:gdLst/>
              <a:ahLst/>
              <a:cxnLst/>
              <a:rect l="l" t="t" r="r" b="b"/>
              <a:pathLst>
                <a:path w="3301" h="3728" extrusionOk="0">
                  <a:moveTo>
                    <a:pt x="571" y="1"/>
                  </a:moveTo>
                  <a:lnTo>
                    <a:pt x="306" y="82"/>
                  </a:lnTo>
                  <a:lnTo>
                    <a:pt x="123" y="266"/>
                  </a:lnTo>
                  <a:lnTo>
                    <a:pt x="21" y="530"/>
                  </a:lnTo>
                  <a:lnTo>
                    <a:pt x="1" y="693"/>
                  </a:lnTo>
                  <a:lnTo>
                    <a:pt x="42" y="1325"/>
                  </a:lnTo>
                  <a:lnTo>
                    <a:pt x="225" y="2262"/>
                  </a:lnTo>
                  <a:lnTo>
                    <a:pt x="490" y="2832"/>
                  </a:lnTo>
                  <a:lnTo>
                    <a:pt x="693" y="3076"/>
                  </a:lnTo>
                  <a:lnTo>
                    <a:pt x="917" y="3300"/>
                  </a:lnTo>
                  <a:lnTo>
                    <a:pt x="1447" y="3606"/>
                  </a:lnTo>
                  <a:lnTo>
                    <a:pt x="2058" y="3728"/>
                  </a:lnTo>
                  <a:lnTo>
                    <a:pt x="2669" y="3626"/>
                  </a:lnTo>
                  <a:lnTo>
                    <a:pt x="2954" y="3463"/>
                  </a:lnTo>
                  <a:lnTo>
                    <a:pt x="3076" y="3382"/>
                  </a:lnTo>
                  <a:lnTo>
                    <a:pt x="3239" y="3158"/>
                  </a:lnTo>
                  <a:lnTo>
                    <a:pt x="3300" y="2750"/>
                  </a:lnTo>
                  <a:lnTo>
                    <a:pt x="3096" y="2262"/>
                  </a:lnTo>
                  <a:lnTo>
                    <a:pt x="2791" y="2058"/>
                  </a:lnTo>
                  <a:lnTo>
                    <a:pt x="2526" y="2058"/>
                  </a:lnTo>
                  <a:lnTo>
                    <a:pt x="2363" y="2099"/>
                  </a:lnTo>
                  <a:lnTo>
                    <a:pt x="2241" y="2139"/>
                  </a:lnTo>
                  <a:lnTo>
                    <a:pt x="2017" y="2119"/>
                  </a:lnTo>
                  <a:lnTo>
                    <a:pt x="1773" y="1915"/>
                  </a:lnTo>
                  <a:lnTo>
                    <a:pt x="1508" y="1141"/>
                  </a:lnTo>
                  <a:lnTo>
                    <a:pt x="1467" y="693"/>
                  </a:lnTo>
                  <a:lnTo>
                    <a:pt x="1447" y="530"/>
                  </a:lnTo>
                  <a:lnTo>
                    <a:pt x="1304" y="266"/>
                  </a:lnTo>
                  <a:lnTo>
                    <a:pt x="958" y="21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5"/>
            <p:cNvSpPr/>
            <p:nvPr/>
          </p:nvSpPr>
          <p:spPr>
            <a:xfrm>
              <a:off x="8077854" y="3557345"/>
              <a:ext cx="348727" cy="276784"/>
            </a:xfrm>
            <a:custGeom>
              <a:avLst/>
              <a:gdLst/>
              <a:ahLst/>
              <a:cxnLst/>
              <a:rect l="l" t="t" r="r" b="b"/>
              <a:pathLst>
                <a:path w="4929" h="3912" extrusionOk="0">
                  <a:moveTo>
                    <a:pt x="835" y="1"/>
                  </a:moveTo>
                  <a:lnTo>
                    <a:pt x="550" y="62"/>
                  </a:lnTo>
                  <a:lnTo>
                    <a:pt x="204" y="306"/>
                  </a:lnTo>
                  <a:lnTo>
                    <a:pt x="0" y="693"/>
                  </a:lnTo>
                  <a:lnTo>
                    <a:pt x="0" y="1019"/>
                  </a:lnTo>
                  <a:lnTo>
                    <a:pt x="61" y="1182"/>
                  </a:lnTo>
                  <a:lnTo>
                    <a:pt x="285" y="1691"/>
                  </a:lnTo>
                  <a:lnTo>
                    <a:pt x="794" y="2587"/>
                  </a:lnTo>
                  <a:lnTo>
                    <a:pt x="1446" y="3321"/>
                  </a:lnTo>
                  <a:lnTo>
                    <a:pt x="2098" y="3687"/>
                  </a:lnTo>
                  <a:lnTo>
                    <a:pt x="2607" y="3850"/>
                  </a:lnTo>
                  <a:lnTo>
                    <a:pt x="2892" y="3891"/>
                  </a:lnTo>
                  <a:lnTo>
                    <a:pt x="3116" y="3911"/>
                  </a:lnTo>
                  <a:lnTo>
                    <a:pt x="3605" y="3830"/>
                  </a:lnTo>
                  <a:lnTo>
                    <a:pt x="4053" y="3626"/>
                  </a:lnTo>
                  <a:lnTo>
                    <a:pt x="4440" y="3341"/>
                  </a:lnTo>
                  <a:lnTo>
                    <a:pt x="4562" y="3178"/>
                  </a:lnTo>
                  <a:lnTo>
                    <a:pt x="4705" y="2954"/>
                  </a:lnTo>
                  <a:lnTo>
                    <a:pt x="4868" y="2465"/>
                  </a:lnTo>
                  <a:lnTo>
                    <a:pt x="4929" y="1712"/>
                  </a:lnTo>
                  <a:lnTo>
                    <a:pt x="4827" y="1203"/>
                  </a:lnTo>
                  <a:lnTo>
                    <a:pt x="4766" y="1060"/>
                  </a:lnTo>
                  <a:lnTo>
                    <a:pt x="4542" y="856"/>
                  </a:lnTo>
                  <a:lnTo>
                    <a:pt x="4236" y="816"/>
                  </a:lnTo>
                  <a:lnTo>
                    <a:pt x="3951" y="958"/>
                  </a:lnTo>
                  <a:lnTo>
                    <a:pt x="3870" y="1080"/>
                  </a:lnTo>
                  <a:lnTo>
                    <a:pt x="3686" y="1427"/>
                  </a:lnTo>
                  <a:lnTo>
                    <a:pt x="3299" y="1915"/>
                  </a:lnTo>
                  <a:lnTo>
                    <a:pt x="2974" y="2058"/>
                  </a:lnTo>
                  <a:lnTo>
                    <a:pt x="2750" y="2058"/>
                  </a:lnTo>
                  <a:lnTo>
                    <a:pt x="2485" y="1976"/>
                  </a:lnTo>
                  <a:lnTo>
                    <a:pt x="2057" y="1630"/>
                  </a:lnTo>
                  <a:lnTo>
                    <a:pt x="1589" y="917"/>
                  </a:lnTo>
                  <a:lnTo>
                    <a:pt x="1385" y="408"/>
                  </a:lnTo>
                  <a:lnTo>
                    <a:pt x="1304" y="245"/>
                  </a:lnTo>
                  <a:lnTo>
                    <a:pt x="1080" y="62"/>
                  </a:lnTo>
                  <a:lnTo>
                    <a:pt x="8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5"/>
            <p:cNvSpPr/>
            <p:nvPr/>
          </p:nvSpPr>
          <p:spPr>
            <a:xfrm>
              <a:off x="6923724" y="2919106"/>
              <a:ext cx="299768" cy="337206"/>
            </a:xfrm>
            <a:custGeom>
              <a:avLst/>
              <a:gdLst/>
              <a:ahLst/>
              <a:cxnLst/>
              <a:rect l="l" t="t" r="r" b="b"/>
              <a:pathLst>
                <a:path w="4237" h="4766" extrusionOk="0">
                  <a:moveTo>
                    <a:pt x="1283" y="0"/>
                  </a:moveTo>
                  <a:lnTo>
                    <a:pt x="856" y="41"/>
                  </a:lnTo>
                  <a:lnTo>
                    <a:pt x="489" y="224"/>
                  </a:lnTo>
                  <a:lnTo>
                    <a:pt x="204" y="570"/>
                  </a:lnTo>
                  <a:lnTo>
                    <a:pt x="123" y="835"/>
                  </a:lnTo>
                  <a:lnTo>
                    <a:pt x="0" y="1426"/>
                  </a:lnTo>
                  <a:lnTo>
                    <a:pt x="21" y="2322"/>
                  </a:lnTo>
                  <a:lnTo>
                    <a:pt x="123" y="2912"/>
                  </a:lnTo>
                  <a:lnTo>
                    <a:pt x="347" y="3442"/>
                  </a:lnTo>
                  <a:lnTo>
                    <a:pt x="652" y="3910"/>
                  </a:lnTo>
                  <a:lnTo>
                    <a:pt x="1080" y="4318"/>
                  </a:lnTo>
                  <a:lnTo>
                    <a:pt x="1609" y="4603"/>
                  </a:lnTo>
                  <a:lnTo>
                    <a:pt x="1935" y="4684"/>
                  </a:lnTo>
                  <a:lnTo>
                    <a:pt x="2261" y="4766"/>
                  </a:lnTo>
                  <a:lnTo>
                    <a:pt x="2913" y="4684"/>
                  </a:lnTo>
                  <a:lnTo>
                    <a:pt x="3462" y="4419"/>
                  </a:lnTo>
                  <a:lnTo>
                    <a:pt x="3890" y="3931"/>
                  </a:lnTo>
                  <a:lnTo>
                    <a:pt x="4012" y="3625"/>
                  </a:lnTo>
                  <a:lnTo>
                    <a:pt x="4155" y="3197"/>
                  </a:lnTo>
                  <a:lnTo>
                    <a:pt x="4236" y="2566"/>
                  </a:lnTo>
                  <a:lnTo>
                    <a:pt x="4135" y="2138"/>
                  </a:lnTo>
                  <a:lnTo>
                    <a:pt x="4012" y="1914"/>
                  </a:lnTo>
                  <a:lnTo>
                    <a:pt x="3911" y="1792"/>
                  </a:lnTo>
                  <a:lnTo>
                    <a:pt x="3687" y="1609"/>
                  </a:lnTo>
                  <a:lnTo>
                    <a:pt x="3300" y="1548"/>
                  </a:lnTo>
                  <a:lnTo>
                    <a:pt x="2811" y="1731"/>
                  </a:lnTo>
                  <a:lnTo>
                    <a:pt x="2587" y="2057"/>
                  </a:lnTo>
                  <a:lnTo>
                    <a:pt x="2566" y="2342"/>
                  </a:lnTo>
                  <a:lnTo>
                    <a:pt x="2588" y="2430"/>
                  </a:lnTo>
                  <a:lnTo>
                    <a:pt x="2588" y="2430"/>
                  </a:lnTo>
                  <a:lnTo>
                    <a:pt x="2546" y="2444"/>
                  </a:lnTo>
                  <a:lnTo>
                    <a:pt x="2485" y="2403"/>
                  </a:lnTo>
                  <a:lnTo>
                    <a:pt x="2383" y="2322"/>
                  </a:lnTo>
                  <a:lnTo>
                    <a:pt x="2302" y="2098"/>
                  </a:lnTo>
                  <a:lnTo>
                    <a:pt x="2281" y="1711"/>
                  </a:lnTo>
                  <a:lnTo>
                    <a:pt x="2342" y="1446"/>
                  </a:lnTo>
                  <a:lnTo>
                    <a:pt x="2383" y="1181"/>
                  </a:lnTo>
                  <a:lnTo>
                    <a:pt x="2281" y="713"/>
                  </a:lnTo>
                  <a:lnTo>
                    <a:pt x="2037" y="367"/>
                  </a:lnTo>
                  <a:lnTo>
                    <a:pt x="1691" y="122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5"/>
            <p:cNvSpPr/>
            <p:nvPr/>
          </p:nvSpPr>
          <p:spPr>
            <a:xfrm>
              <a:off x="8433723" y="3005492"/>
              <a:ext cx="330049" cy="292632"/>
            </a:xfrm>
            <a:custGeom>
              <a:avLst/>
              <a:gdLst/>
              <a:ahLst/>
              <a:cxnLst/>
              <a:rect l="l" t="t" r="r" b="b"/>
              <a:pathLst>
                <a:path w="4665" h="4136" extrusionOk="0">
                  <a:moveTo>
                    <a:pt x="1795" y="1764"/>
                  </a:moveTo>
                  <a:lnTo>
                    <a:pt x="1854" y="1793"/>
                  </a:lnTo>
                  <a:lnTo>
                    <a:pt x="1833" y="1814"/>
                  </a:lnTo>
                  <a:lnTo>
                    <a:pt x="1795" y="1764"/>
                  </a:lnTo>
                  <a:close/>
                  <a:moveTo>
                    <a:pt x="3870" y="1"/>
                  </a:moveTo>
                  <a:lnTo>
                    <a:pt x="3483" y="42"/>
                  </a:lnTo>
                  <a:lnTo>
                    <a:pt x="3279" y="205"/>
                  </a:lnTo>
                  <a:lnTo>
                    <a:pt x="2994" y="510"/>
                  </a:lnTo>
                  <a:lnTo>
                    <a:pt x="2546" y="1243"/>
                  </a:lnTo>
                  <a:lnTo>
                    <a:pt x="2261" y="1569"/>
                  </a:lnTo>
                  <a:lnTo>
                    <a:pt x="2180" y="1618"/>
                  </a:lnTo>
                  <a:lnTo>
                    <a:pt x="2180" y="1618"/>
                  </a:lnTo>
                  <a:lnTo>
                    <a:pt x="2017" y="1651"/>
                  </a:lnTo>
                  <a:lnTo>
                    <a:pt x="2037" y="1671"/>
                  </a:lnTo>
                  <a:lnTo>
                    <a:pt x="1935" y="1712"/>
                  </a:lnTo>
                  <a:lnTo>
                    <a:pt x="1854" y="1651"/>
                  </a:lnTo>
                  <a:lnTo>
                    <a:pt x="1678" y="1621"/>
                  </a:lnTo>
                  <a:lnTo>
                    <a:pt x="1678" y="1621"/>
                  </a:lnTo>
                  <a:lnTo>
                    <a:pt x="1365" y="1406"/>
                  </a:lnTo>
                  <a:lnTo>
                    <a:pt x="998" y="1345"/>
                  </a:lnTo>
                  <a:lnTo>
                    <a:pt x="652" y="1406"/>
                  </a:lnTo>
                  <a:lnTo>
                    <a:pt x="347" y="1589"/>
                  </a:lnTo>
                  <a:lnTo>
                    <a:pt x="102" y="1854"/>
                  </a:lnTo>
                  <a:lnTo>
                    <a:pt x="0" y="2200"/>
                  </a:lnTo>
                  <a:lnTo>
                    <a:pt x="21" y="2608"/>
                  </a:lnTo>
                  <a:lnTo>
                    <a:pt x="123" y="2832"/>
                  </a:lnTo>
                  <a:lnTo>
                    <a:pt x="245" y="3137"/>
                  </a:lnTo>
                  <a:lnTo>
                    <a:pt x="510" y="3483"/>
                  </a:lnTo>
                  <a:lnTo>
                    <a:pt x="713" y="3687"/>
                  </a:lnTo>
                  <a:lnTo>
                    <a:pt x="1182" y="3952"/>
                  </a:lnTo>
                  <a:lnTo>
                    <a:pt x="1446" y="4033"/>
                  </a:lnTo>
                  <a:lnTo>
                    <a:pt x="1691" y="4094"/>
                  </a:lnTo>
                  <a:lnTo>
                    <a:pt x="2200" y="4135"/>
                  </a:lnTo>
                  <a:lnTo>
                    <a:pt x="2709" y="4054"/>
                  </a:lnTo>
                  <a:lnTo>
                    <a:pt x="3178" y="3870"/>
                  </a:lnTo>
                  <a:lnTo>
                    <a:pt x="3402" y="3748"/>
                  </a:lnTo>
                  <a:lnTo>
                    <a:pt x="3605" y="3606"/>
                  </a:lnTo>
                  <a:lnTo>
                    <a:pt x="3992" y="3259"/>
                  </a:lnTo>
                  <a:lnTo>
                    <a:pt x="4420" y="2608"/>
                  </a:lnTo>
                  <a:lnTo>
                    <a:pt x="4644" y="1875"/>
                  </a:lnTo>
                  <a:lnTo>
                    <a:pt x="4664" y="1365"/>
                  </a:lnTo>
                  <a:lnTo>
                    <a:pt x="4583" y="877"/>
                  </a:lnTo>
                  <a:lnTo>
                    <a:pt x="4379" y="408"/>
                  </a:lnTo>
                  <a:lnTo>
                    <a:pt x="4216" y="205"/>
                  </a:lnTo>
                  <a:lnTo>
                    <a:pt x="4114" y="103"/>
                  </a:lnTo>
                  <a:lnTo>
                    <a:pt x="38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FECB98-2138-4FA2-B221-E8BEDBF1C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59" t="28535" r="17701" b="15228"/>
          <a:stretch/>
        </p:blipFill>
        <p:spPr>
          <a:xfrm>
            <a:off x="2648990" y="-7018"/>
            <a:ext cx="4800686" cy="5244746"/>
          </a:xfrm>
          <a:prstGeom prst="rect">
            <a:avLst/>
          </a:prstGeom>
        </p:spPr>
      </p:pic>
      <p:sp>
        <p:nvSpPr>
          <p:cNvPr id="77" name="Google Shape;561;p58">
            <a:extLst>
              <a:ext uri="{FF2B5EF4-FFF2-40B4-BE49-F238E27FC236}">
                <a16:creationId xmlns:a16="http://schemas.microsoft.com/office/drawing/2014/main" id="{A2C246A8-3780-481D-8592-4C37E8B6AF19}"/>
              </a:ext>
            </a:extLst>
          </p:cNvPr>
          <p:cNvSpPr txBox="1">
            <a:spLocks/>
          </p:cNvSpPr>
          <p:nvPr/>
        </p:nvSpPr>
        <p:spPr>
          <a:xfrm>
            <a:off x="0" y="-19050"/>
            <a:ext cx="2572790" cy="4883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pPr algn="l"/>
            <a:r>
              <a:rPr lang="en-GB" sz="3200" dirty="0">
                <a:solidFill>
                  <a:schemeClr val="tx1"/>
                </a:solidFill>
              </a:rPr>
              <a:t>HOMEWORK</a:t>
            </a:r>
          </a:p>
        </p:txBody>
      </p:sp>
      <p:sp>
        <p:nvSpPr>
          <p:cNvPr id="78" name="Google Shape;267;p35">
            <a:extLst>
              <a:ext uri="{FF2B5EF4-FFF2-40B4-BE49-F238E27FC236}">
                <a16:creationId xmlns:a16="http://schemas.microsoft.com/office/drawing/2014/main" id="{C8AC65FE-5AC3-429D-9AC5-C0FEF0CD0A07}"/>
              </a:ext>
            </a:extLst>
          </p:cNvPr>
          <p:cNvSpPr txBox="1">
            <a:spLocks/>
          </p:cNvSpPr>
          <p:nvPr/>
        </p:nvSpPr>
        <p:spPr>
          <a:xfrm>
            <a:off x="3962400" y="1416582"/>
            <a:ext cx="3487275" cy="697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I’m smart, diligent, handsome and </a:t>
            </a:r>
            <a:r>
              <a:rPr lang="en-US" sz="1600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faithfull</a:t>
            </a:r>
            <a:r>
              <a:rPr lang="en-US" sz="16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.</a:t>
            </a:r>
          </a:p>
        </p:txBody>
      </p:sp>
      <p:sp>
        <p:nvSpPr>
          <p:cNvPr id="79" name="Google Shape;267;p35">
            <a:extLst>
              <a:ext uri="{FF2B5EF4-FFF2-40B4-BE49-F238E27FC236}">
                <a16:creationId xmlns:a16="http://schemas.microsoft.com/office/drawing/2014/main" id="{DBF2FFA8-26D1-426A-8DA3-04E8CDBFD75E}"/>
              </a:ext>
            </a:extLst>
          </p:cNvPr>
          <p:cNvSpPr txBox="1">
            <a:spLocks/>
          </p:cNvSpPr>
          <p:nvPr/>
        </p:nvSpPr>
        <p:spPr>
          <a:xfrm>
            <a:off x="3962400" y="2190750"/>
            <a:ext cx="3487275" cy="697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She is </a:t>
            </a:r>
          </a:p>
        </p:txBody>
      </p:sp>
      <p:sp>
        <p:nvSpPr>
          <p:cNvPr id="80" name="Google Shape;267;p35">
            <a:extLst>
              <a:ext uri="{FF2B5EF4-FFF2-40B4-BE49-F238E27FC236}">
                <a16:creationId xmlns:a16="http://schemas.microsoft.com/office/drawing/2014/main" id="{61CCC60C-B300-4078-BC28-F885A8895AA1}"/>
              </a:ext>
            </a:extLst>
          </p:cNvPr>
          <p:cNvSpPr txBox="1">
            <a:spLocks/>
          </p:cNvSpPr>
          <p:nvPr/>
        </p:nvSpPr>
        <p:spPr>
          <a:xfrm>
            <a:off x="3980325" y="2952750"/>
            <a:ext cx="3487275" cy="697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He is </a:t>
            </a:r>
          </a:p>
        </p:txBody>
      </p:sp>
      <p:sp>
        <p:nvSpPr>
          <p:cNvPr id="81" name="Google Shape;267;p35">
            <a:extLst>
              <a:ext uri="{FF2B5EF4-FFF2-40B4-BE49-F238E27FC236}">
                <a16:creationId xmlns:a16="http://schemas.microsoft.com/office/drawing/2014/main" id="{8D8FC857-CAB3-41C0-847E-C61DAE9B012A}"/>
              </a:ext>
            </a:extLst>
          </p:cNvPr>
          <p:cNvSpPr txBox="1">
            <a:spLocks/>
          </p:cNvSpPr>
          <p:nvPr/>
        </p:nvSpPr>
        <p:spPr>
          <a:xfrm>
            <a:off x="3962400" y="3702583"/>
            <a:ext cx="3487275" cy="697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He is </a:t>
            </a:r>
          </a:p>
        </p:txBody>
      </p:sp>
      <p:sp>
        <p:nvSpPr>
          <p:cNvPr id="82" name="Google Shape;267;p35">
            <a:extLst>
              <a:ext uri="{FF2B5EF4-FFF2-40B4-BE49-F238E27FC236}">
                <a16:creationId xmlns:a16="http://schemas.microsoft.com/office/drawing/2014/main" id="{A8B9E1D1-7C5F-4E62-B930-07DBCC9511C8}"/>
              </a:ext>
            </a:extLst>
          </p:cNvPr>
          <p:cNvSpPr txBox="1">
            <a:spLocks/>
          </p:cNvSpPr>
          <p:nvPr/>
        </p:nvSpPr>
        <p:spPr>
          <a:xfrm>
            <a:off x="3962400" y="4476750"/>
            <a:ext cx="3487275" cy="697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They are</a:t>
            </a:r>
          </a:p>
        </p:txBody>
      </p:sp>
    </p:spTree>
    <p:extLst>
      <p:ext uri="{BB962C8B-B14F-4D97-AF65-F5344CB8AC3E}">
        <p14:creationId xmlns:p14="http://schemas.microsoft.com/office/powerpoint/2010/main" val="29534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81" grpId="0"/>
      <p:bldP spid="8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" name="Google Shape;798;p66"/>
          <p:cNvGrpSpPr/>
          <p:nvPr/>
        </p:nvGrpSpPr>
        <p:grpSpPr>
          <a:xfrm>
            <a:off x="-108643" y="558741"/>
            <a:ext cx="1086236" cy="2843160"/>
            <a:chOff x="522438" y="416512"/>
            <a:chExt cx="1511601" cy="3956527"/>
          </a:xfrm>
        </p:grpSpPr>
        <p:sp>
          <p:nvSpPr>
            <p:cNvPr id="799" name="Google Shape;799;p66"/>
            <p:cNvSpPr/>
            <p:nvPr/>
          </p:nvSpPr>
          <p:spPr>
            <a:xfrm rot="5400000">
              <a:off x="-569193" y="1508144"/>
              <a:ext cx="2333330" cy="150066"/>
            </a:xfrm>
            <a:custGeom>
              <a:avLst/>
              <a:gdLst/>
              <a:ahLst/>
              <a:cxnLst/>
              <a:rect l="l" t="t" r="r" b="b"/>
              <a:pathLst>
                <a:path w="25967" h="1670" extrusionOk="0">
                  <a:moveTo>
                    <a:pt x="591" y="0"/>
                  </a:moveTo>
                  <a:lnTo>
                    <a:pt x="122" y="122"/>
                  </a:lnTo>
                  <a:lnTo>
                    <a:pt x="0" y="285"/>
                  </a:lnTo>
                  <a:lnTo>
                    <a:pt x="20" y="407"/>
                  </a:lnTo>
                  <a:lnTo>
                    <a:pt x="224" y="550"/>
                  </a:lnTo>
                  <a:lnTo>
                    <a:pt x="530" y="611"/>
                  </a:lnTo>
                  <a:lnTo>
                    <a:pt x="3544" y="896"/>
                  </a:lnTo>
                  <a:lnTo>
                    <a:pt x="9653" y="1344"/>
                  </a:lnTo>
                  <a:lnTo>
                    <a:pt x="15845" y="1609"/>
                  </a:lnTo>
                  <a:lnTo>
                    <a:pt x="22097" y="1670"/>
                  </a:lnTo>
                  <a:lnTo>
                    <a:pt x="25253" y="1629"/>
                  </a:lnTo>
                  <a:lnTo>
                    <a:pt x="25600" y="1609"/>
                  </a:lnTo>
                  <a:lnTo>
                    <a:pt x="25966" y="1426"/>
                  </a:lnTo>
                  <a:lnTo>
                    <a:pt x="25966" y="1202"/>
                  </a:lnTo>
                  <a:lnTo>
                    <a:pt x="25579" y="1039"/>
                  </a:lnTo>
                  <a:lnTo>
                    <a:pt x="25253" y="1039"/>
                  </a:lnTo>
                  <a:lnTo>
                    <a:pt x="22138" y="1079"/>
                  </a:lnTo>
                  <a:lnTo>
                    <a:pt x="15967" y="998"/>
                  </a:lnTo>
                  <a:lnTo>
                    <a:pt x="9898" y="733"/>
                  </a:lnTo>
                  <a:lnTo>
                    <a:pt x="3890" y="305"/>
                  </a:lnTo>
                  <a:lnTo>
                    <a:pt x="917" y="20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66"/>
            <p:cNvSpPr/>
            <p:nvPr/>
          </p:nvSpPr>
          <p:spPr>
            <a:xfrm rot="5400000">
              <a:off x="-388983" y="2092806"/>
              <a:ext cx="2369992" cy="243431"/>
            </a:xfrm>
            <a:custGeom>
              <a:avLst/>
              <a:gdLst/>
              <a:ahLst/>
              <a:cxnLst/>
              <a:rect l="l" t="t" r="r" b="b"/>
              <a:pathLst>
                <a:path w="26375" h="2709" extrusionOk="0">
                  <a:moveTo>
                    <a:pt x="591" y="0"/>
                  </a:moveTo>
                  <a:lnTo>
                    <a:pt x="123" y="143"/>
                  </a:lnTo>
                  <a:lnTo>
                    <a:pt x="1" y="306"/>
                  </a:lnTo>
                  <a:lnTo>
                    <a:pt x="1" y="407"/>
                  </a:lnTo>
                  <a:lnTo>
                    <a:pt x="225" y="570"/>
                  </a:lnTo>
                  <a:lnTo>
                    <a:pt x="530" y="611"/>
                  </a:lnTo>
                  <a:lnTo>
                    <a:pt x="6680" y="1242"/>
                  </a:lnTo>
                  <a:lnTo>
                    <a:pt x="19124" y="2281"/>
                  </a:lnTo>
                  <a:lnTo>
                    <a:pt x="25417" y="2709"/>
                  </a:lnTo>
                  <a:lnTo>
                    <a:pt x="25763" y="2709"/>
                  </a:lnTo>
                  <a:lnTo>
                    <a:pt x="26231" y="2566"/>
                  </a:lnTo>
                  <a:lnTo>
                    <a:pt x="26374" y="2403"/>
                  </a:lnTo>
                  <a:lnTo>
                    <a:pt x="26354" y="2301"/>
                  </a:lnTo>
                  <a:lnTo>
                    <a:pt x="26130" y="2159"/>
                  </a:lnTo>
                  <a:lnTo>
                    <a:pt x="25804" y="2118"/>
                  </a:lnTo>
                  <a:lnTo>
                    <a:pt x="19511" y="1711"/>
                  </a:lnTo>
                  <a:lnTo>
                    <a:pt x="7067" y="652"/>
                  </a:lnTo>
                  <a:lnTo>
                    <a:pt x="917" y="20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66"/>
            <p:cNvSpPr/>
            <p:nvPr/>
          </p:nvSpPr>
          <p:spPr>
            <a:xfrm rot="5400000">
              <a:off x="-200459" y="2720468"/>
              <a:ext cx="2304036" cy="100733"/>
            </a:xfrm>
            <a:custGeom>
              <a:avLst/>
              <a:gdLst/>
              <a:ahLst/>
              <a:cxnLst/>
              <a:rect l="l" t="t" r="r" b="b"/>
              <a:pathLst>
                <a:path w="25641" h="1121" extrusionOk="0">
                  <a:moveTo>
                    <a:pt x="591" y="0"/>
                  </a:moveTo>
                  <a:lnTo>
                    <a:pt x="122" y="143"/>
                  </a:lnTo>
                  <a:lnTo>
                    <a:pt x="0" y="306"/>
                  </a:lnTo>
                  <a:lnTo>
                    <a:pt x="21" y="408"/>
                  </a:lnTo>
                  <a:lnTo>
                    <a:pt x="224" y="550"/>
                  </a:lnTo>
                  <a:lnTo>
                    <a:pt x="550" y="591"/>
                  </a:lnTo>
                  <a:lnTo>
                    <a:pt x="6599" y="856"/>
                  </a:lnTo>
                  <a:lnTo>
                    <a:pt x="18798" y="1120"/>
                  </a:lnTo>
                  <a:lnTo>
                    <a:pt x="24928" y="1120"/>
                  </a:lnTo>
                  <a:lnTo>
                    <a:pt x="25274" y="1100"/>
                  </a:lnTo>
                  <a:lnTo>
                    <a:pt x="25641" y="917"/>
                  </a:lnTo>
                  <a:lnTo>
                    <a:pt x="25620" y="693"/>
                  </a:lnTo>
                  <a:lnTo>
                    <a:pt x="25254" y="530"/>
                  </a:lnTo>
                  <a:lnTo>
                    <a:pt x="24907" y="509"/>
                  </a:lnTo>
                  <a:lnTo>
                    <a:pt x="18879" y="530"/>
                  </a:lnTo>
                  <a:lnTo>
                    <a:pt x="6904" y="265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66"/>
            <p:cNvSpPr/>
            <p:nvPr/>
          </p:nvSpPr>
          <p:spPr>
            <a:xfrm rot="5400000">
              <a:off x="-13779" y="2744233"/>
              <a:ext cx="2558423" cy="270928"/>
            </a:xfrm>
            <a:custGeom>
              <a:avLst/>
              <a:gdLst/>
              <a:ahLst/>
              <a:cxnLst/>
              <a:rect l="l" t="t" r="r" b="b"/>
              <a:pathLst>
                <a:path w="28472" h="3015" extrusionOk="0">
                  <a:moveTo>
                    <a:pt x="591" y="1"/>
                  </a:moveTo>
                  <a:lnTo>
                    <a:pt x="123" y="123"/>
                  </a:lnTo>
                  <a:lnTo>
                    <a:pt x="1" y="306"/>
                  </a:lnTo>
                  <a:lnTo>
                    <a:pt x="21" y="408"/>
                  </a:lnTo>
                  <a:lnTo>
                    <a:pt x="225" y="550"/>
                  </a:lnTo>
                  <a:lnTo>
                    <a:pt x="551" y="591"/>
                  </a:lnTo>
                  <a:lnTo>
                    <a:pt x="14033" y="1813"/>
                  </a:lnTo>
                  <a:lnTo>
                    <a:pt x="27535" y="3015"/>
                  </a:lnTo>
                  <a:lnTo>
                    <a:pt x="27861" y="3015"/>
                  </a:lnTo>
                  <a:lnTo>
                    <a:pt x="28329" y="2892"/>
                  </a:lnTo>
                  <a:lnTo>
                    <a:pt x="28472" y="2730"/>
                  </a:lnTo>
                  <a:lnTo>
                    <a:pt x="28451" y="2607"/>
                  </a:lnTo>
                  <a:lnTo>
                    <a:pt x="28227" y="2465"/>
                  </a:lnTo>
                  <a:lnTo>
                    <a:pt x="27922" y="2424"/>
                  </a:lnTo>
                  <a:lnTo>
                    <a:pt x="14419" y="1222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66"/>
            <p:cNvSpPr/>
            <p:nvPr/>
          </p:nvSpPr>
          <p:spPr>
            <a:xfrm rot="5400000">
              <a:off x="467501" y="2323337"/>
              <a:ext cx="2287592" cy="325922"/>
            </a:xfrm>
            <a:custGeom>
              <a:avLst/>
              <a:gdLst/>
              <a:ahLst/>
              <a:cxnLst/>
              <a:rect l="l" t="t" r="r" b="b"/>
              <a:pathLst>
                <a:path w="25458" h="3627" extrusionOk="0">
                  <a:moveTo>
                    <a:pt x="611" y="1"/>
                  </a:moveTo>
                  <a:lnTo>
                    <a:pt x="143" y="123"/>
                  </a:lnTo>
                  <a:lnTo>
                    <a:pt x="0" y="327"/>
                  </a:lnTo>
                  <a:lnTo>
                    <a:pt x="244" y="551"/>
                  </a:lnTo>
                  <a:lnTo>
                    <a:pt x="550" y="612"/>
                  </a:lnTo>
                  <a:lnTo>
                    <a:pt x="12545" y="2099"/>
                  </a:lnTo>
                  <a:lnTo>
                    <a:pt x="24541" y="3606"/>
                  </a:lnTo>
                  <a:lnTo>
                    <a:pt x="24867" y="3626"/>
                  </a:lnTo>
                  <a:lnTo>
                    <a:pt x="25315" y="3504"/>
                  </a:lnTo>
                  <a:lnTo>
                    <a:pt x="25457" y="3280"/>
                  </a:lnTo>
                  <a:lnTo>
                    <a:pt x="25233" y="3076"/>
                  </a:lnTo>
                  <a:lnTo>
                    <a:pt x="24928" y="3015"/>
                  </a:lnTo>
                  <a:lnTo>
                    <a:pt x="12932" y="1508"/>
                  </a:lnTo>
                  <a:lnTo>
                    <a:pt x="937" y="2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66"/>
            <p:cNvSpPr/>
            <p:nvPr/>
          </p:nvSpPr>
          <p:spPr>
            <a:xfrm rot="5400000">
              <a:off x="512342" y="2851343"/>
              <a:ext cx="2690154" cy="353240"/>
            </a:xfrm>
            <a:custGeom>
              <a:avLst/>
              <a:gdLst/>
              <a:ahLst/>
              <a:cxnLst/>
              <a:rect l="l" t="t" r="r" b="b"/>
              <a:pathLst>
                <a:path w="29938" h="3931" extrusionOk="0">
                  <a:moveTo>
                    <a:pt x="611" y="0"/>
                  </a:moveTo>
                  <a:lnTo>
                    <a:pt x="143" y="122"/>
                  </a:lnTo>
                  <a:lnTo>
                    <a:pt x="0" y="346"/>
                  </a:lnTo>
                  <a:lnTo>
                    <a:pt x="244" y="550"/>
                  </a:lnTo>
                  <a:lnTo>
                    <a:pt x="550" y="611"/>
                  </a:lnTo>
                  <a:lnTo>
                    <a:pt x="14786" y="2261"/>
                  </a:lnTo>
                  <a:lnTo>
                    <a:pt x="29021" y="3910"/>
                  </a:lnTo>
                  <a:lnTo>
                    <a:pt x="29347" y="3931"/>
                  </a:lnTo>
                  <a:lnTo>
                    <a:pt x="29795" y="3808"/>
                  </a:lnTo>
                  <a:lnTo>
                    <a:pt x="29938" y="3584"/>
                  </a:lnTo>
                  <a:lnTo>
                    <a:pt x="29714" y="3381"/>
                  </a:lnTo>
                  <a:lnTo>
                    <a:pt x="29408" y="3320"/>
                  </a:lnTo>
                  <a:lnTo>
                    <a:pt x="15172" y="1670"/>
                  </a:lnTo>
                  <a:lnTo>
                    <a:pt x="937" y="20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5" name="Google Shape;805;p66"/>
          <p:cNvSpPr/>
          <p:nvPr/>
        </p:nvSpPr>
        <p:spPr>
          <a:xfrm rot="-2575368">
            <a:off x="7571851" y="1628157"/>
            <a:ext cx="352893" cy="559862"/>
          </a:xfrm>
          <a:custGeom>
            <a:avLst/>
            <a:gdLst/>
            <a:ahLst/>
            <a:cxnLst/>
            <a:rect l="l" t="t" r="r" b="b"/>
            <a:pathLst>
              <a:path w="4827" h="7658" extrusionOk="0">
                <a:moveTo>
                  <a:pt x="2118" y="0"/>
                </a:moveTo>
                <a:lnTo>
                  <a:pt x="1853" y="61"/>
                </a:lnTo>
                <a:lnTo>
                  <a:pt x="1609" y="326"/>
                </a:lnTo>
                <a:lnTo>
                  <a:pt x="1507" y="570"/>
                </a:lnTo>
                <a:lnTo>
                  <a:pt x="1263" y="1080"/>
                </a:lnTo>
                <a:lnTo>
                  <a:pt x="265" y="3809"/>
                </a:lnTo>
                <a:lnTo>
                  <a:pt x="0" y="5214"/>
                </a:lnTo>
                <a:lnTo>
                  <a:pt x="21" y="6008"/>
                </a:lnTo>
                <a:lnTo>
                  <a:pt x="122" y="6314"/>
                </a:lnTo>
                <a:lnTo>
                  <a:pt x="265" y="6599"/>
                </a:lnTo>
                <a:lnTo>
                  <a:pt x="713" y="7047"/>
                </a:lnTo>
                <a:lnTo>
                  <a:pt x="1304" y="7373"/>
                </a:lnTo>
                <a:lnTo>
                  <a:pt x="1976" y="7576"/>
                </a:lnTo>
                <a:lnTo>
                  <a:pt x="2688" y="7658"/>
                </a:lnTo>
                <a:lnTo>
                  <a:pt x="3381" y="7576"/>
                </a:lnTo>
                <a:lnTo>
                  <a:pt x="4012" y="7373"/>
                </a:lnTo>
                <a:lnTo>
                  <a:pt x="4501" y="7026"/>
                </a:lnTo>
                <a:lnTo>
                  <a:pt x="4684" y="6782"/>
                </a:lnTo>
                <a:lnTo>
                  <a:pt x="4745" y="6660"/>
                </a:lnTo>
                <a:lnTo>
                  <a:pt x="4827" y="6273"/>
                </a:lnTo>
                <a:lnTo>
                  <a:pt x="4806" y="5519"/>
                </a:lnTo>
                <a:lnTo>
                  <a:pt x="4542" y="4236"/>
                </a:lnTo>
                <a:lnTo>
                  <a:pt x="4073" y="2851"/>
                </a:lnTo>
                <a:lnTo>
                  <a:pt x="3503" y="1568"/>
                </a:lnTo>
                <a:lnTo>
                  <a:pt x="2872" y="550"/>
                </a:lnTo>
                <a:lnTo>
                  <a:pt x="2403" y="122"/>
                </a:lnTo>
                <a:lnTo>
                  <a:pt x="21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66"/>
          <p:cNvSpPr/>
          <p:nvPr/>
        </p:nvSpPr>
        <p:spPr>
          <a:xfrm rot="-2575368">
            <a:off x="8006331" y="1398702"/>
            <a:ext cx="308297" cy="422930"/>
          </a:xfrm>
          <a:custGeom>
            <a:avLst/>
            <a:gdLst/>
            <a:ahLst/>
            <a:cxnLst/>
            <a:rect l="l" t="t" r="r" b="b"/>
            <a:pathLst>
              <a:path w="4217" h="5785" extrusionOk="0">
                <a:moveTo>
                  <a:pt x="2017" y="0"/>
                </a:moveTo>
                <a:lnTo>
                  <a:pt x="1671" y="62"/>
                </a:lnTo>
                <a:lnTo>
                  <a:pt x="1284" y="306"/>
                </a:lnTo>
                <a:lnTo>
                  <a:pt x="1080" y="510"/>
                </a:lnTo>
                <a:lnTo>
                  <a:pt x="978" y="693"/>
                </a:lnTo>
                <a:lnTo>
                  <a:pt x="530" y="1854"/>
                </a:lnTo>
                <a:lnTo>
                  <a:pt x="102" y="3442"/>
                </a:lnTo>
                <a:lnTo>
                  <a:pt x="1" y="4501"/>
                </a:lnTo>
                <a:lnTo>
                  <a:pt x="102" y="5010"/>
                </a:lnTo>
                <a:lnTo>
                  <a:pt x="225" y="5173"/>
                </a:lnTo>
                <a:lnTo>
                  <a:pt x="388" y="5316"/>
                </a:lnTo>
                <a:lnTo>
                  <a:pt x="856" y="5519"/>
                </a:lnTo>
                <a:lnTo>
                  <a:pt x="1752" y="5743"/>
                </a:lnTo>
                <a:lnTo>
                  <a:pt x="3035" y="5784"/>
                </a:lnTo>
                <a:lnTo>
                  <a:pt x="3789" y="5581"/>
                </a:lnTo>
                <a:lnTo>
                  <a:pt x="4114" y="5336"/>
                </a:lnTo>
                <a:lnTo>
                  <a:pt x="4176" y="5173"/>
                </a:lnTo>
                <a:lnTo>
                  <a:pt x="4216" y="4970"/>
                </a:lnTo>
                <a:lnTo>
                  <a:pt x="4176" y="4236"/>
                </a:lnTo>
                <a:lnTo>
                  <a:pt x="3992" y="3239"/>
                </a:lnTo>
                <a:lnTo>
                  <a:pt x="3707" y="2159"/>
                </a:lnTo>
                <a:lnTo>
                  <a:pt x="3300" y="1161"/>
                </a:lnTo>
                <a:lnTo>
                  <a:pt x="2791" y="387"/>
                </a:lnTo>
                <a:lnTo>
                  <a:pt x="2343" y="62"/>
                </a:lnTo>
                <a:lnTo>
                  <a:pt x="201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66"/>
          <p:cNvSpPr/>
          <p:nvPr/>
        </p:nvSpPr>
        <p:spPr>
          <a:xfrm rot="-2575368">
            <a:off x="7424718" y="1104081"/>
            <a:ext cx="327597" cy="483975"/>
          </a:xfrm>
          <a:custGeom>
            <a:avLst/>
            <a:gdLst/>
            <a:ahLst/>
            <a:cxnLst/>
            <a:rect l="l" t="t" r="r" b="b"/>
            <a:pathLst>
              <a:path w="4481" h="6620" extrusionOk="0">
                <a:moveTo>
                  <a:pt x="2139" y="1"/>
                </a:moveTo>
                <a:lnTo>
                  <a:pt x="1935" y="123"/>
                </a:lnTo>
                <a:lnTo>
                  <a:pt x="1854" y="245"/>
                </a:lnTo>
                <a:lnTo>
                  <a:pt x="1141" y="1610"/>
                </a:lnTo>
                <a:lnTo>
                  <a:pt x="347" y="3524"/>
                </a:lnTo>
                <a:lnTo>
                  <a:pt x="41" y="4705"/>
                </a:lnTo>
                <a:lnTo>
                  <a:pt x="1" y="5275"/>
                </a:lnTo>
                <a:lnTo>
                  <a:pt x="21" y="5561"/>
                </a:lnTo>
                <a:lnTo>
                  <a:pt x="326" y="6009"/>
                </a:lnTo>
                <a:lnTo>
                  <a:pt x="856" y="6335"/>
                </a:lnTo>
                <a:lnTo>
                  <a:pt x="1548" y="6538"/>
                </a:lnTo>
                <a:lnTo>
                  <a:pt x="2302" y="6620"/>
                </a:lnTo>
                <a:lnTo>
                  <a:pt x="3055" y="6559"/>
                </a:lnTo>
                <a:lnTo>
                  <a:pt x="3727" y="6375"/>
                </a:lnTo>
                <a:lnTo>
                  <a:pt x="4216" y="6049"/>
                </a:lnTo>
                <a:lnTo>
                  <a:pt x="4379" y="5825"/>
                </a:lnTo>
                <a:lnTo>
                  <a:pt x="4481" y="5540"/>
                </a:lnTo>
                <a:lnTo>
                  <a:pt x="4461" y="4726"/>
                </a:lnTo>
                <a:lnTo>
                  <a:pt x="4257" y="3667"/>
                </a:lnTo>
                <a:lnTo>
                  <a:pt x="3890" y="2526"/>
                </a:lnTo>
                <a:lnTo>
                  <a:pt x="3442" y="1467"/>
                </a:lnTo>
                <a:lnTo>
                  <a:pt x="2954" y="591"/>
                </a:lnTo>
                <a:lnTo>
                  <a:pt x="2465" y="62"/>
                </a:lnTo>
                <a:lnTo>
                  <a:pt x="213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66"/>
          <p:cNvSpPr/>
          <p:nvPr/>
        </p:nvSpPr>
        <p:spPr>
          <a:xfrm rot="-2575368">
            <a:off x="8192500" y="1971104"/>
            <a:ext cx="308297" cy="422930"/>
          </a:xfrm>
          <a:custGeom>
            <a:avLst/>
            <a:gdLst/>
            <a:ahLst/>
            <a:cxnLst/>
            <a:rect l="l" t="t" r="r" b="b"/>
            <a:pathLst>
              <a:path w="4217" h="5785" extrusionOk="0">
                <a:moveTo>
                  <a:pt x="2017" y="0"/>
                </a:moveTo>
                <a:lnTo>
                  <a:pt x="1671" y="62"/>
                </a:lnTo>
                <a:lnTo>
                  <a:pt x="1284" y="306"/>
                </a:lnTo>
                <a:lnTo>
                  <a:pt x="1080" y="510"/>
                </a:lnTo>
                <a:lnTo>
                  <a:pt x="978" y="693"/>
                </a:lnTo>
                <a:lnTo>
                  <a:pt x="530" y="1854"/>
                </a:lnTo>
                <a:lnTo>
                  <a:pt x="102" y="3442"/>
                </a:lnTo>
                <a:lnTo>
                  <a:pt x="1" y="4501"/>
                </a:lnTo>
                <a:lnTo>
                  <a:pt x="102" y="5010"/>
                </a:lnTo>
                <a:lnTo>
                  <a:pt x="225" y="5173"/>
                </a:lnTo>
                <a:lnTo>
                  <a:pt x="388" y="5316"/>
                </a:lnTo>
                <a:lnTo>
                  <a:pt x="856" y="5519"/>
                </a:lnTo>
                <a:lnTo>
                  <a:pt x="1752" y="5743"/>
                </a:lnTo>
                <a:lnTo>
                  <a:pt x="3035" y="5784"/>
                </a:lnTo>
                <a:lnTo>
                  <a:pt x="3789" y="5581"/>
                </a:lnTo>
                <a:lnTo>
                  <a:pt x="4114" y="5336"/>
                </a:lnTo>
                <a:lnTo>
                  <a:pt x="4176" y="5173"/>
                </a:lnTo>
                <a:lnTo>
                  <a:pt x="4216" y="4970"/>
                </a:lnTo>
                <a:lnTo>
                  <a:pt x="4176" y="4236"/>
                </a:lnTo>
                <a:lnTo>
                  <a:pt x="3992" y="3239"/>
                </a:lnTo>
                <a:lnTo>
                  <a:pt x="3707" y="2159"/>
                </a:lnTo>
                <a:lnTo>
                  <a:pt x="3300" y="1161"/>
                </a:lnTo>
                <a:lnTo>
                  <a:pt x="2791" y="387"/>
                </a:lnTo>
                <a:lnTo>
                  <a:pt x="2343" y="62"/>
                </a:lnTo>
                <a:lnTo>
                  <a:pt x="201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87948" y="4629150"/>
            <a:ext cx="3798252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E4B5B-3B41-4ECF-AC20-B3DEC0DF6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01" t="8619" r="7530" b="62617"/>
          <a:stretch/>
        </p:blipFill>
        <p:spPr>
          <a:xfrm rot="10800000">
            <a:off x="0" y="311554"/>
            <a:ext cx="9157248" cy="4781550"/>
          </a:xfrm>
          <a:prstGeom prst="rect">
            <a:avLst/>
          </a:prstGeom>
        </p:spPr>
      </p:pic>
      <p:sp>
        <p:nvSpPr>
          <p:cNvPr id="22" name="Google Shape;267;p35">
            <a:extLst>
              <a:ext uri="{FF2B5EF4-FFF2-40B4-BE49-F238E27FC236}">
                <a16:creationId xmlns:a16="http://schemas.microsoft.com/office/drawing/2014/main" id="{08D6A90C-3D05-4AFA-9B35-865AD3213CEF}"/>
              </a:ext>
            </a:extLst>
          </p:cNvPr>
          <p:cNvSpPr txBox="1">
            <a:spLocks/>
          </p:cNvSpPr>
          <p:nvPr/>
        </p:nvSpPr>
        <p:spPr>
          <a:xfrm>
            <a:off x="4495800" y="2651772"/>
            <a:ext cx="1981200" cy="30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old </a:t>
            </a:r>
          </a:p>
        </p:txBody>
      </p:sp>
      <p:sp>
        <p:nvSpPr>
          <p:cNvPr id="23" name="Google Shape;267;p35">
            <a:extLst>
              <a:ext uri="{FF2B5EF4-FFF2-40B4-BE49-F238E27FC236}">
                <a16:creationId xmlns:a16="http://schemas.microsoft.com/office/drawing/2014/main" id="{0DF61B6D-824D-42C6-B75D-E9A3C2F08123}"/>
              </a:ext>
            </a:extLst>
          </p:cNvPr>
          <p:cNvSpPr txBox="1">
            <a:spLocks/>
          </p:cNvSpPr>
          <p:nvPr/>
        </p:nvSpPr>
        <p:spPr>
          <a:xfrm>
            <a:off x="6979746" y="2651772"/>
            <a:ext cx="1981200" cy="30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big</a:t>
            </a:r>
          </a:p>
        </p:txBody>
      </p:sp>
      <p:sp>
        <p:nvSpPr>
          <p:cNvPr id="24" name="Google Shape;267;p35">
            <a:extLst>
              <a:ext uri="{FF2B5EF4-FFF2-40B4-BE49-F238E27FC236}">
                <a16:creationId xmlns:a16="http://schemas.microsoft.com/office/drawing/2014/main" id="{68B40776-4A06-4C4A-9A7B-1A8D507AE718}"/>
              </a:ext>
            </a:extLst>
          </p:cNvPr>
          <p:cNvSpPr txBox="1">
            <a:spLocks/>
          </p:cNvSpPr>
          <p:nvPr/>
        </p:nvSpPr>
        <p:spPr>
          <a:xfrm>
            <a:off x="5029200" y="3105150"/>
            <a:ext cx="1961147" cy="30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thin</a:t>
            </a:r>
          </a:p>
        </p:txBody>
      </p:sp>
      <p:sp>
        <p:nvSpPr>
          <p:cNvPr id="25" name="Google Shape;267;p35">
            <a:extLst>
              <a:ext uri="{FF2B5EF4-FFF2-40B4-BE49-F238E27FC236}">
                <a16:creationId xmlns:a16="http://schemas.microsoft.com/office/drawing/2014/main" id="{BF76F8E5-47A9-4F52-B2AF-555A0358686D}"/>
              </a:ext>
            </a:extLst>
          </p:cNvPr>
          <p:cNvSpPr txBox="1">
            <a:spLocks/>
          </p:cNvSpPr>
          <p:nvPr/>
        </p:nvSpPr>
        <p:spPr>
          <a:xfrm>
            <a:off x="4522584" y="4345028"/>
            <a:ext cx="1981200" cy="30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young </a:t>
            </a:r>
          </a:p>
        </p:txBody>
      </p:sp>
      <p:sp>
        <p:nvSpPr>
          <p:cNvPr id="26" name="Google Shape;267;p35">
            <a:extLst>
              <a:ext uri="{FF2B5EF4-FFF2-40B4-BE49-F238E27FC236}">
                <a16:creationId xmlns:a16="http://schemas.microsoft.com/office/drawing/2014/main" id="{9BD43450-BBF8-4E11-B95A-8CDD06F376CF}"/>
              </a:ext>
            </a:extLst>
          </p:cNvPr>
          <p:cNvSpPr txBox="1">
            <a:spLocks/>
          </p:cNvSpPr>
          <p:nvPr/>
        </p:nvSpPr>
        <p:spPr>
          <a:xfrm>
            <a:off x="6934200" y="4328172"/>
            <a:ext cx="1981200" cy="30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small</a:t>
            </a:r>
          </a:p>
        </p:txBody>
      </p:sp>
      <p:sp>
        <p:nvSpPr>
          <p:cNvPr id="27" name="Google Shape;267;p35">
            <a:extLst>
              <a:ext uri="{FF2B5EF4-FFF2-40B4-BE49-F238E27FC236}">
                <a16:creationId xmlns:a16="http://schemas.microsoft.com/office/drawing/2014/main" id="{0BDF2B2E-08A3-4539-8211-2FC9B89A8420}"/>
              </a:ext>
            </a:extLst>
          </p:cNvPr>
          <p:cNvSpPr txBox="1">
            <a:spLocks/>
          </p:cNvSpPr>
          <p:nvPr/>
        </p:nvSpPr>
        <p:spPr>
          <a:xfrm>
            <a:off x="5029200" y="4781550"/>
            <a:ext cx="1981200" cy="30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cute</a:t>
            </a:r>
          </a:p>
        </p:txBody>
      </p:sp>
    </p:spTree>
    <p:extLst>
      <p:ext uri="{BB962C8B-B14F-4D97-AF65-F5344CB8AC3E}">
        <p14:creationId xmlns:p14="http://schemas.microsoft.com/office/powerpoint/2010/main" val="247984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64"/>
          <p:cNvGrpSpPr/>
          <p:nvPr/>
        </p:nvGrpSpPr>
        <p:grpSpPr>
          <a:xfrm>
            <a:off x="6553200" y="-323850"/>
            <a:ext cx="2132205" cy="784438"/>
            <a:chOff x="5859825" y="4171200"/>
            <a:chExt cx="2489687" cy="789650"/>
          </a:xfrm>
        </p:grpSpPr>
        <p:sp>
          <p:nvSpPr>
            <p:cNvPr id="764" name="Google Shape;764;p64"/>
            <p:cNvSpPr/>
            <p:nvPr/>
          </p:nvSpPr>
          <p:spPr>
            <a:xfrm rot="10800000">
              <a:off x="6608260" y="4171200"/>
              <a:ext cx="1380417" cy="124982"/>
            </a:xfrm>
            <a:custGeom>
              <a:avLst/>
              <a:gdLst/>
              <a:ahLst/>
              <a:cxnLst/>
              <a:rect l="l" t="t" r="r" b="b"/>
              <a:pathLst>
                <a:path w="18677" h="1691" extrusionOk="0">
                  <a:moveTo>
                    <a:pt x="591" y="0"/>
                  </a:moveTo>
                  <a:lnTo>
                    <a:pt x="123" y="143"/>
                  </a:lnTo>
                  <a:lnTo>
                    <a:pt x="1" y="306"/>
                  </a:lnTo>
                  <a:lnTo>
                    <a:pt x="21" y="408"/>
                  </a:lnTo>
                  <a:lnTo>
                    <a:pt x="225" y="550"/>
                  </a:lnTo>
                  <a:lnTo>
                    <a:pt x="551" y="591"/>
                  </a:lnTo>
                  <a:lnTo>
                    <a:pt x="9145" y="1141"/>
                  </a:lnTo>
                  <a:lnTo>
                    <a:pt x="17739" y="1691"/>
                  </a:lnTo>
                  <a:lnTo>
                    <a:pt x="18085" y="1691"/>
                  </a:lnTo>
                  <a:lnTo>
                    <a:pt x="18554" y="1548"/>
                  </a:lnTo>
                  <a:lnTo>
                    <a:pt x="18676" y="1385"/>
                  </a:lnTo>
                  <a:lnTo>
                    <a:pt x="18656" y="1283"/>
                  </a:lnTo>
                  <a:lnTo>
                    <a:pt x="18452" y="1141"/>
                  </a:lnTo>
                  <a:lnTo>
                    <a:pt x="18126" y="1100"/>
                  </a:lnTo>
                  <a:lnTo>
                    <a:pt x="9532" y="550"/>
                  </a:lnTo>
                  <a:lnTo>
                    <a:pt x="9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64"/>
            <p:cNvSpPr/>
            <p:nvPr/>
          </p:nvSpPr>
          <p:spPr>
            <a:xfrm rot="10800000">
              <a:off x="6481511" y="4296175"/>
              <a:ext cx="1868001" cy="228825"/>
            </a:xfrm>
            <a:custGeom>
              <a:avLst/>
              <a:gdLst/>
              <a:ahLst/>
              <a:cxnLst/>
              <a:rect l="l" t="t" r="r" b="b"/>
              <a:pathLst>
                <a:path w="25274" h="3096" extrusionOk="0">
                  <a:moveTo>
                    <a:pt x="591" y="0"/>
                  </a:moveTo>
                  <a:lnTo>
                    <a:pt x="143" y="123"/>
                  </a:lnTo>
                  <a:lnTo>
                    <a:pt x="0" y="347"/>
                  </a:lnTo>
                  <a:lnTo>
                    <a:pt x="224" y="571"/>
                  </a:lnTo>
                  <a:lnTo>
                    <a:pt x="530" y="632"/>
                  </a:lnTo>
                  <a:lnTo>
                    <a:pt x="6354" y="1365"/>
                  </a:lnTo>
                  <a:lnTo>
                    <a:pt x="18268" y="2607"/>
                  </a:lnTo>
                  <a:lnTo>
                    <a:pt x="24337" y="3076"/>
                  </a:lnTo>
                  <a:lnTo>
                    <a:pt x="24663" y="3096"/>
                  </a:lnTo>
                  <a:lnTo>
                    <a:pt x="25131" y="2953"/>
                  </a:lnTo>
                  <a:lnTo>
                    <a:pt x="25274" y="2790"/>
                  </a:lnTo>
                  <a:lnTo>
                    <a:pt x="25254" y="2668"/>
                  </a:lnTo>
                  <a:lnTo>
                    <a:pt x="25029" y="2546"/>
                  </a:lnTo>
                  <a:lnTo>
                    <a:pt x="24724" y="2485"/>
                  </a:lnTo>
                  <a:lnTo>
                    <a:pt x="18655" y="2017"/>
                  </a:lnTo>
                  <a:lnTo>
                    <a:pt x="6762" y="795"/>
                  </a:lnTo>
                  <a:lnTo>
                    <a:pt x="917" y="41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64"/>
            <p:cNvSpPr/>
            <p:nvPr/>
          </p:nvSpPr>
          <p:spPr>
            <a:xfrm rot="10800000">
              <a:off x="5859844" y="4443627"/>
              <a:ext cx="1735555" cy="183740"/>
            </a:xfrm>
            <a:custGeom>
              <a:avLst/>
              <a:gdLst/>
              <a:ahLst/>
              <a:cxnLst/>
              <a:rect l="l" t="t" r="r" b="b"/>
              <a:pathLst>
                <a:path w="23482" h="2486" extrusionOk="0">
                  <a:moveTo>
                    <a:pt x="591" y="1"/>
                  </a:moveTo>
                  <a:lnTo>
                    <a:pt x="123" y="143"/>
                  </a:lnTo>
                  <a:lnTo>
                    <a:pt x="0" y="306"/>
                  </a:lnTo>
                  <a:lnTo>
                    <a:pt x="21" y="408"/>
                  </a:lnTo>
                  <a:lnTo>
                    <a:pt x="224" y="550"/>
                  </a:lnTo>
                  <a:lnTo>
                    <a:pt x="550" y="591"/>
                  </a:lnTo>
                  <a:lnTo>
                    <a:pt x="11548" y="1528"/>
                  </a:lnTo>
                  <a:lnTo>
                    <a:pt x="22545" y="2465"/>
                  </a:lnTo>
                  <a:lnTo>
                    <a:pt x="22891" y="2485"/>
                  </a:lnTo>
                  <a:lnTo>
                    <a:pt x="23360" y="2343"/>
                  </a:lnTo>
                  <a:lnTo>
                    <a:pt x="23482" y="2180"/>
                  </a:lnTo>
                  <a:lnTo>
                    <a:pt x="23462" y="2078"/>
                  </a:lnTo>
                  <a:lnTo>
                    <a:pt x="23258" y="1935"/>
                  </a:lnTo>
                  <a:lnTo>
                    <a:pt x="22952" y="1874"/>
                  </a:lnTo>
                  <a:lnTo>
                    <a:pt x="11935" y="93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64"/>
            <p:cNvSpPr/>
            <p:nvPr/>
          </p:nvSpPr>
          <p:spPr>
            <a:xfrm rot="10800000">
              <a:off x="6264725" y="4678593"/>
              <a:ext cx="1330676" cy="179232"/>
            </a:xfrm>
            <a:custGeom>
              <a:avLst/>
              <a:gdLst/>
              <a:ahLst/>
              <a:cxnLst/>
              <a:rect l="l" t="t" r="r" b="b"/>
              <a:pathLst>
                <a:path w="18004" h="2425" extrusionOk="0">
                  <a:moveTo>
                    <a:pt x="612" y="1"/>
                  </a:moveTo>
                  <a:lnTo>
                    <a:pt x="143" y="144"/>
                  </a:lnTo>
                  <a:lnTo>
                    <a:pt x="1" y="368"/>
                  </a:lnTo>
                  <a:lnTo>
                    <a:pt x="245" y="571"/>
                  </a:lnTo>
                  <a:lnTo>
                    <a:pt x="551" y="612"/>
                  </a:lnTo>
                  <a:lnTo>
                    <a:pt x="8799" y="1508"/>
                  </a:lnTo>
                  <a:lnTo>
                    <a:pt x="17067" y="2404"/>
                  </a:lnTo>
                  <a:lnTo>
                    <a:pt x="17393" y="2424"/>
                  </a:lnTo>
                  <a:lnTo>
                    <a:pt x="17861" y="2302"/>
                  </a:lnTo>
                  <a:lnTo>
                    <a:pt x="18004" y="2078"/>
                  </a:lnTo>
                  <a:lnTo>
                    <a:pt x="17760" y="1875"/>
                  </a:lnTo>
                  <a:lnTo>
                    <a:pt x="17454" y="1814"/>
                  </a:lnTo>
                  <a:lnTo>
                    <a:pt x="9186" y="917"/>
                  </a:lnTo>
                  <a:lnTo>
                    <a:pt x="938" y="21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64"/>
            <p:cNvSpPr/>
            <p:nvPr/>
          </p:nvSpPr>
          <p:spPr>
            <a:xfrm rot="10800000">
              <a:off x="5859825" y="4781618"/>
              <a:ext cx="1330676" cy="179232"/>
            </a:xfrm>
            <a:custGeom>
              <a:avLst/>
              <a:gdLst/>
              <a:ahLst/>
              <a:cxnLst/>
              <a:rect l="l" t="t" r="r" b="b"/>
              <a:pathLst>
                <a:path w="18004" h="2425" extrusionOk="0">
                  <a:moveTo>
                    <a:pt x="612" y="1"/>
                  </a:moveTo>
                  <a:lnTo>
                    <a:pt x="143" y="144"/>
                  </a:lnTo>
                  <a:lnTo>
                    <a:pt x="1" y="368"/>
                  </a:lnTo>
                  <a:lnTo>
                    <a:pt x="245" y="571"/>
                  </a:lnTo>
                  <a:lnTo>
                    <a:pt x="551" y="612"/>
                  </a:lnTo>
                  <a:lnTo>
                    <a:pt x="8799" y="1508"/>
                  </a:lnTo>
                  <a:lnTo>
                    <a:pt x="17067" y="2404"/>
                  </a:lnTo>
                  <a:lnTo>
                    <a:pt x="17393" y="2424"/>
                  </a:lnTo>
                  <a:lnTo>
                    <a:pt x="17861" y="2302"/>
                  </a:lnTo>
                  <a:lnTo>
                    <a:pt x="18004" y="2078"/>
                  </a:lnTo>
                  <a:lnTo>
                    <a:pt x="17760" y="1875"/>
                  </a:lnTo>
                  <a:lnTo>
                    <a:pt x="17454" y="1814"/>
                  </a:lnTo>
                  <a:lnTo>
                    <a:pt x="9186" y="917"/>
                  </a:lnTo>
                  <a:lnTo>
                    <a:pt x="938" y="21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7284023" y="3034068"/>
            <a:ext cx="275596" cy="693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7809278" y="2597798"/>
            <a:ext cx="460589" cy="5835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3403A5-5694-4B0B-A6D5-0C21981BBB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8F7FC"/>
              </a:clrFrom>
              <a:clrTo>
                <a:srgbClr val="F8F7FC">
                  <a:alpha val="0"/>
                </a:srgbClr>
              </a:clrTo>
            </a:clrChange>
          </a:blip>
          <a:srcRect l="49458" t="68261" r="11232" b="11530"/>
          <a:stretch/>
        </p:blipFill>
        <p:spPr>
          <a:xfrm rot="10800000">
            <a:off x="1451184" y="599742"/>
            <a:ext cx="6702215" cy="4564809"/>
          </a:xfrm>
          <a:prstGeom prst="rect">
            <a:avLst/>
          </a:prstGeom>
        </p:spPr>
      </p:pic>
      <p:sp>
        <p:nvSpPr>
          <p:cNvPr id="30" name="Google Shape;267;p35">
            <a:extLst>
              <a:ext uri="{FF2B5EF4-FFF2-40B4-BE49-F238E27FC236}">
                <a16:creationId xmlns:a16="http://schemas.microsoft.com/office/drawing/2014/main" id="{CB90B3C9-1107-4DFB-887D-42268ADF6C41}"/>
              </a:ext>
            </a:extLst>
          </p:cNvPr>
          <p:cNvSpPr txBox="1">
            <a:spLocks/>
          </p:cNvSpPr>
          <p:nvPr/>
        </p:nvSpPr>
        <p:spPr>
          <a:xfrm>
            <a:off x="-30850" y="19137"/>
            <a:ext cx="5517250" cy="3009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Century Gothic" pitchFamily="34" charset="0"/>
                <a:cs typeface="Aharoni" pitchFamily="2" charset="-79"/>
              </a:rPr>
              <a:t>Find the mistakes and rewrite the sentence. </a:t>
            </a:r>
          </a:p>
        </p:txBody>
      </p:sp>
    </p:spTree>
    <p:extLst>
      <p:ext uri="{BB962C8B-B14F-4D97-AF65-F5344CB8AC3E}">
        <p14:creationId xmlns:p14="http://schemas.microsoft.com/office/powerpoint/2010/main" val="1961496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64"/>
          <p:cNvGrpSpPr/>
          <p:nvPr/>
        </p:nvGrpSpPr>
        <p:grpSpPr>
          <a:xfrm>
            <a:off x="6553200" y="-323850"/>
            <a:ext cx="2132205" cy="784438"/>
            <a:chOff x="5859825" y="4171200"/>
            <a:chExt cx="2489687" cy="789650"/>
          </a:xfrm>
        </p:grpSpPr>
        <p:sp>
          <p:nvSpPr>
            <p:cNvPr id="764" name="Google Shape;764;p64"/>
            <p:cNvSpPr/>
            <p:nvPr/>
          </p:nvSpPr>
          <p:spPr>
            <a:xfrm rot="10800000">
              <a:off x="6608260" y="4171200"/>
              <a:ext cx="1380417" cy="124982"/>
            </a:xfrm>
            <a:custGeom>
              <a:avLst/>
              <a:gdLst/>
              <a:ahLst/>
              <a:cxnLst/>
              <a:rect l="l" t="t" r="r" b="b"/>
              <a:pathLst>
                <a:path w="18677" h="1691" extrusionOk="0">
                  <a:moveTo>
                    <a:pt x="591" y="0"/>
                  </a:moveTo>
                  <a:lnTo>
                    <a:pt x="123" y="143"/>
                  </a:lnTo>
                  <a:lnTo>
                    <a:pt x="1" y="306"/>
                  </a:lnTo>
                  <a:lnTo>
                    <a:pt x="21" y="408"/>
                  </a:lnTo>
                  <a:lnTo>
                    <a:pt x="225" y="550"/>
                  </a:lnTo>
                  <a:lnTo>
                    <a:pt x="551" y="591"/>
                  </a:lnTo>
                  <a:lnTo>
                    <a:pt x="9145" y="1141"/>
                  </a:lnTo>
                  <a:lnTo>
                    <a:pt x="17739" y="1691"/>
                  </a:lnTo>
                  <a:lnTo>
                    <a:pt x="18085" y="1691"/>
                  </a:lnTo>
                  <a:lnTo>
                    <a:pt x="18554" y="1548"/>
                  </a:lnTo>
                  <a:lnTo>
                    <a:pt x="18676" y="1385"/>
                  </a:lnTo>
                  <a:lnTo>
                    <a:pt x="18656" y="1283"/>
                  </a:lnTo>
                  <a:lnTo>
                    <a:pt x="18452" y="1141"/>
                  </a:lnTo>
                  <a:lnTo>
                    <a:pt x="18126" y="1100"/>
                  </a:lnTo>
                  <a:lnTo>
                    <a:pt x="9532" y="550"/>
                  </a:lnTo>
                  <a:lnTo>
                    <a:pt x="9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64"/>
            <p:cNvSpPr/>
            <p:nvPr/>
          </p:nvSpPr>
          <p:spPr>
            <a:xfrm rot="10800000">
              <a:off x="6481511" y="4296175"/>
              <a:ext cx="1868001" cy="228825"/>
            </a:xfrm>
            <a:custGeom>
              <a:avLst/>
              <a:gdLst/>
              <a:ahLst/>
              <a:cxnLst/>
              <a:rect l="l" t="t" r="r" b="b"/>
              <a:pathLst>
                <a:path w="25274" h="3096" extrusionOk="0">
                  <a:moveTo>
                    <a:pt x="591" y="0"/>
                  </a:moveTo>
                  <a:lnTo>
                    <a:pt x="143" y="123"/>
                  </a:lnTo>
                  <a:lnTo>
                    <a:pt x="0" y="347"/>
                  </a:lnTo>
                  <a:lnTo>
                    <a:pt x="224" y="571"/>
                  </a:lnTo>
                  <a:lnTo>
                    <a:pt x="530" y="632"/>
                  </a:lnTo>
                  <a:lnTo>
                    <a:pt x="6354" y="1365"/>
                  </a:lnTo>
                  <a:lnTo>
                    <a:pt x="18268" y="2607"/>
                  </a:lnTo>
                  <a:lnTo>
                    <a:pt x="24337" y="3076"/>
                  </a:lnTo>
                  <a:lnTo>
                    <a:pt x="24663" y="3096"/>
                  </a:lnTo>
                  <a:lnTo>
                    <a:pt x="25131" y="2953"/>
                  </a:lnTo>
                  <a:lnTo>
                    <a:pt x="25274" y="2790"/>
                  </a:lnTo>
                  <a:lnTo>
                    <a:pt x="25254" y="2668"/>
                  </a:lnTo>
                  <a:lnTo>
                    <a:pt x="25029" y="2546"/>
                  </a:lnTo>
                  <a:lnTo>
                    <a:pt x="24724" y="2485"/>
                  </a:lnTo>
                  <a:lnTo>
                    <a:pt x="18655" y="2017"/>
                  </a:lnTo>
                  <a:lnTo>
                    <a:pt x="6762" y="795"/>
                  </a:lnTo>
                  <a:lnTo>
                    <a:pt x="917" y="41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64"/>
            <p:cNvSpPr/>
            <p:nvPr/>
          </p:nvSpPr>
          <p:spPr>
            <a:xfrm rot="10800000">
              <a:off x="5859844" y="4443627"/>
              <a:ext cx="1735555" cy="183740"/>
            </a:xfrm>
            <a:custGeom>
              <a:avLst/>
              <a:gdLst/>
              <a:ahLst/>
              <a:cxnLst/>
              <a:rect l="l" t="t" r="r" b="b"/>
              <a:pathLst>
                <a:path w="23482" h="2486" extrusionOk="0">
                  <a:moveTo>
                    <a:pt x="591" y="1"/>
                  </a:moveTo>
                  <a:lnTo>
                    <a:pt x="123" y="143"/>
                  </a:lnTo>
                  <a:lnTo>
                    <a:pt x="0" y="306"/>
                  </a:lnTo>
                  <a:lnTo>
                    <a:pt x="21" y="408"/>
                  </a:lnTo>
                  <a:lnTo>
                    <a:pt x="224" y="550"/>
                  </a:lnTo>
                  <a:lnTo>
                    <a:pt x="550" y="591"/>
                  </a:lnTo>
                  <a:lnTo>
                    <a:pt x="11548" y="1528"/>
                  </a:lnTo>
                  <a:lnTo>
                    <a:pt x="22545" y="2465"/>
                  </a:lnTo>
                  <a:lnTo>
                    <a:pt x="22891" y="2485"/>
                  </a:lnTo>
                  <a:lnTo>
                    <a:pt x="23360" y="2343"/>
                  </a:lnTo>
                  <a:lnTo>
                    <a:pt x="23482" y="2180"/>
                  </a:lnTo>
                  <a:lnTo>
                    <a:pt x="23462" y="2078"/>
                  </a:lnTo>
                  <a:lnTo>
                    <a:pt x="23258" y="1935"/>
                  </a:lnTo>
                  <a:lnTo>
                    <a:pt x="22952" y="1874"/>
                  </a:lnTo>
                  <a:lnTo>
                    <a:pt x="11935" y="93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64"/>
            <p:cNvSpPr/>
            <p:nvPr/>
          </p:nvSpPr>
          <p:spPr>
            <a:xfrm rot="10800000">
              <a:off x="6264725" y="4678593"/>
              <a:ext cx="1330676" cy="179232"/>
            </a:xfrm>
            <a:custGeom>
              <a:avLst/>
              <a:gdLst/>
              <a:ahLst/>
              <a:cxnLst/>
              <a:rect l="l" t="t" r="r" b="b"/>
              <a:pathLst>
                <a:path w="18004" h="2425" extrusionOk="0">
                  <a:moveTo>
                    <a:pt x="612" y="1"/>
                  </a:moveTo>
                  <a:lnTo>
                    <a:pt x="143" y="144"/>
                  </a:lnTo>
                  <a:lnTo>
                    <a:pt x="1" y="368"/>
                  </a:lnTo>
                  <a:lnTo>
                    <a:pt x="245" y="571"/>
                  </a:lnTo>
                  <a:lnTo>
                    <a:pt x="551" y="612"/>
                  </a:lnTo>
                  <a:lnTo>
                    <a:pt x="8799" y="1508"/>
                  </a:lnTo>
                  <a:lnTo>
                    <a:pt x="17067" y="2404"/>
                  </a:lnTo>
                  <a:lnTo>
                    <a:pt x="17393" y="2424"/>
                  </a:lnTo>
                  <a:lnTo>
                    <a:pt x="17861" y="2302"/>
                  </a:lnTo>
                  <a:lnTo>
                    <a:pt x="18004" y="2078"/>
                  </a:lnTo>
                  <a:lnTo>
                    <a:pt x="17760" y="1875"/>
                  </a:lnTo>
                  <a:lnTo>
                    <a:pt x="17454" y="1814"/>
                  </a:lnTo>
                  <a:lnTo>
                    <a:pt x="9186" y="917"/>
                  </a:lnTo>
                  <a:lnTo>
                    <a:pt x="938" y="21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64"/>
            <p:cNvSpPr/>
            <p:nvPr/>
          </p:nvSpPr>
          <p:spPr>
            <a:xfrm rot="10800000">
              <a:off x="5859825" y="4781618"/>
              <a:ext cx="1330676" cy="179232"/>
            </a:xfrm>
            <a:custGeom>
              <a:avLst/>
              <a:gdLst/>
              <a:ahLst/>
              <a:cxnLst/>
              <a:rect l="l" t="t" r="r" b="b"/>
              <a:pathLst>
                <a:path w="18004" h="2425" extrusionOk="0">
                  <a:moveTo>
                    <a:pt x="612" y="1"/>
                  </a:moveTo>
                  <a:lnTo>
                    <a:pt x="143" y="144"/>
                  </a:lnTo>
                  <a:lnTo>
                    <a:pt x="1" y="368"/>
                  </a:lnTo>
                  <a:lnTo>
                    <a:pt x="245" y="571"/>
                  </a:lnTo>
                  <a:lnTo>
                    <a:pt x="551" y="612"/>
                  </a:lnTo>
                  <a:lnTo>
                    <a:pt x="8799" y="1508"/>
                  </a:lnTo>
                  <a:lnTo>
                    <a:pt x="17067" y="2404"/>
                  </a:lnTo>
                  <a:lnTo>
                    <a:pt x="17393" y="2424"/>
                  </a:lnTo>
                  <a:lnTo>
                    <a:pt x="17861" y="2302"/>
                  </a:lnTo>
                  <a:lnTo>
                    <a:pt x="18004" y="2078"/>
                  </a:lnTo>
                  <a:lnTo>
                    <a:pt x="17760" y="1875"/>
                  </a:lnTo>
                  <a:lnTo>
                    <a:pt x="17454" y="1814"/>
                  </a:lnTo>
                  <a:lnTo>
                    <a:pt x="9186" y="917"/>
                  </a:lnTo>
                  <a:lnTo>
                    <a:pt x="938" y="21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7284023" y="3034068"/>
            <a:ext cx="275596" cy="693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7809278" y="2597798"/>
            <a:ext cx="460589" cy="5835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3403A5-5694-4B0B-A6D5-0C21981BBB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6FB"/>
              </a:clrFrom>
              <a:clrTo>
                <a:srgbClr val="F7F6FB">
                  <a:alpha val="0"/>
                </a:srgbClr>
              </a:clrTo>
            </a:clrChange>
          </a:blip>
          <a:srcRect l="12190" t="69203" r="49153" b="11296"/>
          <a:stretch/>
        </p:blipFill>
        <p:spPr>
          <a:xfrm rot="10800000">
            <a:off x="697527" y="485174"/>
            <a:ext cx="7082232" cy="4733125"/>
          </a:xfrm>
          <a:prstGeom prst="rect">
            <a:avLst/>
          </a:prstGeom>
        </p:spPr>
      </p:pic>
      <p:sp>
        <p:nvSpPr>
          <p:cNvPr id="30" name="Google Shape;267;p35">
            <a:extLst>
              <a:ext uri="{FF2B5EF4-FFF2-40B4-BE49-F238E27FC236}">
                <a16:creationId xmlns:a16="http://schemas.microsoft.com/office/drawing/2014/main" id="{CB90B3C9-1107-4DFB-887D-42268ADF6C41}"/>
              </a:ext>
            </a:extLst>
          </p:cNvPr>
          <p:cNvSpPr txBox="1">
            <a:spLocks/>
          </p:cNvSpPr>
          <p:nvPr/>
        </p:nvSpPr>
        <p:spPr>
          <a:xfrm>
            <a:off x="1761581" y="4493583"/>
            <a:ext cx="4791619" cy="453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She is short and pretty.</a:t>
            </a:r>
          </a:p>
        </p:txBody>
      </p:sp>
    </p:spTree>
    <p:extLst>
      <p:ext uri="{BB962C8B-B14F-4D97-AF65-F5344CB8AC3E}">
        <p14:creationId xmlns:p14="http://schemas.microsoft.com/office/powerpoint/2010/main" val="298949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64"/>
          <p:cNvGrpSpPr/>
          <p:nvPr/>
        </p:nvGrpSpPr>
        <p:grpSpPr>
          <a:xfrm>
            <a:off x="6553200" y="-323850"/>
            <a:ext cx="2132205" cy="784438"/>
            <a:chOff x="5859825" y="4171200"/>
            <a:chExt cx="2489687" cy="789650"/>
          </a:xfrm>
        </p:grpSpPr>
        <p:sp>
          <p:nvSpPr>
            <p:cNvPr id="764" name="Google Shape;764;p64"/>
            <p:cNvSpPr/>
            <p:nvPr/>
          </p:nvSpPr>
          <p:spPr>
            <a:xfrm rot="10800000">
              <a:off x="6608260" y="4171200"/>
              <a:ext cx="1380417" cy="124982"/>
            </a:xfrm>
            <a:custGeom>
              <a:avLst/>
              <a:gdLst/>
              <a:ahLst/>
              <a:cxnLst/>
              <a:rect l="l" t="t" r="r" b="b"/>
              <a:pathLst>
                <a:path w="18677" h="1691" extrusionOk="0">
                  <a:moveTo>
                    <a:pt x="591" y="0"/>
                  </a:moveTo>
                  <a:lnTo>
                    <a:pt x="123" y="143"/>
                  </a:lnTo>
                  <a:lnTo>
                    <a:pt x="1" y="306"/>
                  </a:lnTo>
                  <a:lnTo>
                    <a:pt x="21" y="408"/>
                  </a:lnTo>
                  <a:lnTo>
                    <a:pt x="225" y="550"/>
                  </a:lnTo>
                  <a:lnTo>
                    <a:pt x="551" y="591"/>
                  </a:lnTo>
                  <a:lnTo>
                    <a:pt x="9145" y="1141"/>
                  </a:lnTo>
                  <a:lnTo>
                    <a:pt x="17739" y="1691"/>
                  </a:lnTo>
                  <a:lnTo>
                    <a:pt x="18085" y="1691"/>
                  </a:lnTo>
                  <a:lnTo>
                    <a:pt x="18554" y="1548"/>
                  </a:lnTo>
                  <a:lnTo>
                    <a:pt x="18676" y="1385"/>
                  </a:lnTo>
                  <a:lnTo>
                    <a:pt x="18656" y="1283"/>
                  </a:lnTo>
                  <a:lnTo>
                    <a:pt x="18452" y="1141"/>
                  </a:lnTo>
                  <a:lnTo>
                    <a:pt x="18126" y="1100"/>
                  </a:lnTo>
                  <a:lnTo>
                    <a:pt x="9532" y="550"/>
                  </a:lnTo>
                  <a:lnTo>
                    <a:pt x="9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64"/>
            <p:cNvSpPr/>
            <p:nvPr/>
          </p:nvSpPr>
          <p:spPr>
            <a:xfrm rot="10800000">
              <a:off x="6481511" y="4296175"/>
              <a:ext cx="1868001" cy="228825"/>
            </a:xfrm>
            <a:custGeom>
              <a:avLst/>
              <a:gdLst/>
              <a:ahLst/>
              <a:cxnLst/>
              <a:rect l="l" t="t" r="r" b="b"/>
              <a:pathLst>
                <a:path w="25274" h="3096" extrusionOk="0">
                  <a:moveTo>
                    <a:pt x="591" y="0"/>
                  </a:moveTo>
                  <a:lnTo>
                    <a:pt x="143" y="123"/>
                  </a:lnTo>
                  <a:lnTo>
                    <a:pt x="0" y="347"/>
                  </a:lnTo>
                  <a:lnTo>
                    <a:pt x="224" y="571"/>
                  </a:lnTo>
                  <a:lnTo>
                    <a:pt x="530" y="632"/>
                  </a:lnTo>
                  <a:lnTo>
                    <a:pt x="6354" y="1365"/>
                  </a:lnTo>
                  <a:lnTo>
                    <a:pt x="18268" y="2607"/>
                  </a:lnTo>
                  <a:lnTo>
                    <a:pt x="24337" y="3076"/>
                  </a:lnTo>
                  <a:lnTo>
                    <a:pt x="24663" y="3096"/>
                  </a:lnTo>
                  <a:lnTo>
                    <a:pt x="25131" y="2953"/>
                  </a:lnTo>
                  <a:lnTo>
                    <a:pt x="25274" y="2790"/>
                  </a:lnTo>
                  <a:lnTo>
                    <a:pt x="25254" y="2668"/>
                  </a:lnTo>
                  <a:lnTo>
                    <a:pt x="25029" y="2546"/>
                  </a:lnTo>
                  <a:lnTo>
                    <a:pt x="24724" y="2485"/>
                  </a:lnTo>
                  <a:lnTo>
                    <a:pt x="18655" y="2017"/>
                  </a:lnTo>
                  <a:lnTo>
                    <a:pt x="6762" y="795"/>
                  </a:lnTo>
                  <a:lnTo>
                    <a:pt x="917" y="41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64"/>
            <p:cNvSpPr/>
            <p:nvPr/>
          </p:nvSpPr>
          <p:spPr>
            <a:xfrm rot="10800000">
              <a:off x="5859844" y="4443627"/>
              <a:ext cx="1735555" cy="183740"/>
            </a:xfrm>
            <a:custGeom>
              <a:avLst/>
              <a:gdLst/>
              <a:ahLst/>
              <a:cxnLst/>
              <a:rect l="l" t="t" r="r" b="b"/>
              <a:pathLst>
                <a:path w="23482" h="2486" extrusionOk="0">
                  <a:moveTo>
                    <a:pt x="591" y="1"/>
                  </a:moveTo>
                  <a:lnTo>
                    <a:pt x="123" y="143"/>
                  </a:lnTo>
                  <a:lnTo>
                    <a:pt x="0" y="306"/>
                  </a:lnTo>
                  <a:lnTo>
                    <a:pt x="21" y="408"/>
                  </a:lnTo>
                  <a:lnTo>
                    <a:pt x="224" y="550"/>
                  </a:lnTo>
                  <a:lnTo>
                    <a:pt x="550" y="591"/>
                  </a:lnTo>
                  <a:lnTo>
                    <a:pt x="11548" y="1528"/>
                  </a:lnTo>
                  <a:lnTo>
                    <a:pt x="22545" y="2465"/>
                  </a:lnTo>
                  <a:lnTo>
                    <a:pt x="22891" y="2485"/>
                  </a:lnTo>
                  <a:lnTo>
                    <a:pt x="23360" y="2343"/>
                  </a:lnTo>
                  <a:lnTo>
                    <a:pt x="23482" y="2180"/>
                  </a:lnTo>
                  <a:lnTo>
                    <a:pt x="23462" y="2078"/>
                  </a:lnTo>
                  <a:lnTo>
                    <a:pt x="23258" y="1935"/>
                  </a:lnTo>
                  <a:lnTo>
                    <a:pt x="22952" y="1874"/>
                  </a:lnTo>
                  <a:lnTo>
                    <a:pt x="11935" y="93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64"/>
            <p:cNvSpPr/>
            <p:nvPr/>
          </p:nvSpPr>
          <p:spPr>
            <a:xfrm rot="10800000">
              <a:off x="6264725" y="4678593"/>
              <a:ext cx="1330676" cy="179232"/>
            </a:xfrm>
            <a:custGeom>
              <a:avLst/>
              <a:gdLst/>
              <a:ahLst/>
              <a:cxnLst/>
              <a:rect l="l" t="t" r="r" b="b"/>
              <a:pathLst>
                <a:path w="18004" h="2425" extrusionOk="0">
                  <a:moveTo>
                    <a:pt x="612" y="1"/>
                  </a:moveTo>
                  <a:lnTo>
                    <a:pt x="143" y="144"/>
                  </a:lnTo>
                  <a:lnTo>
                    <a:pt x="1" y="368"/>
                  </a:lnTo>
                  <a:lnTo>
                    <a:pt x="245" y="571"/>
                  </a:lnTo>
                  <a:lnTo>
                    <a:pt x="551" y="612"/>
                  </a:lnTo>
                  <a:lnTo>
                    <a:pt x="8799" y="1508"/>
                  </a:lnTo>
                  <a:lnTo>
                    <a:pt x="17067" y="2404"/>
                  </a:lnTo>
                  <a:lnTo>
                    <a:pt x="17393" y="2424"/>
                  </a:lnTo>
                  <a:lnTo>
                    <a:pt x="17861" y="2302"/>
                  </a:lnTo>
                  <a:lnTo>
                    <a:pt x="18004" y="2078"/>
                  </a:lnTo>
                  <a:lnTo>
                    <a:pt x="17760" y="1875"/>
                  </a:lnTo>
                  <a:lnTo>
                    <a:pt x="17454" y="1814"/>
                  </a:lnTo>
                  <a:lnTo>
                    <a:pt x="9186" y="917"/>
                  </a:lnTo>
                  <a:lnTo>
                    <a:pt x="938" y="21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64"/>
            <p:cNvSpPr/>
            <p:nvPr/>
          </p:nvSpPr>
          <p:spPr>
            <a:xfrm rot="10800000">
              <a:off x="5859825" y="4781618"/>
              <a:ext cx="1330676" cy="179232"/>
            </a:xfrm>
            <a:custGeom>
              <a:avLst/>
              <a:gdLst/>
              <a:ahLst/>
              <a:cxnLst/>
              <a:rect l="l" t="t" r="r" b="b"/>
              <a:pathLst>
                <a:path w="18004" h="2425" extrusionOk="0">
                  <a:moveTo>
                    <a:pt x="612" y="1"/>
                  </a:moveTo>
                  <a:lnTo>
                    <a:pt x="143" y="144"/>
                  </a:lnTo>
                  <a:lnTo>
                    <a:pt x="1" y="368"/>
                  </a:lnTo>
                  <a:lnTo>
                    <a:pt x="245" y="571"/>
                  </a:lnTo>
                  <a:lnTo>
                    <a:pt x="551" y="612"/>
                  </a:lnTo>
                  <a:lnTo>
                    <a:pt x="8799" y="1508"/>
                  </a:lnTo>
                  <a:lnTo>
                    <a:pt x="17067" y="2404"/>
                  </a:lnTo>
                  <a:lnTo>
                    <a:pt x="17393" y="2424"/>
                  </a:lnTo>
                  <a:lnTo>
                    <a:pt x="17861" y="2302"/>
                  </a:lnTo>
                  <a:lnTo>
                    <a:pt x="18004" y="2078"/>
                  </a:lnTo>
                  <a:lnTo>
                    <a:pt x="17760" y="1875"/>
                  </a:lnTo>
                  <a:lnTo>
                    <a:pt x="17454" y="1814"/>
                  </a:lnTo>
                  <a:lnTo>
                    <a:pt x="9186" y="917"/>
                  </a:lnTo>
                  <a:lnTo>
                    <a:pt x="938" y="21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7284023" y="3034068"/>
            <a:ext cx="275596" cy="693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7809278" y="2597798"/>
            <a:ext cx="460589" cy="5835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3403A5-5694-4B0B-A6D5-0C21981BBB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2F3F7"/>
              </a:clrFrom>
              <a:clrTo>
                <a:srgbClr val="F2F3F7">
                  <a:alpha val="0"/>
                </a:srgbClr>
              </a:clrTo>
            </a:clrChange>
          </a:blip>
          <a:srcRect l="50847" t="47038" r="9509" b="32451"/>
          <a:stretch/>
        </p:blipFill>
        <p:spPr>
          <a:xfrm rot="10800000">
            <a:off x="1356936" y="613819"/>
            <a:ext cx="6679360" cy="4578362"/>
          </a:xfrm>
          <a:prstGeom prst="rect">
            <a:avLst/>
          </a:prstGeom>
        </p:spPr>
      </p:pic>
      <p:sp>
        <p:nvSpPr>
          <p:cNvPr id="32" name="Google Shape;267;p35">
            <a:extLst>
              <a:ext uri="{FF2B5EF4-FFF2-40B4-BE49-F238E27FC236}">
                <a16:creationId xmlns:a16="http://schemas.microsoft.com/office/drawing/2014/main" id="{146214A0-6D63-45A7-AC01-1FBB94D76C51}"/>
              </a:ext>
            </a:extLst>
          </p:cNvPr>
          <p:cNvSpPr txBox="1">
            <a:spLocks/>
          </p:cNvSpPr>
          <p:nvPr/>
        </p:nvSpPr>
        <p:spPr>
          <a:xfrm>
            <a:off x="2362200" y="4324350"/>
            <a:ext cx="4191000" cy="355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He is young and cute.</a:t>
            </a:r>
          </a:p>
        </p:txBody>
      </p:sp>
    </p:spTree>
    <p:extLst>
      <p:ext uri="{BB962C8B-B14F-4D97-AF65-F5344CB8AC3E}">
        <p14:creationId xmlns:p14="http://schemas.microsoft.com/office/powerpoint/2010/main" val="138631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64"/>
          <p:cNvGrpSpPr/>
          <p:nvPr/>
        </p:nvGrpSpPr>
        <p:grpSpPr>
          <a:xfrm>
            <a:off x="6553200" y="-323850"/>
            <a:ext cx="2132205" cy="784438"/>
            <a:chOff x="5859825" y="4171200"/>
            <a:chExt cx="2489687" cy="789650"/>
          </a:xfrm>
        </p:grpSpPr>
        <p:sp>
          <p:nvSpPr>
            <p:cNvPr id="764" name="Google Shape;764;p64"/>
            <p:cNvSpPr/>
            <p:nvPr/>
          </p:nvSpPr>
          <p:spPr>
            <a:xfrm rot="10800000">
              <a:off x="6608260" y="4171200"/>
              <a:ext cx="1380417" cy="124982"/>
            </a:xfrm>
            <a:custGeom>
              <a:avLst/>
              <a:gdLst/>
              <a:ahLst/>
              <a:cxnLst/>
              <a:rect l="l" t="t" r="r" b="b"/>
              <a:pathLst>
                <a:path w="18677" h="1691" extrusionOk="0">
                  <a:moveTo>
                    <a:pt x="591" y="0"/>
                  </a:moveTo>
                  <a:lnTo>
                    <a:pt x="123" y="143"/>
                  </a:lnTo>
                  <a:lnTo>
                    <a:pt x="1" y="306"/>
                  </a:lnTo>
                  <a:lnTo>
                    <a:pt x="21" y="408"/>
                  </a:lnTo>
                  <a:lnTo>
                    <a:pt x="225" y="550"/>
                  </a:lnTo>
                  <a:lnTo>
                    <a:pt x="551" y="591"/>
                  </a:lnTo>
                  <a:lnTo>
                    <a:pt x="9145" y="1141"/>
                  </a:lnTo>
                  <a:lnTo>
                    <a:pt x="17739" y="1691"/>
                  </a:lnTo>
                  <a:lnTo>
                    <a:pt x="18085" y="1691"/>
                  </a:lnTo>
                  <a:lnTo>
                    <a:pt x="18554" y="1548"/>
                  </a:lnTo>
                  <a:lnTo>
                    <a:pt x="18676" y="1385"/>
                  </a:lnTo>
                  <a:lnTo>
                    <a:pt x="18656" y="1283"/>
                  </a:lnTo>
                  <a:lnTo>
                    <a:pt x="18452" y="1141"/>
                  </a:lnTo>
                  <a:lnTo>
                    <a:pt x="18126" y="1100"/>
                  </a:lnTo>
                  <a:lnTo>
                    <a:pt x="9532" y="550"/>
                  </a:lnTo>
                  <a:lnTo>
                    <a:pt x="9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64"/>
            <p:cNvSpPr/>
            <p:nvPr/>
          </p:nvSpPr>
          <p:spPr>
            <a:xfrm rot="10800000">
              <a:off x="6481511" y="4296175"/>
              <a:ext cx="1868001" cy="228825"/>
            </a:xfrm>
            <a:custGeom>
              <a:avLst/>
              <a:gdLst/>
              <a:ahLst/>
              <a:cxnLst/>
              <a:rect l="l" t="t" r="r" b="b"/>
              <a:pathLst>
                <a:path w="25274" h="3096" extrusionOk="0">
                  <a:moveTo>
                    <a:pt x="591" y="0"/>
                  </a:moveTo>
                  <a:lnTo>
                    <a:pt x="143" y="123"/>
                  </a:lnTo>
                  <a:lnTo>
                    <a:pt x="0" y="347"/>
                  </a:lnTo>
                  <a:lnTo>
                    <a:pt x="224" y="571"/>
                  </a:lnTo>
                  <a:lnTo>
                    <a:pt x="530" y="632"/>
                  </a:lnTo>
                  <a:lnTo>
                    <a:pt x="6354" y="1365"/>
                  </a:lnTo>
                  <a:lnTo>
                    <a:pt x="18268" y="2607"/>
                  </a:lnTo>
                  <a:lnTo>
                    <a:pt x="24337" y="3076"/>
                  </a:lnTo>
                  <a:lnTo>
                    <a:pt x="24663" y="3096"/>
                  </a:lnTo>
                  <a:lnTo>
                    <a:pt x="25131" y="2953"/>
                  </a:lnTo>
                  <a:lnTo>
                    <a:pt x="25274" y="2790"/>
                  </a:lnTo>
                  <a:lnTo>
                    <a:pt x="25254" y="2668"/>
                  </a:lnTo>
                  <a:lnTo>
                    <a:pt x="25029" y="2546"/>
                  </a:lnTo>
                  <a:lnTo>
                    <a:pt x="24724" y="2485"/>
                  </a:lnTo>
                  <a:lnTo>
                    <a:pt x="18655" y="2017"/>
                  </a:lnTo>
                  <a:lnTo>
                    <a:pt x="6762" y="795"/>
                  </a:lnTo>
                  <a:lnTo>
                    <a:pt x="917" y="41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64"/>
            <p:cNvSpPr/>
            <p:nvPr/>
          </p:nvSpPr>
          <p:spPr>
            <a:xfrm rot="10800000">
              <a:off x="5859844" y="4443627"/>
              <a:ext cx="1735555" cy="183740"/>
            </a:xfrm>
            <a:custGeom>
              <a:avLst/>
              <a:gdLst/>
              <a:ahLst/>
              <a:cxnLst/>
              <a:rect l="l" t="t" r="r" b="b"/>
              <a:pathLst>
                <a:path w="23482" h="2486" extrusionOk="0">
                  <a:moveTo>
                    <a:pt x="591" y="1"/>
                  </a:moveTo>
                  <a:lnTo>
                    <a:pt x="123" y="143"/>
                  </a:lnTo>
                  <a:lnTo>
                    <a:pt x="0" y="306"/>
                  </a:lnTo>
                  <a:lnTo>
                    <a:pt x="21" y="408"/>
                  </a:lnTo>
                  <a:lnTo>
                    <a:pt x="224" y="550"/>
                  </a:lnTo>
                  <a:lnTo>
                    <a:pt x="550" y="591"/>
                  </a:lnTo>
                  <a:lnTo>
                    <a:pt x="11548" y="1528"/>
                  </a:lnTo>
                  <a:lnTo>
                    <a:pt x="22545" y="2465"/>
                  </a:lnTo>
                  <a:lnTo>
                    <a:pt x="22891" y="2485"/>
                  </a:lnTo>
                  <a:lnTo>
                    <a:pt x="23360" y="2343"/>
                  </a:lnTo>
                  <a:lnTo>
                    <a:pt x="23482" y="2180"/>
                  </a:lnTo>
                  <a:lnTo>
                    <a:pt x="23462" y="2078"/>
                  </a:lnTo>
                  <a:lnTo>
                    <a:pt x="23258" y="1935"/>
                  </a:lnTo>
                  <a:lnTo>
                    <a:pt x="22952" y="1874"/>
                  </a:lnTo>
                  <a:lnTo>
                    <a:pt x="11935" y="93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64"/>
            <p:cNvSpPr/>
            <p:nvPr/>
          </p:nvSpPr>
          <p:spPr>
            <a:xfrm rot="10800000">
              <a:off x="6264725" y="4678593"/>
              <a:ext cx="1330676" cy="179232"/>
            </a:xfrm>
            <a:custGeom>
              <a:avLst/>
              <a:gdLst/>
              <a:ahLst/>
              <a:cxnLst/>
              <a:rect l="l" t="t" r="r" b="b"/>
              <a:pathLst>
                <a:path w="18004" h="2425" extrusionOk="0">
                  <a:moveTo>
                    <a:pt x="612" y="1"/>
                  </a:moveTo>
                  <a:lnTo>
                    <a:pt x="143" y="144"/>
                  </a:lnTo>
                  <a:lnTo>
                    <a:pt x="1" y="368"/>
                  </a:lnTo>
                  <a:lnTo>
                    <a:pt x="245" y="571"/>
                  </a:lnTo>
                  <a:lnTo>
                    <a:pt x="551" y="612"/>
                  </a:lnTo>
                  <a:lnTo>
                    <a:pt x="8799" y="1508"/>
                  </a:lnTo>
                  <a:lnTo>
                    <a:pt x="17067" y="2404"/>
                  </a:lnTo>
                  <a:lnTo>
                    <a:pt x="17393" y="2424"/>
                  </a:lnTo>
                  <a:lnTo>
                    <a:pt x="17861" y="2302"/>
                  </a:lnTo>
                  <a:lnTo>
                    <a:pt x="18004" y="2078"/>
                  </a:lnTo>
                  <a:lnTo>
                    <a:pt x="17760" y="1875"/>
                  </a:lnTo>
                  <a:lnTo>
                    <a:pt x="17454" y="1814"/>
                  </a:lnTo>
                  <a:lnTo>
                    <a:pt x="9186" y="917"/>
                  </a:lnTo>
                  <a:lnTo>
                    <a:pt x="938" y="21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64"/>
            <p:cNvSpPr/>
            <p:nvPr/>
          </p:nvSpPr>
          <p:spPr>
            <a:xfrm rot="10800000">
              <a:off x="5859825" y="4781618"/>
              <a:ext cx="1330676" cy="179232"/>
            </a:xfrm>
            <a:custGeom>
              <a:avLst/>
              <a:gdLst/>
              <a:ahLst/>
              <a:cxnLst/>
              <a:rect l="l" t="t" r="r" b="b"/>
              <a:pathLst>
                <a:path w="18004" h="2425" extrusionOk="0">
                  <a:moveTo>
                    <a:pt x="612" y="1"/>
                  </a:moveTo>
                  <a:lnTo>
                    <a:pt x="143" y="144"/>
                  </a:lnTo>
                  <a:lnTo>
                    <a:pt x="1" y="368"/>
                  </a:lnTo>
                  <a:lnTo>
                    <a:pt x="245" y="571"/>
                  </a:lnTo>
                  <a:lnTo>
                    <a:pt x="551" y="612"/>
                  </a:lnTo>
                  <a:lnTo>
                    <a:pt x="8799" y="1508"/>
                  </a:lnTo>
                  <a:lnTo>
                    <a:pt x="17067" y="2404"/>
                  </a:lnTo>
                  <a:lnTo>
                    <a:pt x="17393" y="2424"/>
                  </a:lnTo>
                  <a:lnTo>
                    <a:pt x="17861" y="2302"/>
                  </a:lnTo>
                  <a:lnTo>
                    <a:pt x="18004" y="2078"/>
                  </a:lnTo>
                  <a:lnTo>
                    <a:pt x="17760" y="1875"/>
                  </a:lnTo>
                  <a:lnTo>
                    <a:pt x="17454" y="1814"/>
                  </a:lnTo>
                  <a:lnTo>
                    <a:pt x="9186" y="917"/>
                  </a:lnTo>
                  <a:lnTo>
                    <a:pt x="938" y="21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7284023" y="3034068"/>
            <a:ext cx="275596" cy="693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7809278" y="2597798"/>
            <a:ext cx="460589" cy="5835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CD80DE-3E70-473F-8272-E17233DD78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3" t="46945" r="1051"/>
          <a:stretch/>
        </p:blipFill>
        <p:spPr>
          <a:xfrm rot="10800000">
            <a:off x="1159610" y="27615"/>
            <a:ext cx="6827711" cy="5254177"/>
          </a:xfrm>
          <a:prstGeom prst="rect">
            <a:avLst/>
          </a:prstGeom>
        </p:spPr>
      </p:pic>
      <p:sp>
        <p:nvSpPr>
          <p:cNvPr id="17" name="Google Shape;267;p35">
            <a:extLst>
              <a:ext uri="{FF2B5EF4-FFF2-40B4-BE49-F238E27FC236}">
                <a16:creationId xmlns:a16="http://schemas.microsoft.com/office/drawing/2014/main" id="{66EB2A72-583F-4DA0-8415-ACC017EEBE34}"/>
              </a:ext>
            </a:extLst>
          </p:cNvPr>
          <p:cNvSpPr txBox="1">
            <a:spLocks/>
          </p:cNvSpPr>
          <p:nvPr/>
        </p:nvSpPr>
        <p:spPr>
          <a:xfrm>
            <a:off x="2514600" y="2038350"/>
            <a:ext cx="618525" cy="52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old</a:t>
            </a:r>
          </a:p>
        </p:txBody>
      </p:sp>
      <p:sp>
        <p:nvSpPr>
          <p:cNvPr id="19" name="Google Shape;267;p35">
            <a:extLst>
              <a:ext uri="{FF2B5EF4-FFF2-40B4-BE49-F238E27FC236}">
                <a16:creationId xmlns:a16="http://schemas.microsoft.com/office/drawing/2014/main" id="{EAA7EE8B-2622-427E-B828-D64D76165695}"/>
              </a:ext>
            </a:extLst>
          </p:cNvPr>
          <p:cNvSpPr txBox="1">
            <a:spLocks/>
          </p:cNvSpPr>
          <p:nvPr/>
        </p:nvSpPr>
        <p:spPr>
          <a:xfrm>
            <a:off x="4029675" y="2038350"/>
            <a:ext cx="618525" cy="52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big</a:t>
            </a:r>
          </a:p>
        </p:txBody>
      </p:sp>
      <p:sp>
        <p:nvSpPr>
          <p:cNvPr id="20" name="Google Shape;267;p35">
            <a:extLst>
              <a:ext uri="{FF2B5EF4-FFF2-40B4-BE49-F238E27FC236}">
                <a16:creationId xmlns:a16="http://schemas.microsoft.com/office/drawing/2014/main" id="{2B7CC23E-6773-44A9-BDA1-AFCE583418B8}"/>
              </a:ext>
            </a:extLst>
          </p:cNvPr>
          <p:cNvSpPr txBox="1">
            <a:spLocks/>
          </p:cNvSpPr>
          <p:nvPr/>
        </p:nvSpPr>
        <p:spPr>
          <a:xfrm>
            <a:off x="3429000" y="3261372"/>
            <a:ext cx="2819400" cy="52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It’s fat and young.</a:t>
            </a:r>
          </a:p>
        </p:txBody>
      </p:sp>
      <p:sp>
        <p:nvSpPr>
          <p:cNvPr id="21" name="Google Shape;267;p35">
            <a:extLst>
              <a:ext uri="{FF2B5EF4-FFF2-40B4-BE49-F238E27FC236}">
                <a16:creationId xmlns:a16="http://schemas.microsoft.com/office/drawing/2014/main" id="{719E174B-E34A-4ABE-B160-E24C153B15E7}"/>
              </a:ext>
            </a:extLst>
          </p:cNvPr>
          <p:cNvSpPr txBox="1">
            <a:spLocks/>
          </p:cNvSpPr>
          <p:nvPr/>
        </p:nvSpPr>
        <p:spPr>
          <a:xfrm>
            <a:off x="2895600" y="4553292"/>
            <a:ext cx="2819400" cy="52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blond and cute.</a:t>
            </a:r>
          </a:p>
        </p:txBody>
      </p:sp>
    </p:spTree>
    <p:extLst>
      <p:ext uri="{BB962C8B-B14F-4D97-AF65-F5344CB8AC3E}">
        <p14:creationId xmlns:p14="http://schemas.microsoft.com/office/powerpoint/2010/main" val="109683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p59"/>
          <p:cNvGrpSpPr/>
          <p:nvPr/>
        </p:nvGrpSpPr>
        <p:grpSpPr>
          <a:xfrm>
            <a:off x="6736360" y="401561"/>
            <a:ext cx="2005113" cy="1219200"/>
            <a:chOff x="5991287" y="3"/>
            <a:chExt cx="2991065" cy="1349259"/>
          </a:xfrm>
        </p:grpSpPr>
        <p:sp>
          <p:nvSpPr>
            <p:cNvPr id="660" name="Google Shape;660;p59"/>
            <p:cNvSpPr/>
            <p:nvPr/>
          </p:nvSpPr>
          <p:spPr>
            <a:xfrm>
              <a:off x="8091250" y="570380"/>
              <a:ext cx="206573" cy="251344"/>
            </a:xfrm>
            <a:custGeom>
              <a:avLst/>
              <a:gdLst/>
              <a:ahLst/>
              <a:cxnLst/>
              <a:rect l="l" t="t" r="r" b="b"/>
              <a:pathLst>
                <a:path w="3382" h="4115" extrusionOk="0">
                  <a:moveTo>
                    <a:pt x="876" y="0"/>
                  </a:moveTo>
                  <a:lnTo>
                    <a:pt x="510" y="41"/>
                  </a:lnTo>
                  <a:lnTo>
                    <a:pt x="306" y="204"/>
                  </a:lnTo>
                  <a:lnTo>
                    <a:pt x="225" y="347"/>
                  </a:lnTo>
                  <a:lnTo>
                    <a:pt x="123" y="550"/>
                  </a:lnTo>
                  <a:lnTo>
                    <a:pt x="1" y="998"/>
                  </a:lnTo>
                  <a:lnTo>
                    <a:pt x="21" y="1691"/>
                  </a:lnTo>
                  <a:lnTo>
                    <a:pt x="327" y="2587"/>
                  </a:lnTo>
                  <a:lnTo>
                    <a:pt x="856" y="3381"/>
                  </a:lnTo>
                  <a:lnTo>
                    <a:pt x="1162" y="3687"/>
                  </a:lnTo>
                  <a:lnTo>
                    <a:pt x="1365" y="3850"/>
                  </a:lnTo>
                  <a:lnTo>
                    <a:pt x="1813" y="4074"/>
                  </a:lnTo>
                  <a:lnTo>
                    <a:pt x="2282" y="4114"/>
                  </a:lnTo>
                  <a:lnTo>
                    <a:pt x="2750" y="3992"/>
                  </a:lnTo>
                  <a:lnTo>
                    <a:pt x="2954" y="3829"/>
                  </a:lnTo>
                  <a:lnTo>
                    <a:pt x="3096" y="3687"/>
                  </a:lnTo>
                  <a:lnTo>
                    <a:pt x="3300" y="3361"/>
                  </a:lnTo>
                  <a:lnTo>
                    <a:pt x="3381" y="2974"/>
                  </a:lnTo>
                  <a:lnTo>
                    <a:pt x="3300" y="2607"/>
                  </a:lnTo>
                  <a:lnTo>
                    <a:pt x="3198" y="2424"/>
                  </a:lnTo>
                  <a:lnTo>
                    <a:pt x="3096" y="2302"/>
                  </a:lnTo>
                  <a:lnTo>
                    <a:pt x="2811" y="2200"/>
                  </a:lnTo>
                  <a:lnTo>
                    <a:pt x="2546" y="2261"/>
                  </a:lnTo>
                  <a:lnTo>
                    <a:pt x="2363" y="2485"/>
                  </a:lnTo>
                  <a:lnTo>
                    <a:pt x="2346" y="2625"/>
                  </a:lnTo>
                  <a:lnTo>
                    <a:pt x="2346" y="2625"/>
                  </a:lnTo>
                  <a:lnTo>
                    <a:pt x="2343" y="2628"/>
                  </a:lnTo>
                  <a:lnTo>
                    <a:pt x="2261" y="2607"/>
                  </a:lnTo>
                  <a:lnTo>
                    <a:pt x="2200" y="2628"/>
                  </a:lnTo>
                  <a:lnTo>
                    <a:pt x="1997" y="2485"/>
                  </a:lnTo>
                  <a:lnTo>
                    <a:pt x="1854" y="2261"/>
                  </a:lnTo>
                  <a:lnTo>
                    <a:pt x="1671" y="1996"/>
                  </a:lnTo>
                  <a:lnTo>
                    <a:pt x="1406" y="1507"/>
                  </a:lnTo>
                  <a:lnTo>
                    <a:pt x="1345" y="1182"/>
                  </a:lnTo>
                  <a:lnTo>
                    <a:pt x="1406" y="1039"/>
                  </a:lnTo>
                  <a:lnTo>
                    <a:pt x="1447" y="876"/>
                  </a:lnTo>
                  <a:lnTo>
                    <a:pt x="1467" y="611"/>
                  </a:lnTo>
                  <a:lnTo>
                    <a:pt x="1325" y="245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59"/>
            <p:cNvSpPr/>
            <p:nvPr/>
          </p:nvSpPr>
          <p:spPr>
            <a:xfrm>
              <a:off x="8698697" y="350515"/>
              <a:ext cx="283656" cy="246336"/>
            </a:xfrm>
            <a:custGeom>
              <a:avLst/>
              <a:gdLst/>
              <a:ahLst/>
              <a:cxnLst/>
              <a:rect l="l" t="t" r="r" b="b"/>
              <a:pathLst>
                <a:path w="4644" h="4033" extrusionOk="0">
                  <a:moveTo>
                    <a:pt x="876" y="0"/>
                  </a:moveTo>
                  <a:lnTo>
                    <a:pt x="530" y="102"/>
                  </a:lnTo>
                  <a:lnTo>
                    <a:pt x="244" y="285"/>
                  </a:lnTo>
                  <a:lnTo>
                    <a:pt x="41" y="591"/>
                  </a:lnTo>
                  <a:lnTo>
                    <a:pt x="0" y="958"/>
                  </a:lnTo>
                  <a:lnTo>
                    <a:pt x="41" y="1182"/>
                  </a:lnTo>
                  <a:lnTo>
                    <a:pt x="183" y="1609"/>
                  </a:lnTo>
                  <a:lnTo>
                    <a:pt x="530" y="2424"/>
                  </a:lnTo>
                  <a:lnTo>
                    <a:pt x="998" y="3137"/>
                  </a:lnTo>
                  <a:lnTo>
                    <a:pt x="1650" y="3687"/>
                  </a:lnTo>
                  <a:lnTo>
                    <a:pt x="2057" y="3890"/>
                  </a:lnTo>
                  <a:lnTo>
                    <a:pt x="2281" y="3972"/>
                  </a:lnTo>
                  <a:lnTo>
                    <a:pt x="2709" y="4033"/>
                  </a:lnTo>
                  <a:lnTo>
                    <a:pt x="3340" y="3951"/>
                  </a:lnTo>
                  <a:lnTo>
                    <a:pt x="4073" y="3544"/>
                  </a:lnTo>
                  <a:lnTo>
                    <a:pt x="4440" y="3035"/>
                  </a:lnTo>
                  <a:lnTo>
                    <a:pt x="4603" y="2628"/>
                  </a:lnTo>
                  <a:lnTo>
                    <a:pt x="4643" y="2403"/>
                  </a:lnTo>
                  <a:lnTo>
                    <a:pt x="4643" y="2281"/>
                  </a:lnTo>
                  <a:lnTo>
                    <a:pt x="4582" y="2037"/>
                  </a:lnTo>
                  <a:lnTo>
                    <a:pt x="4338" y="1752"/>
                  </a:lnTo>
                  <a:lnTo>
                    <a:pt x="3870" y="1548"/>
                  </a:lnTo>
                  <a:lnTo>
                    <a:pt x="3483" y="1589"/>
                  </a:lnTo>
                  <a:lnTo>
                    <a:pt x="3259" y="1711"/>
                  </a:lnTo>
                  <a:lnTo>
                    <a:pt x="3177" y="1813"/>
                  </a:lnTo>
                  <a:lnTo>
                    <a:pt x="3075" y="1935"/>
                  </a:lnTo>
                  <a:lnTo>
                    <a:pt x="2851" y="2037"/>
                  </a:lnTo>
                  <a:lnTo>
                    <a:pt x="2546" y="1955"/>
                  </a:lnTo>
                  <a:lnTo>
                    <a:pt x="2077" y="1182"/>
                  </a:lnTo>
                  <a:lnTo>
                    <a:pt x="1894" y="672"/>
                  </a:lnTo>
                  <a:lnTo>
                    <a:pt x="1813" y="469"/>
                  </a:lnTo>
                  <a:lnTo>
                    <a:pt x="1568" y="163"/>
                  </a:lnTo>
                  <a:lnTo>
                    <a:pt x="1242" y="21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59"/>
            <p:cNvSpPr/>
            <p:nvPr/>
          </p:nvSpPr>
          <p:spPr>
            <a:xfrm>
              <a:off x="7101099" y="248627"/>
              <a:ext cx="293673" cy="200342"/>
            </a:xfrm>
            <a:custGeom>
              <a:avLst/>
              <a:gdLst/>
              <a:ahLst/>
              <a:cxnLst/>
              <a:rect l="l" t="t" r="r" b="b"/>
              <a:pathLst>
                <a:path w="4808" h="3280" extrusionOk="0">
                  <a:moveTo>
                    <a:pt x="367" y="0"/>
                  </a:moveTo>
                  <a:lnTo>
                    <a:pt x="123" y="204"/>
                  </a:lnTo>
                  <a:lnTo>
                    <a:pt x="21" y="408"/>
                  </a:lnTo>
                  <a:lnTo>
                    <a:pt x="1" y="550"/>
                  </a:lnTo>
                  <a:lnTo>
                    <a:pt x="21" y="1019"/>
                  </a:lnTo>
                  <a:lnTo>
                    <a:pt x="306" y="1935"/>
                  </a:lnTo>
                  <a:lnTo>
                    <a:pt x="897" y="2668"/>
                  </a:lnTo>
                  <a:lnTo>
                    <a:pt x="1488" y="3055"/>
                  </a:lnTo>
                  <a:lnTo>
                    <a:pt x="1936" y="3218"/>
                  </a:lnTo>
                  <a:lnTo>
                    <a:pt x="2180" y="3259"/>
                  </a:lnTo>
                  <a:lnTo>
                    <a:pt x="2445" y="3279"/>
                  </a:lnTo>
                  <a:lnTo>
                    <a:pt x="2974" y="3238"/>
                  </a:lnTo>
                  <a:lnTo>
                    <a:pt x="3483" y="3075"/>
                  </a:lnTo>
                  <a:lnTo>
                    <a:pt x="3972" y="2831"/>
                  </a:lnTo>
                  <a:lnTo>
                    <a:pt x="4379" y="2505"/>
                  </a:lnTo>
                  <a:lnTo>
                    <a:pt x="4665" y="2078"/>
                  </a:lnTo>
                  <a:lnTo>
                    <a:pt x="4807" y="1609"/>
                  </a:lnTo>
                  <a:lnTo>
                    <a:pt x="4787" y="1080"/>
                  </a:lnTo>
                  <a:lnTo>
                    <a:pt x="4685" y="795"/>
                  </a:lnTo>
                  <a:lnTo>
                    <a:pt x="4624" y="652"/>
                  </a:lnTo>
                  <a:lnTo>
                    <a:pt x="4420" y="489"/>
                  </a:lnTo>
                  <a:lnTo>
                    <a:pt x="4196" y="408"/>
                  </a:lnTo>
                  <a:lnTo>
                    <a:pt x="3952" y="469"/>
                  </a:lnTo>
                  <a:lnTo>
                    <a:pt x="3830" y="571"/>
                  </a:lnTo>
                  <a:lnTo>
                    <a:pt x="3544" y="835"/>
                  </a:lnTo>
                  <a:lnTo>
                    <a:pt x="2893" y="1385"/>
                  </a:lnTo>
                  <a:lnTo>
                    <a:pt x="2547" y="1568"/>
                  </a:lnTo>
                  <a:lnTo>
                    <a:pt x="2302" y="1650"/>
                  </a:lnTo>
                  <a:lnTo>
                    <a:pt x="1813" y="1548"/>
                  </a:lnTo>
                  <a:lnTo>
                    <a:pt x="1426" y="1243"/>
                  </a:lnTo>
                  <a:lnTo>
                    <a:pt x="1182" y="795"/>
                  </a:lnTo>
                  <a:lnTo>
                    <a:pt x="1162" y="550"/>
                  </a:lnTo>
                  <a:lnTo>
                    <a:pt x="1141" y="408"/>
                  </a:lnTo>
                  <a:lnTo>
                    <a:pt x="1040" y="204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9"/>
            <p:cNvSpPr/>
            <p:nvPr/>
          </p:nvSpPr>
          <p:spPr>
            <a:xfrm>
              <a:off x="8204794" y="134375"/>
              <a:ext cx="256353" cy="297337"/>
            </a:xfrm>
            <a:custGeom>
              <a:avLst/>
              <a:gdLst/>
              <a:ahLst/>
              <a:cxnLst/>
              <a:rect l="l" t="t" r="r" b="b"/>
              <a:pathLst>
                <a:path w="4197" h="4868" extrusionOk="0">
                  <a:moveTo>
                    <a:pt x="2250" y="3128"/>
                  </a:moveTo>
                  <a:lnTo>
                    <a:pt x="2241" y="3157"/>
                  </a:lnTo>
                  <a:lnTo>
                    <a:pt x="2241" y="3137"/>
                  </a:lnTo>
                  <a:lnTo>
                    <a:pt x="2250" y="3128"/>
                  </a:lnTo>
                  <a:close/>
                  <a:moveTo>
                    <a:pt x="1019" y="0"/>
                  </a:moveTo>
                  <a:lnTo>
                    <a:pt x="836" y="21"/>
                  </a:lnTo>
                  <a:lnTo>
                    <a:pt x="449" y="184"/>
                  </a:lnTo>
                  <a:lnTo>
                    <a:pt x="164" y="448"/>
                  </a:lnTo>
                  <a:lnTo>
                    <a:pt x="1" y="815"/>
                  </a:lnTo>
                  <a:lnTo>
                    <a:pt x="1" y="1039"/>
                  </a:lnTo>
                  <a:lnTo>
                    <a:pt x="41" y="1467"/>
                  </a:lnTo>
                  <a:lnTo>
                    <a:pt x="245" y="2302"/>
                  </a:lnTo>
                  <a:lnTo>
                    <a:pt x="591" y="3096"/>
                  </a:lnTo>
                  <a:lnTo>
                    <a:pt x="1060" y="3809"/>
                  </a:lnTo>
                  <a:lnTo>
                    <a:pt x="1345" y="4155"/>
                  </a:lnTo>
                  <a:lnTo>
                    <a:pt x="1508" y="4338"/>
                  </a:lnTo>
                  <a:lnTo>
                    <a:pt x="1915" y="4623"/>
                  </a:lnTo>
                  <a:lnTo>
                    <a:pt x="2343" y="4827"/>
                  </a:lnTo>
                  <a:lnTo>
                    <a:pt x="2832" y="4868"/>
                  </a:lnTo>
                  <a:lnTo>
                    <a:pt x="3076" y="4827"/>
                  </a:lnTo>
                  <a:lnTo>
                    <a:pt x="3320" y="4766"/>
                  </a:lnTo>
                  <a:lnTo>
                    <a:pt x="3728" y="4501"/>
                  </a:lnTo>
                  <a:lnTo>
                    <a:pt x="4033" y="4134"/>
                  </a:lnTo>
                  <a:lnTo>
                    <a:pt x="4196" y="3686"/>
                  </a:lnTo>
                  <a:lnTo>
                    <a:pt x="4196" y="3422"/>
                  </a:lnTo>
                  <a:lnTo>
                    <a:pt x="4176" y="3218"/>
                  </a:lnTo>
                  <a:lnTo>
                    <a:pt x="4033" y="2892"/>
                  </a:lnTo>
                  <a:lnTo>
                    <a:pt x="3789" y="2648"/>
                  </a:lnTo>
                  <a:lnTo>
                    <a:pt x="3463" y="2485"/>
                  </a:lnTo>
                  <a:lnTo>
                    <a:pt x="3117" y="2444"/>
                  </a:lnTo>
                  <a:lnTo>
                    <a:pt x="2791" y="2485"/>
                  </a:lnTo>
                  <a:lnTo>
                    <a:pt x="2760" y="2504"/>
                  </a:lnTo>
                  <a:lnTo>
                    <a:pt x="2760" y="2504"/>
                  </a:lnTo>
                  <a:lnTo>
                    <a:pt x="2669" y="2403"/>
                  </a:lnTo>
                  <a:lnTo>
                    <a:pt x="2485" y="2159"/>
                  </a:lnTo>
                  <a:lnTo>
                    <a:pt x="2322" y="1894"/>
                  </a:lnTo>
                  <a:lnTo>
                    <a:pt x="2098" y="1324"/>
                  </a:lnTo>
                  <a:lnTo>
                    <a:pt x="2058" y="1039"/>
                  </a:lnTo>
                  <a:lnTo>
                    <a:pt x="2017" y="815"/>
                  </a:lnTo>
                  <a:lnTo>
                    <a:pt x="1874" y="448"/>
                  </a:lnTo>
                  <a:lnTo>
                    <a:pt x="1610" y="184"/>
                  </a:lnTo>
                  <a:lnTo>
                    <a:pt x="1243" y="21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9"/>
            <p:cNvSpPr/>
            <p:nvPr/>
          </p:nvSpPr>
          <p:spPr>
            <a:xfrm>
              <a:off x="7596637" y="3"/>
              <a:ext cx="284938" cy="252627"/>
            </a:xfrm>
            <a:custGeom>
              <a:avLst/>
              <a:gdLst/>
              <a:ahLst/>
              <a:cxnLst/>
              <a:rect l="l" t="t" r="r" b="b"/>
              <a:pathLst>
                <a:path w="4665" h="4136" extrusionOk="0">
                  <a:moveTo>
                    <a:pt x="1795" y="1764"/>
                  </a:moveTo>
                  <a:lnTo>
                    <a:pt x="1854" y="1793"/>
                  </a:lnTo>
                  <a:lnTo>
                    <a:pt x="1833" y="1814"/>
                  </a:lnTo>
                  <a:lnTo>
                    <a:pt x="1795" y="1764"/>
                  </a:lnTo>
                  <a:close/>
                  <a:moveTo>
                    <a:pt x="3870" y="1"/>
                  </a:moveTo>
                  <a:lnTo>
                    <a:pt x="3483" y="42"/>
                  </a:lnTo>
                  <a:lnTo>
                    <a:pt x="3279" y="205"/>
                  </a:lnTo>
                  <a:lnTo>
                    <a:pt x="2994" y="510"/>
                  </a:lnTo>
                  <a:lnTo>
                    <a:pt x="2546" y="1243"/>
                  </a:lnTo>
                  <a:lnTo>
                    <a:pt x="2261" y="1569"/>
                  </a:lnTo>
                  <a:lnTo>
                    <a:pt x="2180" y="1618"/>
                  </a:lnTo>
                  <a:lnTo>
                    <a:pt x="2180" y="1618"/>
                  </a:lnTo>
                  <a:lnTo>
                    <a:pt x="2017" y="1651"/>
                  </a:lnTo>
                  <a:lnTo>
                    <a:pt x="2037" y="1671"/>
                  </a:lnTo>
                  <a:lnTo>
                    <a:pt x="1935" y="1712"/>
                  </a:lnTo>
                  <a:lnTo>
                    <a:pt x="1854" y="1651"/>
                  </a:lnTo>
                  <a:lnTo>
                    <a:pt x="1678" y="1621"/>
                  </a:lnTo>
                  <a:lnTo>
                    <a:pt x="1678" y="1621"/>
                  </a:lnTo>
                  <a:lnTo>
                    <a:pt x="1365" y="1406"/>
                  </a:lnTo>
                  <a:lnTo>
                    <a:pt x="998" y="1345"/>
                  </a:lnTo>
                  <a:lnTo>
                    <a:pt x="652" y="1406"/>
                  </a:lnTo>
                  <a:lnTo>
                    <a:pt x="347" y="1589"/>
                  </a:lnTo>
                  <a:lnTo>
                    <a:pt x="102" y="1854"/>
                  </a:lnTo>
                  <a:lnTo>
                    <a:pt x="0" y="2200"/>
                  </a:lnTo>
                  <a:lnTo>
                    <a:pt x="21" y="2608"/>
                  </a:lnTo>
                  <a:lnTo>
                    <a:pt x="123" y="2832"/>
                  </a:lnTo>
                  <a:lnTo>
                    <a:pt x="245" y="3137"/>
                  </a:lnTo>
                  <a:lnTo>
                    <a:pt x="510" y="3483"/>
                  </a:lnTo>
                  <a:lnTo>
                    <a:pt x="713" y="3687"/>
                  </a:lnTo>
                  <a:lnTo>
                    <a:pt x="1182" y="3952"/>
                  </a:lnTo>
                  <a:lnTo>
                    <a:pt x="1446" y="4033"/>
                  </a:lnTo>
                  <a:lnTo>
                    <a:pt x="1691" y="4094"/>
                  </a:lnTo>
                  <a:lnTo>
                    <a:pt x="2200" y="4135"/>
                  </a:lnTo>
                  <a:lnTo>
                    <a:pt x="2709" y="4054"/>
                  </a:lnTo>
                  <a:lnTo>
                    <a:pt x="3178" y="3870"/>
                  </a:lnTo>
                  <a:lnTo>
                    <a:pt x="3402" y="3748"/>
                  </a:lnTo>
                  <a:lnTo>
                    <a:pt x="3605" y="3606"/>
                  </a:lnTo>
                  <a:lnTo>
                    <a:pt x="3992" y="3259"/>
                  </a:lnTo>
                  <a:lnTo>
                    <a:pt x="4420" y="2608"/>
                  </a:lnTo>
                  <a:lnTo>
                    <a:pt x="4644" y="1875"/>
                  </a:lnTo>
                  <a:lnTo>
                    <a:pt x="4664" y="1365"/>
                  </a:lnTo>
                  <a:lnTo>
                    <a:pt x="4583" y="877"/>
                  </a:lnTo>
                  <a:lnTo>
                    <a:pt x="4379" y="408"/>
                  </a:lnTo>
                  <a:lnTo>
                    <a:pt x="4216" y="205"/>
                  </a:lnTo>
                  <a:lnTo>
                    <a:pt x="4114" y="103"/>
                  </a:lnTo>
                  <a:lnTo>
                    <a:pt x="38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59"/>
            <p:cNvSpPr/>
            <p:nvPr/>
          </p:nvSpPr>
          <p:spPr>
            <a:xfrm>
              <a:off x="6912624" y="589614"/>
              <a:ext cx="188487" cy="212869"/>
            </a:xfrm>
            <a:custGeom>
              <a:avLst/>
              <a:gdLst/>
              <a:ahLst/>
              <a:cxnLst/>
              <a:rect l="l" t="t" r="r" b="b"/>
              <a:pathLst>
                <a:path w="3301" h="3728" extrusionOk="0">
                  <a:moveTo>
                    <a:pt x="571" y="1"/>
                  </a:moveTo>
                  <a:lnTo>
                    <a:pt x="306" y="82"/>
                  </a:lnTo>
                  <a:lnTo>
                    <a:pt x="123" y="266"/>
                  </a:lnTo>
                  <a:lnTo>
                    <a:pt x="21" y="530"/>
                  </a:lnTo>
                  <a:lnTo>
                    <a:pt x="1" y="693"/>
                  </a:lnTo>
                  <a:lnTo>
                    <a:pt x="42" y="1325"/>
                  </a:lnTo>
                  <a:lnTo>
                    <a:pt x="225" y="2262"/>
                  </a:lnTo>
                  <a:lnTo>
                    <a:pt x="490" y="2832"/>
                  </a:lnTo>
                  <a:lnTo>
                    <a:pt x="693" y="3076"/>
                  </a:lnTo>
                  <a:lnTo>
                    <a:pt x="917" y="3300"/>
                  </a:lnTo>
                  <a:lnTo>
                    <a:pt x="1447" y="3606"/>
                  </a:lnTo>
                  <a:lnTo>
                    <a:pt x="2058" y="3728"/>
                  </a:lnTo>
                  <a:lnTo>
                    <a:pt x="2669" y="3626"/>
                  </a:lnTo>
                  <a:lnTo>
                    <a:pt x="2954" y="3463"/>
                  </a:lnTo>
                  <a:lnTo>
                    <a:pt x="3076" y="3382"/>
                  </a:lnTo>
                  <a:lnTo>
                    <a:pt x="3239" y="3158"/>
                  </a:lnTo>
                  <a:lnTo>
                    <a:pt x="3300" y="2750"/>
                  </a:lnTo>
                  <a:lnTo>
                    <a:pt x="3096" y="2262"/>
                  </a:lnTo>
                  <a:lnTo>
                    <a:pt x="2791" y="2058"/>
                  </a:lnTo>
                  <a:lnTo>
                    <a:pt x="2526" y="2058"/>
                  </a:lnTo>
                  <a:lnTo>
                    <a:pt x="2363" y="2099"/>
                  </a:lnTo>
                  <a:lnTo>
                    <a:pt x="2241" y="2139"/>
                  </a:lnTo>
                  <a:lnTo>
                    <a:pt x="2017" y="2119"/>
                  </a:lnTo>
                  <a:lnTo>
                    <a:pt x="1773" y="1915"/>
                  </a:lnTo>
                  <a:lnTo>
                    <a:pt x="1508" y="1141"/>
                  </a:lnTo>
                  <a:lnTo>
                    <a:pt x="1467" y="693"/>
                  </a:lnTo>
                  <a:lnTo>
                    <a:pt x="1447" y="530"/>
                  </a:lnTo>
                  <a:lnTo>
                    <a:pt x="1304" y="266"/>
                  </a:lnTo>
                  <a:lnTo>
                    <a:pt x="958" y="21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9"/>
            <p:cNvSpPr/>
            <p:nvPr/>
          </p:nvSpPr>
          <p:spPr>
            <a:xfrm>
              <a:off x="7408940" y="668577"/>
              <a:ext cx="281446" cy="223375"/>
            </a:xfrm>
            <a:custGeom>
              <a:avLst/>
              <a:gdLst/>
              <a:ahLst/>
              <a:cxnLst/>
              <a:rect l="l" t="t" r="r" b="b"/>
              <a:pathLst>
                <a:path w="4929" h="3912" extrusionOk="0">
                  <a:moveTo>
                    <a:pt x="835" y="1"/>
                  </a:moveTo>
                  <a:lnTo>
                    <a:pt x="550" y="62"/>
                  </a:lnTo>
                  <a:lnTo>
                    <a:pt x="204" y="306"/>
                  </a:lnTo>
                  <a:lnTo>
                    <a:pt x="0" y="693"/>
                  </a:lnTo>
                  <a:lnTo>
                    <a:pt x="0" y="1019"/>
                  </a:lnTo>
                  <a:lnTo>
                    <a:pt x="61" y="1182"/>
                  </a:lnTo>
                  <a:lnTo>
                    <a:pt x="285" y="1691"/>
                  </a:lnTo>
                  <a:lnTo>
                    <a:pt x="794" y="2587"/>
                  </a:lnTo>
                  <a:lnTo>
                    <a:pt x="1446" y="3321"/>
                  </a:lnTo>
                  <a:lnTo>
                    <a:pt x="2098" y="3687"/>
                  </a:lnTo>
                  <a:lnTo>
                    <a:pt x="2607" y="3850"/>
                  </a:lnTo>
                  <a:lnTo>
                    <a:pt x="2892" y="3891"/>
                  </a:lnTo>
                  <a:lnTo>
                    <a:pt x="3116" y="3911"/>
                  </a:lnTo>
                  <a:lnTo>
                    <a:pt x="3605" y="3830"/>
                  </a:lnTo>
                  <a:lnTo>
                    <a:pt x="4053" y="3626"/>
                  </a:lnTo>
                  <a:lnTo>
                    <a:pt x="4440" y="3341"/>
                  </a:lnTo>
                  <a:lnTo>
                    <a:pt x="4562" y="3178"/>
                  </a:lnTo>
                  <a:lnTo>
                    <a:pt x="4705" y="2954"/>
                  </a:lnTo>
                  <a:lnTo>
                    <a:pt x="4868" y="2465"/>
                  </a:lnTo>
                  <a:lnTo>
                    <a:pt x="4929" y="1712"/>
                  </a:lnTo>
                  <a:lnTo>
                    <a:pt x="4827" y="1203"/>
                  </a:lnTo>
                  <a:lnTo>
                    <a:pt x="4766" y="1060"/>
                  </a:lnTo>
                  <a:lnTo>
                    <a:pt x="4542" y="856"/>
                  </a:lnTo>
                  <a:lnTo>
                    <a:pt x="4236" y="816"/>
                  </a:lnTo>
                  <a:lnTo>
                    <a:pt x="3951" y="958"/>
                  </a:lnTo>
                  <a:lnTo>
                    <a:pt x="3870" y="1080"/>
                  </a:lnTo>
                  <a:lnTo>
                    <a:pt x="3686" y="1427"/>
                  </a:lnTo>
                  <a:lnTo>
                    <a:pt x="3299" y="1915"/>
                  </a:lnTo>
                  <a:lnTo>
                    <a:pt x="2974" y="2058"/>
                  </a:lnTo>
                  <a:lnTo>
                    <a:pt x="2750" y="2058"/>
                  </a:lnTo>
                  <a:lnTo>
                    <a:pt x="2485" y="1976"/>
                  </a:lnTo>
                  <a:lnTo>
                    <a:pt x="2057" y="1630"/>
                  </a:lnTo>
                  <a:lnTo>
                    <a:pt x="1589" y="917"/>
                  </a:lnTo>
                  <a:lnTo>
                    <a:pt x="1385" y="408"/>
                  </a:lnTo>
                  <a:lnTo>
                    <a:pt x="1304" y="245"/>
                  </a:lnTo>
                  <a:lnTo>
                    <a:pt x="1080" y="62"/>
                  </a:lnTo>
                  <a:lnTo>
                    <a:pt x="8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59"/>
            <p:cNvSpPr/>
            <p:nvPr/>
          </p:nvSpPr>
          <p:spPr>
            <a:xfrm>
              <a:off x="6575363" y="78375"/>
              <a:ext cx="241933" cy="272139"/>
            </a:xfrm>
            <a:custGeom>
              <a:avLst/>
              <a:gdLst/>
              <a:ahLst/>
              <a:cxnLst/>
              <a:rect l="l" t="t" r="r" b="b"/>
              <a:pathLst>
                <a:path w="4237" h="4766" extrusionOk="0">
                  <a:moveTo>
                    <a:pt x="1283" y="0"/>
                  </a:moveTo>
                  <a:lnTo>
                    <a:pt x="856" y="41"/>
                  </a:lnTo>
                  <a:lnTo>
                    <a:pt x="489" y="224"/>
                  </a:lnTo>
                  <a:lnTo>
                    <a:pt x="204" y="570"/>
                  </a:lnTo>
                  <a:lnTo>
                    <a:pt x="123" y="835"/>
                  </a:lnTo>
                  <a:lnTo>
                    <a:pt x="0" y="1426"/>
                  </a:lnTo>
                  <a:lnTo>
                    <a:pt x="21" y="2322"/>
                  </a:lnTo>
                  <a:lnTo>
                    <a:pt x="123" y="2912"/>
                  </a:lnTo>
                  <a:lnTo>
                    <a:pt x="347" y="3442"/>
                  </a:lnTo>
                  <a:lnTo>
                    <a:pt x="652" y="3910"/>
                  </a:lnTo>
                  <a:lnTo>
                    <a:pt x="1080" y="4318"/>
                  </a:lnTo>
                  <a:lnTo>
                    <a:pt x="1609" y="4603"/>
                  </a:lnTo>
                  <a:lnTo>
                    <a:pt x="1935" y="4684"/>
                  </a:lnTo>
                  <a:lnTo>
                    <a:pt x="2261" y="4766"/>
                  </a:lnTo>
                  <a:lnTo>
                    <a:pt x="2913" y="4684"/>
                  </a:lnTo>
                  <a:lnTo>
                    <a:pt x="3462" y="4419"/>
                  </a:lnTo>
                  <a:lnTo>
                    <a:pt x="3890" y="3931"/>
                  </a:lnTo>
                  <a:lnTo>
                    <a:pt x="4012" y="3625"/>
                  </a:lnTo>
                  <a:lnTo>
                    <a:pt x="4155" y="3197"/>
                  </a:lnTo>
                  <a:lnTo>
                    <a:pt x="4236" y="2566"/>
                  </a:lnTo>
                  <a:lnTo>
                    <a:pt x="4135" y="2138"/>
                  </a:lnTo>
                  <a:lnTo>
                    <a:pt x="4012" y="1914"/>
                  </a:lnTo>
                  <a:lnTo>
                    <a:pt x="3911" y="1792"/>
                  </a:lnTo>
                  <a:lnTo>
                    <a:pt x="3687" y="1609"/>
                  </a:lnTo>
                  <a:lnTo>
                    <a:pt x="3300" y="1548"/>
                  </a:lnTo>
                  <a:lnTo>
                    <a:pt x="2811" y="1731"/>
                  </a:lnTo>
                  <a:lnTo>
                    <a:pt x="2587" y="2057"/>
                  </a:lnTo>
                  <a:lnTo>
                    <a:pt x="2566" y="2342"/>
                  </a:lnTo>
                  <a:lnTo>
                    <a:pt x="2588" y="2430"/>
                  </a:lnTo>
                  <a:lnTo>
                    <a:pt x="2588" y="2430"/>
                  </a:lnTo>
                  <a:lnTo>
                    <a:pt x="2546" y="2444"/>
                  </a:lnTo>
                  <a:lnTo>
                    <a:pt x="2485" y="2403"/>
                  </a:lnTo>
                  <a:lnTo>
                    <a:pt x="2383" y="2322"/>
                  </a:lnTo>
                  <a:lnTo>
                    <a:pt x="2302" y="2098"/>
                  </a:lnTo>
                  <a:lnTo>
                    <a:pt x="2281" y="1711"/>
                  </a:lnTo>
                  <a:lnTo>
                    <a:pt x="2342" y="1446"/>
                  </a:lnTo>
                  <a:lnTo>
                    <a:pt x="2383" y="1181"/>
                  </a:lnTo>
                  <a:lnTo>
                    <a:pt x="2281" y="713"/>
                  </a:lnTo>
                  <a:lnTo>
                    <a:pt x="2037" y="367"/>
                  </a:lnTo>
                  <a:lnTo>
                    <a:pt x="1691" y="122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9"/>
            <p:cNvSpPr/>
            <p:nvPr/>
          </p:nvSpPr>
          <p:spPr>
            <a:xfrm rot="-1677413">
              <a:off x="6038150" y="282381"/>
              <a:ext cx="206574" cy="251347"/>
            </a:xfrm>
            <a:custGeom>
              <a:avLst/>
              <a:gdLst/>
              <a:ahLst/>
              <a:cxnLst/>
              <a:rect l="l" t="t" r="r" b="b"/>
              <a:pathLst>
                <a:path w="3382" h="4115" extrusionOk="0">
                  <a:moveTo>
                    <a:pt x="876" y="0"/>
                  </a:moveTo>
                  <a:lnTo>
                    <a:pt x="510" y="41"/>
                  </a:lnTo>
                  <a:lnTo>
                    <a:pt x="306" y="204"/>
                  </a:lnTo>
                  <a:lnTo>
                    <a:pt x="225" y="347"/>
                  </a:lnTo>
                  <a:lnTo>
                    <a:pt x="123" y="550"/>
                  </a:lnTo>
                  <a:lnTo>
                    <a:pt x="1" y="998"/>
                  </a:lnTo>
                  <a:lnTo>
                    <a:pt x="21" y="1691"/>
                  </a:lnTo>
                  <a:lnTo>
                    <a:pt x="327" y="2587"/>
                  </a:lnTo>
                  <a:lnTo>
                    <a:pt x="856" y="3381"/>
                  </a:lnTo>
                  <a:lnTo>
                    <a:pt x="1162" y="3687"/>
                  </a:lnTo>
                  <a:lnTo>
                    <a:pt x="1365" y="3850"/>
                  </a:lnTo>
                  <a:lnTo>
                    <a:pt x="1813" y="4074"/>
                  </a:lnTo>
                  <a:lnTo>
                    <a:pt x="2282" y="4114"/>
                  </a:lnTo>
                  <a:lnTo>
                    <a:pt x="2750" y="3992"/>
                  </a:lnTo>
                  <a:lnTo>
                    <a:pt x="2954" y="3829"/>
                  </a:lnTo>
                  <a:lnTo>
                    <a:pt x="3096" y="3687"/>
                  </a:lnTo>
                  <a:lnTo>
                    <a:pt x="3300" y="3361"/>
                  </a:lnTo>
                  <a:lnTo>
                    <a:pt x="3381" y="2974"/>
                  </a:lnTo>
                  <a:lnTo>
                    <a:pt x="3300" y="2607"/>
                  </a:lnTo>
                  <a:lnTo>
                    <a:pt x="3198" y="2424"/>
                  </a:lnTo>
                  <a:lnTo>
                    <a:pt x="3096" y="2302"/>
                  </a:lnTo>
                  <a:lnTo>
                    <a:pt x="2811" y="2200"/>
                  </a:lnTo>
                  <a:lnTo>
                    <a:pt x="2546" y="2261"/>
                  </a:lnTo>
                  <a:lnTo>
                    <a:pt x="2363" y="2485"/>
                  </a:lnTo>
                  <a:lnTo>
                    <a:pt x="2346" y="2625"/>
                  </a:lnTo>
                  <a:lnTo>
                    <a:pt x="2346" y="2625"/>
                  </a:lnTo>
                  <a:lnTo>
                    <a:pt x="2343" y="2628"/>
                  </a:lnTo>
                  <a:lnTo>
                    <a:pt x="2261" y="2607"/>
                  </a:lnTo>
                  <a:lnTo>
                    <a:pt x="2200" y="2628"/>
                  </a:lnTo>
                  <a:lnTo>
                    <a:pt x="1997" y="2485"/>
                  </a:lnTo>
                  <a:lnTo>
                    <a:pt x="1854" y="2261"/>
                  </a:lnTo>
                  <a:lnTo>
                    <a:pt x="1671" y="1996"/>
                  </a:lnTo>
                  <a:lnTo>
                    <a:pt x="1406" y="1507"/>
                  </a:lnTo>
                  <a:lnTo>
                    <a:pt x="1345" y="1182"/>
                  </a:lnTo>
                  <a:lnTo>
                    <a:pt x="1406" y="1039"/>
                  </a:lnTo>
                  <a:lnTo>
                    <a:pt x="1447" y="876"/>
                  </a:lnTo>
                  <a:lnTo>
                    <a:pt x="1467" y="611"/>
                  </a:lnTo>
                  <a:lnTo>
                    <a:pt x="1325" y="245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9"/>
            <p:cNvSpPr/>
            <p:nvPr/>
          </p:nvSpPr>
          <p:spPr>
            <a:xfrm rot="2700000">
              <a:off x="8543457" y="931681"/>
              <a:ext cx="376079" cy="333433"/>
            </a:xfrm>
            <a:custGeom>
              <a:avLst/>
              <a:gdLst/>
              <a:ahLst/>
              <a:cxnLst/>
              <a:rect l="l" t="t" r="r" b="b"/>
              <a:pathLst>
                <a:path w="4665" h="4136" extrusionOk="0">
                  <a:moveTo>
                    <a:pt x="1795" y="1764"/>
                  </a:moveTo>
                  <a:lnTo>
                    <a:pt x="1854" y="1793"/>
                  </a:lnTo>
                  <a:lnTo>
                    <a:pt x="1833" y="1814"/>
                  </a:lnTo>
                  <a:lnTo>
                    <a:pt x="1795" y="1764"/>
                  </a:lnTo>
                  <a:close/>
                  <a:moveTo>
                    <a:pt x="3870" y="1"/>
                  </a:moveTo>
                  <a:lnTo>
                    <a:pt x="3483" y="42"/>
                  </a:lnTo>
                  <a:lnTo>
                    <a:pt x="3279" y="205"/>
                  </a:lnTo>
                  <a:lnTo>
                    <a:pt x="2994" y="510"/>
                  </a:lnTo>
                  <a:lnTo>
                    <a:pt x="2546" y="1243"/>
                  </a:lnTo>
                  <a:lnTo>
                    <a:pt x="2261" y="1569"/>
                  </a:lnTo>
                  <a:lnTo>
                    <a:pt x="2180" y="1618"/>
                  </a:lnTo>
                  <a:lnTo>
                    <a:pt x="2180" y="1618"/>
                  </a:lnTo>
                  <a:lnTo>
                    <a:pt x="2017" y="1651"/>
                  </a:lnTo>
                  <a:lnTo>
                    <a:pt x="2037" y="1671"/>
                  </a:lnTo>
                  <a:lnTo>
                    <a:pt x="1935" y="1712"/>
                  </a:lnTo>
                  <a:lnTo>
                    <a:pt x="1854" y="1651"/>
                  </a:lnTo>
                  <a:lnTo>
                    <a:pt x="1678" y="1621"/>
                  </a:lnTo>
                  <a:lnTo>
                    <a:pt x="1678" y="1621"/>
                  </a:lnTo>
                  <a:lnTo>
                    <a:pt x="1365" y="1406"/>
                  </a:lnTo>
                  <a:lnTo>
                    <a:pt x="998" y="1345"/>
                  </a:lnTo>
                  <a:lnTo>
                    <a:pt x="652" y="1406"/>
                  </a:lnTo>
                  <a:lnTo>
                    <a:pt x="347" y="1589"/>
                  </a:lnTo>
                  <a:lnTo>
                    <a:pt x="102" y="1854"/>
                  </a:lnTo>
                  <a:lnTo>
                    <a:pt x="0" y="2200"/>
                  </a:lnTo>
                  <a:lnTo>
                    <a:pt x="21" y="2608"/>
                  </a:lnTo>
                  <a:lnTo>
                    <a:pt x="123" y="2832"/>
                  </a:lnTo>
                  <a:lnTo>
                    <a:pt x="245" y="3137"/>
                  </a:lnTo>
                  <a:lnTo>
                    <a:pt x="510" y="3483"/>
                  </a:lnTo>
                  <a:lnTo>
                    <a:pt x="713" y="3687"/>
                  </a:lnTo>
                  <a:lnTo>
                    <a:pt x="1182" y="3952"/>
                  </a:lnTo>
                  <a:lnTo>
                    <a:pt x="1446" y="4033"/>
                  </a:lnTo>
                  <a:lnTo>
                    <a:pt x="1691" y="4094"/>
                  </a:lnTo>
                  <a:lnTo>
                    <a:pt x="2200" y="4135"/>
                  </a:lnTo>
                  <a:lnTo>
                    <a:pt x="2709" y="4054"/>
                  </a:lnTo>
                  <a:lnTo>
                    <a:pt x="3178" y="3870"/>
                  </a:lnTo>
                  <a:lnTo>
                    <a:pt x="3402" y="3748"/>
                  </a:lnTo>
                  <a:lnTo>
                    <a:pt x="3605" y="3606"/>
                  </a:lnTo>
                  <a:lnTo>
                    <a:pt x="3992" y="3259"/>
                  </a:lnTo>
                  <a:lnTo>
                    <a:pt x="4420" y="2608"/>
                  </a:lnTo>
                  <a:lnTo>
                    <a:pt x="4644" y="1875"/>
                  </a:lnTo>
                  <a:lnTo>
                    <a:pt x="4664" y="1365"/>
                  </a:lnTo>
                  <a:lnTo>
                    <a:pt x="4583" y="877"/>
                  </a:lnTo>
                  <a:lnTo>
                    <a:pt x="4379" y="408"/>
                  </a:lnTo>
                  <a:lnTo>
                    <a:pt x="4216" y="205"/>
                  </a:lnTo>
                  <a:lnTo>
                    <a:pt x="4114" y="103"/>
                  </a:lnTo>
                  <a:lnTo>
                    <a:pt x="38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9"/>
            <p:cNvSpPr/>
            <p:nvPr/>
          </p:nvSpPr>
          <p:spPr>
            <a:xfrm>
              <a:off x="8080488" y="1059755"/>
              <a:ext cx="256347" cy="289507"/>
            </a:xfrm>
            <a:custGeom>
              <a:avLst/>
              <a:gdLst/>
              <a:ahLst/>
              <a:cxnLst/>
              <a:rect l="l" t="t" r="r" b="b"/>
              <a:pathLst>
                <a:path w="3301" h="3728" extrusionOk="0">
                  <a:moveTo>
                    <a:pt x="571" y="1"/>
                  </a:moveTo>
                  <a:lnTo>
                    <a:pt x="306" y="82"/>
                  </a:lnTo>
                  <a:lnTo>
                    <a:pt x="123" y="266"/>
                  </a:lnTo>
                  <a:lnTo>
                    <a:pt x="21" y="530"/>
                  </a:lnTo>
                  <a:lnTo>
                    <a:pt x="1" y="693"/>
                  </a:lnTo>
                  <a:lnTo>
                    <a:pt x="42" y="1325"/>
                  </a:lnTo>
                  <a:lnTo>
                    <a:pt x="225" y="2262"/>
                  </a:lnTo>
                  <a:lnTo>
                    <a:pt x="490" y="2832"/>
                  </a:lnTo>
                  <a:lnTo>
                    <a:pt x="693" y="3076"/>
                  </a:lnTo>
                  <a:lnTo>
                    <a:pt x="917" y="3300"/>
                  </a:lnTo>
                  <a:lnTo>
                    <a:pt x="1447" y="3606"/>
                  </a:lnTo>
                  <a:lnTo>
                    <a:pt x="2058" y="3728"/>
                  </a:lnTo>
                  <a:lnTo>
                    <a:pt x="2669" y="3626"/>
                  </a:lnTo>
                  <a:lnTo>
                    <a:pt x="2954" y="3463"/>
                  </a:lnTo>
                  <a:lnTo>
                    <a:pt x="3076" y="3382"/>
                  </a:lnTo>
                  <a:lnTo>
                    <a:pt x="3239" y="3158"/>
                  </a:lnTo>
                  <a:lnTo>
                    <a:pt x="3300" y="2750"/>
                  </a:lnTo>
                  <a:lnTo>
                    <a:pt x="3096" y="2262"/>
                  </a:lnTo>
                  <a:lnTo>
                    <a:pt x="2791" y="2058"/>
                  </a:lnTo>
                  <a:lnTo>
                    <a:pt x="2526" y="2058"/>
                  </a:lnTo>
                  <a:lnTo>
                    <a:pt x="2363" y="2099"/>
                  </a:lnTo>
                  <a:lnTo>
                    <a:pt x="2241" y="2139"/>
                  </a:lnTo>
                  <a:lnTo>
                    <a:pt x="2017" y="2119"/>
                  </a:lnTo>
                  <a:lnTo>
                    <a:pt x="1773" y="1915"/>
                  </a:lnTo>
                  <a:lnTo>
                    <a:pt x="1508" y="1141"/>
                  </a:lnTo>
                  <a:lnTo>
                    <a:pt x="1467" y="693"/>
                  </a:lnTo>
                  <a:lnTo>
                    <a:pt x="1447" y="530"/>
                  </a:lnTo>
                  <a:lnTo>
                    <a:pt x="1304" y="266"/>
                  </a:lnTo>
                  <a:lnTo>
                    <a:pt x="958" y="21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" name="Google Shape;671;p59"/>
          <p:cNvGrpSpPr/>
          <p:nvPr/>
        </p:nvGrpSpPr>
        <p:grpSpPr>
          <a:xfrm>
            <a:off x="-324173" y="3036742"/>
            <a:ext cx="1314773" cy="655998"/>
            <a:chOff x="2512975" y="4109965"/>
            <a:chExt cx="2187598" cy="813484"/>
          </a:xfrm>
        </p:grpSpPr>
        <p:sp>
          <p:nvSpPr>
            <p:cNvPr id="672" name="Google Shape;672;p59"/>
            <p:cNvSpPr/>
            <p:nvPr/>
          </p:nvSpPr>
          <p:spPr>
            <a:xfrm>
              <a:off x="2728522" y="4813632"/>
              <a:ext cx="1212931" cy="109818"/>
            </a:xfrm>
            <a:custGeom>
              <a:avLst/>
              <a:gdLst/>
              <a:ahLst/>
              <a:cxnLst/>
              <a:rect l="l" t="t" r="r" b="b"/>
              <a:pathLst>
                <a:path w="18677" h="1691" extrusionOk="0">
                  <a:moveTo>
                    <a:pt x="591" y="0"/>
                  </a:moveTo>
                  <a:lnTo>
                    <a:pt x="123" y="143"/>
                  </a:lnTo>
                  <a:lnTo>
                    <a:pt x="1" y="306"/>
                  </a:lnTo>
                  <a:lnTo>
                    <a:pt x="21" y="408"/>
                  </a:lnTo>
                  <a:lnTo>
                    <a:pt x="225" y="550"/>
                  </a:lnTo>
                  <a:lnTo>
                    <a:pt x="551" y="591"/>
                  </a:lnTo>
                  <a:lnTo>
                    <a:pt x="9145" y="1141"/>
                  </a:lnTo>
                  <a:lnTo>
                    <a:pt x="17739" y="1691"/>
                  </a:lnTo>
                  <a:lnTo>
                    <a:pt x="18085" y="1691"/>
                  </a:lnTo>
                  <a:lnTo>
                    <a:pt x="18554" y="1548"/>
                  </a:lnTo>
                  <a:lnTo>
                    <a:pt x="18676" y="1385"/>
                  </a:lnTo>
                  <a:lnTo>
                    <a:pt x="18656" y="1283"/>
                  </a:lnTo>
                  <a:lnTo>
                    <a:pt x="18452" y="1141"/>
                  </a:lnTo>
                  <a:lnTo>
                    <a:pt x="18126" y="1100"/>
                  </a:lnTo>
                  <a:lnTo>
                    <a:pt x="9532" y="550"/>
                  </a:lnTo>
                  <a:lnTo>
                    <a:pt x="9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9"/>
            <p:cNvSpPr/>
            <p:nvPr/>
          </p:nvSpPr>
          <p:spPr>
            <a:xfrm>
              <a:off x="2512975" y="4523982"/>
              <a:ext cx="1641357" cy="201062"/>
            </a:xfrm>
            <a:custGeom>
              <a:avLst/>
              <a:gdLst/>
              <a:ahLst/>
              <a:cxnLst/>
              <a:rect l="l" t="t" r="r" b="b"/>
              <a:pathLst>
                <a:path w="25274" h="3096" extrusionOk="0">
                  <a:moveTo>
                    <a:pt x="591" y="0"/>
                  </a:moveTo>
                  <a:lnTo>
                    <a:pt x="143" y="123"/>
                  </a:lnTo>
                  <a:lnTo>
                    <a:pt x="0" y="347"/>
                  </a:lnTo>
                  <a:lnTo>
                    <a:pt x="224" y="571"/>
                  </a:lnTo>
                  <a:lnTo>
                    <a:pt x="530" y="632"/>
                  </a:lnTo>
                  <a:lnTo>
                    <a:pt x="6354" y="1365"/>
                  </a:lnTo>
                  <a:lnTo>
                    <a:pt x="18268" y="2607"/>
                  </a:lnTo>
                  <a:lnTo>
                    <a:pt x="24337" y="3076"/>
                  </a:lnTo>
                  <a:lnTo>
                    <a:pt x="24663" y="3096"/>
                  </a:lnTo>
                  <a:lnTo>
                    <a:pt x="25131" y="2953"/>
                  </a:lnTo>
                  <a:lnTo>
                    <a:pt x="25274" y="2790"/>
                  </a:lnTo>
                  <a:lnTo>
                    <a:pt x="25254" y="2668"/>
                  </a:lnTo>
                  <a:lnTo>
                    <a:pt x="25029" y="2546"/>
                  </a:lnTo>
                  <a:lnTo>
                    <a:pt x="24724" y="2485"/>
                  </a:lnTo>
                  <a:lnTo>
                    <a:pt x="18655" y="2017"/>
                  </a:lnTo>
                  <a:lnTo>
                    <a:pt x="6762" y="795"/>
                  </a:lnTo>
                  <a:lnTo>
                    <a:pt x="917" y="41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9"/>
            <p:cNvSpPr/>
            <p:nvPr/>
          </p:nvSpPr>
          <p:spPr>
            <a:xfrm>
              <a:off x="3175593" y="4434035"/>
              <a:ext cx="1524980" cy="161447"/>
            </a:xfrm>
            <a:custGeom>
              <a:avLst/>
              <a:gdLst/>
              <a:ahLst/>
              <a:cxnLst/>
              <a:rect l="l" t="t" r="r" b="b"/>
              <a:pathLst>
                <a:path w="23482" h="2486" extrusionOk="0">
                  <a:moveTo>
                    <a:pt x="591" y="1"/>
                  </a:moveTo>
                  <a:lnTo>
                    <a:pt x="123" y="143"/>
                  </a:lnTo>
                  <a:lnTo>
                    <a:pt x="0" y="306"/>
                  </a:lnTo>
                  <a:lnTo>
                    <a:pt x="21" y="408"/>
                  </a:lnTo>
                  <a:lnTo>
                    <a:pt x="224" y="550"/>
                  </a:lnTo>
                  <a:lnTo>
                    <a:pt x="550" y="591"/>
                  </a:lnTo>
                  <a:lnTo>
                    <a:pt x="11548" y="1528"/>
                  </a:lnTo>
                  <a:lnTo>
                    <a:pt x="22545" y="2465"/>
                  </a:lnTo>
                  <a:lnTo>
                    <a:pt x="22891" y="2485"/>
                  </a:lnTo>
                  <a:lnTo>
                    <a:pt x="23360" y="2343"/>
                  </a:lnTo>
                  <a:lnTo>
                    <a:pt x="23482" y="2180"/>
                  </a:lnTo>
                  <a:lnTo>
                    <a:pt x="23462" y="2078"/>
                  </a:lnTo>
                  <a:lnTo>
                    <a:pt x="23258" y="1935"/>
                  </a:lnTo>
                  <a:lnTo>
                    <a:pt x="22952" y="1874"/>
                  </a:lnTo>
                  <a:lnTo>
                    <a:pt x="11935" y="93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9"/>
            <p:cNvSpPr/>
            <p:nvPr/>
          </p:nvSpPr>
          <p:spPr>
            <a:xfrm>
              <a:off x="3249629" y="4109965"/>
              <a:ext cx="1169225" cy="157486"/>
            </a:xfrm>
            <a:custGeom>
              <a:avLst/>
              <a:gdLst/>
              <a:ahLst/>
              <a:cxnLst/>
              <a:rect l="l" t="t" r="r" b="b"/>
              <a:pathLst>
                <a:path w="18004" h="2425" extrusionOk="0">
                  <a:moveTo>
                    <a:pt x="612" y="1"/>
                  </a:moveTo>
                  <a:lnTo>
                    <a:pt x="143" y="144"/>
                  </a:lnTo>
                  <a:lnTo>
                    <a:pt x="1" y="368"/>
                  </a:lnTo>
                  <a:lnTo>
                    <a:pt x="245" y="571"/>
                  </a:lnTo>
                  <a:lnTo>
                    <a:pt x="551" y="612"/>
                  </a:lnTo>
                  <a:lnTo>
                    <a:pt x="8799" y="1508"/>
                  </a:lnTo>
                  <a:lnTo>
                    <a:pt x="17067" y="2404"/>
                  </a:lnTo>
                  <a:lnTo>
                    <a:pt x="17393" y="2424"/>
                  </a:lnTo>
                  <a:lnTo>
                    <a:pt x="17861" y="2302"/>
                  </a:lnTo>
                  <a:lnTo>
                    <a:pt x="18004" y="2078"/>
                  </a:lnTo>
                  <a:lnTo>
                    <a:pt x="17760" y="1875"/>
                  </a:lnTo>
                  <a:lnTo>
                    <a:pt x="17454" y="1814"/>
                  </a:lnTo>
                  <a:lnTo>
                    <a:pt x="9186" y="917"/>
                  </a:lnTo>
                  <a:lnTo>
                    <a:pt x="938" y="21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305565" y="-115920"/>
            <a:ext cx="383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pitchFamily="34" charset="0"/>
              </a:rPr>
              <a:t>Let’s sing a song!</a:t>
            </a:r>
          </a:p>
        </p:txBody>
      </p:sp>
      <p:sp>
        <p:nvSpPr>
          <p:cNvPr id="38" name="Google Shape;267;p35"/>
          <p:cNvSpPr txBox="1">
            <a:spLocks/>
          </p:cNvSpPr>
          <p:nvPr/>
        </p:nvSpPr>
        <p:spPr>
          <a:xfrm>
            <a:off x="627134" y="580318"/>
            <a:ext cx="5073660" cy="45631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b="1" dirty="0">
                <a:latin typeface="Century Gothic" pitchFamily="34" charset="0"/>
              </a:rPr>
              <a:t>Short and Cute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600" b="1" dirty="0">
              <a:latin typeface="Century Gothic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Short and cute, short and cute!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What does your mother look like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Short and cute, short and cute!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My mother is short and cute.</a:t>
            </a:r>
          </a:p>
          <a:p>
            <a:pPr>
              <a:spcBef>
                <a:spcPts val="0"/>
              </a:spcBef>
            </a:pPr>
            <a:endParaRPr lang="en-US" sz="2000" b="1" dirty="0">
              <a:latin typeface="Century Gothic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Big and strong, big and strong!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What does your father look like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Big and strong, big and strong!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My father is big and strong.</a:t>
            </a:r>
          </a:p>
          <a:p>
            <a:pPr>
              <a:spcBef>
                <a:spcPts val="0"/>
              </a:spcBef>
            </a:pPr>
            <a:endParaRPr lang="en-US" sz="2000" b="1" dirty="0">
              <a:latin typeface="Century Gothic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Tall and thin, tall and tin!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What does your brother look like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Tall and thin, tall and thin!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My brother is tall and tin.</a:t>
            </a:r>
          </a:p>
        </p:txBody>
      </p:sp>
      <p:pic>
        <p:nvPicPr>
          <p:cNvPr id="11" name="30 Track 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78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3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p59"/>
          <p:cNvGrpSpPr/>
          <p:nvPr/>
        </p:nvGrpSpPr>
        <p:grpSpPr>
          <a:xfrm>
            <a:off x="6736360" y="401561"/>
            <a:ext cx="2005113" cy="1219200"/>
            <a:chOff x="5991287" y="3"/>
            <a:chExt cx="2991065" cy="1349259"/>
          </a:xfrm>
        </p:grpSpPr>
        <p:sp>
          <p:nvSpPr>
            <p:cNvPr id="660" name="Google Shape;660;p59"/>
            <p:cNvSpPr/>
            <p:nvPr/>
          </p:nvSpPr>
          <p:spPr>
            <a:xfrm>
              <a:off x="8091250" y="570380"/>
              <a:ext cx="206573" cy="251344"/>
            </a:xfrm>
            <a:custGeom>
              <a:avLst/>
              <a:gdLst/>
              <a:ahLst/>
              <a:cxnLst/>
              <a:rect l="l" t="t" r="r" b="b"/>
              <a:pathLst>
                <a:path w="3382" h="4115" extrusionOk="0">
                  <a:moveTo>
                    <a:pt x="876" y="0"/>
                  </a:moveTo>
                  <a:lnTo>
                    <a:pt x="510" y="41"/>
                  </a:lnTo>
                  <a:lnTo>
                    <a:pt x="306" y="204"/>
                  </a:lnTo>
                  <a:lnTo>
                    <a:pt x="225" y="347"/>
                  </a:lnTo>
                  <a:lnTo>
                    <a:pt x="123" y="550"/>
                  </a:lnTo>
                  <a:lnTo>
                    <a:pt x="1" y="998"/>
                  </a:lnTo>
                  <a:lnTo>
                    <a:pt x="21" y="1691"/>
                  </a:lnTo>
                  <a:lnTo>
                    <a:pt x="327" y="2587"/>
                  </a:lnTo>
                  <a:lnTo>
                    <a:pt x="856" y="3381"/>
                  </a:lnTo>
                  <a:lnTo>
                    <a:pt x="1162" y="3687"/>
                  </a:lnTo>
                  <a:lnTo>
                    <a:pt x="1365" y="3850"/>
                  </a:lnTo>
                  <a:lnTo>
                    <a:pt x="1813" y="4074"/>
                  </a:lnTo>
                  <a:lnTo>
                    <a:pt x="2282" y="4114"/>
                  </a:lnTo>
                  <a:lnTo>
                    <a:pt x="2750" y="3992"/>
                  </a:lnTo>
                  <a:lnTo>
                    <a:pt x="2954" y="3829"/>
                  </a:lnTo>
                  <a:lnTo>
                    <a:pt x="3096" y="3687"/>
                  </a:lnTo>
                  <a:lnTo>
                    <a:pt x="3300" y="3361"/>
                  </a:lnTo>
                  <a:lnTo>
                    <a:pt x="3381" y="2974"/>
                  </a:lnTo>
                  <a:lnTo>
                    <a:pt x="3300" y="2607"/>
                  </a:lnTo>
                  <a:lnTo>
                    <a:pt x="3198" y="2424"/>
                  </a:lnTo>
                  <a:lnTo>
                    <a:pt x="3096" y="2302"/>
                  </a:lnTo>
                  <a:lnTo>
                    <a:pt x="2811" y="2200"/>
                  </a:lnTo>
                  <a:lnTo>
                    <a:pt x="2546" y="2261"/>
                  </a:lnTo>
                  <a:lnTo>
                    <a:pt x="2363" y="2485"/>
                  </a:lnTo>
                  <a:lnTo>
                    <a:pt x="2346" y="2625"/>
                  </a:lnTo>
                  <a:lnTo>
                    <a:pt x="2346" y="2625"/>
                  </a:lnTo>
                  <a:lnTo>
                    <a:pt x="2343" y="2628"/>
                  </a:lnTo>
                  <a:lnTo>
                    <a:pt x="2261" y="2607"/>
                  </a:lnTo>
                  <a:lnTo>
                    <a:pt x="2200" y="2628"/>
                  </a:lnTo>
                  <a:lnTo>
                    <a:pt x="1997" y="2485"/>
                  </a:lnTo>
                  <a:lnTo>
                    <a:pt x="1854" y="2261"/>
                  </a:lnTo>
                  <a:lnTo>
                    <a:pt x="1671" y="1996"/>
                  </a:lnTo>
                  <a:lnTo>
                    <a:pt x="1406" y="1507"/>
                  </a:lnTo>
                  <a:lnTo>
                    <a:pt x="1345" y="1182"/>
                  </a:lnTo>
                  <a:lnTo>
                    <a:pt x="1406" y="1039"/>
                  </a:lnTo>
                  <a:lnTo>
                    <a:pt x="1447" y="876"/>
                  </a:lnTo>
                  <a:lnTo>
                    <a:pt x="1467" y="611"/>
                  </a:lnTo>
                  <a:lnTo>
                    <a:pt x="1325" y="245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59"/>
            <p:cNvSpPr/>
            <p:nvPr/>
          </p:nvSpPr>
          <p:spPr>
            <a:xfrm>
              <a:off x="8698697" y="350515"/>
              <a:ext cx="283656" cy="246336"/>
            </a:xfrm>
            <a:custGeom>
              <a:avLst/>
              <a:gdLst/>
              <a:ahLst/>
              <a:cxnLst/>
              <a:rect l="l" t="t" r="r" b="b"/>
              <a:pathLst>
                <a:path w="4644" h="4033" extrusionOk="0">
                  <a:moveTo>
                    <a:pt x="876" y="0"/>
                  </a:moveTo>
                  <a:lnTo>
                    <a:pt x="530" y="102"/>
                  </a:lnTo>
                  <a:lnTo>
                    <a:pt x="244" y="285"/>
                  </a:lnTo>
                  <a:lnTo>
                    <a:pt x="41" y="591"/>
                  </a:lnTo>
                  <a:lnTo>
                    <a:pt x="0" y="958"/>
                  </a:lnTo>
                  <a:lnTo>
                    <a:pt x="41" y="1182"/>
                  </a:lnTo>
                  <a:lnTo>
                    <a:pt x="183" y="1609"/>
                  </a:lnTo>
                  <a:lnTo>
                    <a:pt x="530" y="2424"/>
                  </a:lnTo>
                  <a:lnTo>
                    <a:pt x="998" y="3137"/>
                  </a:lnTo>
                  <a:lnTo>
                    <a:pt x="1650" y="3687"/>
                  </a:lnTo>
                  <a:lnTo>
                    <a:pt x="2057" y="3890"/>
                  </a:lnTo>
                  <a:lnTo>
                    <a:pt x="2281" y="3972"/>
                  </a:lnTo>
                  <a:lnTo>
                    <a:pt x="2709" y="4033"/>
                  </a:lnTo>
                  <a:lnTo>
                    <a:pt x="3340" y="3951"/>
                  </a:lnTo>
                  <a:lnTo>
                    <a:pt x="4073" y="3544"/>
                  </a:lnTo>
                  <a:lnTo>
                    <a:pt x="4440" y="3035"/>
                  </a:lnTo>
                  <a:lnTo>
                    <a:pt x="4603" y="2628"/>
                  </a:lnTo>
                  <a:lnTo>
                    <a:pt x="4643" y="2403"/>
                  </a:lnTo>
                  <a:lnTo>
                    <a:pt x="4643" y="2281"/>
                  </a:lnTo>
                  <a:lnTo>
                    <a:pt x="4582" y="2037"/>
                  </a:lnTo>
                  <a:lnTo>
                    <a:pt x="4338" y="1752"/>
                  </a:lnTo>
                  <a:lnTo>
                    <a:pt x="3870" y="1548"/>
                  </a:lnTo>
                  <a:lnTo>
                    <a:pt x="3483" y="1589"/>
                  </a:lnTo>
                  <a:lnTo>
                    <a:pt x="3259" y="1711"/>
                  </a:lnTo>
                  <a:lnTo>
                    <a:pt x="3177" y="1813"/>
                  </a:lnTo>
                  <a:lnTo>
                    <a:pt x="3075" y="1935"/>
                  </a:lnTo>
                  <a:lnTo>
                    <a:pt x="2851" y="2037"/>
                  </a:lnTo>
                  <a:lnTo>
                    <a:pt x="2546" y="1955"/>
                  </a:lnTo>
                  <a:lnTo>
                    <a:pt x="2077" y="1182"/>
                  </a:lnTo>
                  <a:lnTo>
                    <a:pt x="1894" y="672"/>
                  </a:lnTo>
                  <a:lnTo>
                    <a:pt x="1813" y="469"/>
                  </a:lnTo>
                  <a:lnTo>
                    <a:pt x="1568" y="163"/>
                  </a:lnTo>
                  <a:lnTo>
                    <a:pt x="1242" y="21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59"/>
            <p:cNvSpPr/>
            <p:nvPr/>
          </p:nvSpPr>
          <p:spPr>
            <a:xfrm>
              <a:off x="7101099" y="248627"/>
              <a:ext cx="293673" cy="200342"/>
            </a:xfrm>
            <a:custGeom>
              <a:avLst/>
              <a:gdLst/>
              <a:ahLst/>
              <a:cxnLst/>
              <a:rect l="l" t="t" r="r" b="b"/>
              <a:pathLst>
                <a:path w="4808" h="3280" extrusionOk="0">
                  <a:moveTo>
                    <a:pt x="367" y="0"/>
                  </a:moveTo>
                  <a:lnTo>
                    <a:pt x="123" y="204"/>
                  </a:lnTo>
                  <a:lnTo>
                    <a:pt x="21" y="408"/>
                  </a:lnTo>
                  <a:lnTo>
                    <a:pt x="1" y="550"/>
                  </a:lnTo>
                  <a:lnTo>
                    <a:pt x="21" y="1019"/>
                  </a:lnTo>
                  <a:lnTo>
                    <a:pt x="306" y="1935"/>
                  </a:lnTo>
                  <a:lnTo>
                    <a:pt x="897" y="2668"/>
                  </a:lnTo>
                  <a:lnTo>
                    <a:pt x="1488" y="3055"/>
                  </a:lnTo>
                  <a:lnTo>
                    <a:pt x="1936" y="3218"/>
                  </a:lnTo>
                  <a:lnTo>
                    <a:pt x="2180" y="3259"/>
                  </a:lnTo>
                  <a:lnTo>
                    <a:pt x="2445" y="3279"/>
                  </a:lnTo>
                  <a:lnTo>
                    <a:pt x="2974" y="3238"/>
                  </a:lnTo>
                  <a:lnTo>
                    <a:pt x="3483" y="3075"/>
                  </a:lnTo>
                  <a:lnTo>
                    <a:pt x="3972" y="2831"/>
                  </a:lnTo>
                  <a:lnTo>
                    <a:pt x="4379" y="2505"/>
                  </a:lnTo>
                  <a:lnTo>
                    <a:pt x="4665" y="2078"/>
                  </a:lnTo>
                  <a:lnTo>
                    <a:pt x="4807" y="1609"/>
                  </a:lnTo>
                  <a:lnTo>
                    <a:pt x="4787" y="1080"/>
                  </a:lnTo>
                  <a:lnTo>
                    <a:pt x="4685" y="795"/>
                  </a:lnTo>
                  <a:lnTo>
                    <a:pt x="4624" y="652"/>
                  </a:lnTo>
                  <a:lnTo>
                    <a:pt x="4420" y="489"/>
                  </a:lnTo>
                  <a:lnTo>
                    <a:pt x="4196" y="408"/>
                  </a:lnTo>
                  <a:lnTo>
                    <a:pt x="3952" y="469"/>
                  </a:lnTo>
                  <a:lnTo>
                    <a:pt x="3830" y="571"/>
                  </a:lnTo>
                  <a:lnTo>
                    <a:pt x="3544" y="835"/>
                  </a:lnTo>
                  <a:lnTo>
                    <a:pt x="2893" y="1385"/>
                  </a:lnTo>
                  <a:lnTo>
                    <a:pt x="2547" y="1568"/>
                  </a:lnTo>
                  <a:lnTo>
                    <a:pt x="2302" y="1650"/>
                  </a:lnTo>
                  <a:lnTo>
                    <a:pt x="1813" y="1548"/>
                  </a:lnTo>
                  <a:lnTo>
                    <a:pt x="1426" y="1243"/>
                  </a:lnTo>
                  <a:lnTo>
                    <a:pt x="1182" y="795"/>
                  </a:lnTo>
                  <a:lnTo>
                    <a:pt x="1162" y="550"/>
                  </a:lnTo>
                  <a:lnTo>
                    <a:pt x="1141" y="408"/>
                  </a:lnTo>
                  <a:lnTo>
                    <a:pt x="1040" y="204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9"/>
            <p:cNvSpPr/>
            <p:nvPr/>
          </p:nvSpPr>
          <p:spPr>
            <a:xfrm>
              <a:off x="8204794" y="134375"/>
              <a:ext cx="256353" cy="297337"/>
            </a:xfrm>
            <a:custGeom>
              <a:avLst/>
              <a:gdLst/>
              <a:ahLst/>
              <a:cxnLst/>
              <a:rect l="l" t="t" r="r" b="b"/>
              <a:pathLst>
                <a:path w="4197" h="4868" extrusionOk="0">
                  <a:moveTo>
                    <a:pt x="2250" y="3128"/>
                  </a:moveTo>
                  <a:lnTo>
                    <a:pt x="2241" y="3157"/>
                  </a:lnTo>
                  <a:lnTo>
                    <a:pt x="2241" y="3137"/>
                  </a:lnTo>
                  <a:lnTo>
                    <a:pt x="2250" y="3128"/>
                  </a:lnTo>
                  <a:close/>
                  <a:moveTo>
                    <a:pt x="1019" y="0"/>
                  </a:moveTo>
                  <a:lnTo>
                    <a:pt x="836" y="21"/>
                  </a:lnTo>
                  <a:lnTo>
                    <a:pt x="449" y="184"/>
                  </a:lnTo>
                  <a:lnTo>
                    <a:pt x="164" y="448"/>
                  </a:lnTo>
                  <a:lnTo>
                    <a:pt x="1" y="815"/>
                  </a:lnTo>
                  <a:lnTo>
                    <a:pt x="1" y="1039"/>
                  </a:lnTo>
                  <a:lnTo>
                    <a:pt x="41" y="1467"/>
                  </a:lnTo>
                  <a:lnTo>
                    <a:pt x="245" y="2302"/>
                  </a:lnTo>
                  <a:lnTo>
                    <a:pt x="591" y="3096"/>
                  </a:lnTo>
                  <a:lnTo>
                    <a:pt x="1060" y="3809"/>
                  </a:lnTo>
                  <a:lnTo>
                    <a:pt x="1345" y="4155"/>
                  </a:lnTo>
                  <a:lnTo>
                    <a:pt x="1508" y="4338"/>
                  </a:lnTo>
                  <a:lnTo>
                    <a:pt x="1915" y="4623"/>
                  </a:lnTo>
                  <a:lnTo>
                    <a:pt x="2343" y="4827"/>
                  </a:lnTo>
                  <a:lnTo>
                    <a:pt x="2832" y="4868"/>
                  </a:lnTo>
                  <a:lnTo>
                    <a:pt x="3076" y="4827"/>
                  </a:lnTo>
                  <a:lnTo>
                    <a:pt x="3320" y="4766"/>
                  </a:lnTo>
                  <a:lnTo>
                    <a:pt x="3728" y="4501"/>
                  </a:lnTo>
                  <a:lnTo>
                    <a:pt x="4033" y="4134"/>
                  </a:lnTo>
                  <a:lnTo>
                    <a:pt x="4196" y="3686"/>
                  </a:lnTo>
                  <a:lnTo>
                    <a:pt x="4196" y="3422"/>
                  </a:lnTo>
                  <a:lnTo>
                    <a:pt x="4176" y="3218"/>
                  </a:lnTo>
                  <a:lnTo>
                    <a:pt x="4033" y="2892"/>
                  </a:lnTo>
                  <a:lnTo>
                    <a:pt x="3789" y="2648"/>
                  </a:lnTo>
                  <a:lnTo>
                    <a:pt x="3463" y="2485"/>
                  </a:lnTo>
                  <a:lnTo>
                    <a:pt x="3117" y="2444"/>
                  </a:lnTo>
                  <a:lnTo>
                    <a:pt x="2791" y="2485"/>
                  </a:lnTo>
                  <a:lnTo>
                    <a:pt x="2760" y="2504"/>
                  </a:lnTo>
                  <a:lnTo>
                    <a:pt x="2760" y="2504"/>
                  </a:lnTo>
                  <a:lnTo>
                    <a:pt x="2669" y="2403"/>
                  </a:lnTo>
                  <a:lnTo>
                    <a:pt x="2485" y="2159"/>
                  </a:lnTo>
                  <a:lnTo>
                    <a:pt x="2322" y="1894"/>
                  </a:lnTo>
                  <a:lnTo>
                    <a:pt x="2098" y="1324"/>
                  </a:lnTo>
                  <a:lnTo>
                    <a:pt x="2058" y="1039"/>
                  </a:lnTo>
                  <a:lnTo>
                    <a:pt x="2017" y="815"/>
                  </a:lnTo>
                  <a:lnTo>
                    <a:pt x="1874" y="448"/>
                  </a:lnTo>
                  <a:lnTo>
                    <a:pt x="1610" y="184"/>
                  </a:lnTo>
                  <a:lnTo>
                    <a:pt x="1243" y="21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9"/>
            <p:cNvSpPr/>
            <p:nvPr/>
          </p:nvSpPr>
          <p:spPr>
            <a:xfrm>
              <a:off x="7596637" y="3"/>
              <a:ext cx="284938" cy="252627"/>
            </a:xfrm>
            <a:custGeom>
              <a:avLst/>
              <a:gdLst/>
              <a:ahLst/>
              <a:cxnLst/>
              <a:rect l="l" t="t" r="r" b="b"/>
              <a:pathLst>
                <a:path w="4665" h="4136" extrusionOk="0">
                  <a:moveTo>
                    <a:pt x="1795" y="1764"/>
                  </a:moveTo>
                  <a:lnTo>
                    <a:pt x="1854" y="1793"/>
                  </a:lnTo>
                  <a:lnTo>
                    <a:pt x="1833" y="1814"/>
                  </a:lnTo>
                  <a:lnTo>
                    <a:pt x="1795" y="1764"/>
                  </a:lnTo>
                  <a:close/>
                  <a:moveTo>
                    <a:pt x="3870" y="1"/>
                  </a:moveTo>
                  <a:lnTo>
                    <a:pt x="3483" y="42"/>
                  </a:lnTo>
                  <a:lnTo>
                    <a:pt x="3279" y="205"/>
                  </a:lnTo>
                  <a:lnTo>
                    <a:pt x="2994" y="510"/>
                  </a:lnTo>
                  <a:lnTo>
                    <a:pt x="2546" y="1243"/>
                  </a:lnTo>
                  <a:lnTo>
                    <a:pt x="2261" y="1569"/>
                  </a:lnTo>
                  <a:lnTo>
                    <a:pt x="2180" y="1618"/>
                  </a:lnTo>
                  <a:lnTo>
                    <a:pt x="2180" y="1618"/>
                  </a:lnTo>
                  <a:lnTo>
                    <a:pt x="2017" y="1651"/>
                  </a:lnTo>
                  <a:lnTo>
                    <a:pt x="2037" y="1671"/>
                  </a:lnTo>
                  <a:lnTo>
                    <a:pt x="1935" y="1712"/>
                  </a:lnTo>
                  <a:lnTo>
                    <a:pt x="1854" y="1651"/>
                  </a:lnTo>
                  <a:lnTo>
                    <a:pt x="1678" y="1621"/>
                  </a:lnTo>
                  <a:lnTo>
                    <a:pt x="1678" y="1621"/>
                  </a:lnTo>
                  <a:lnTo>
                    <a:pt x="1365" y="1406"/>
                  </a:lnTo>
                  <a:lnTo>
                    <a:pt x="998" y="1345"/>
                  </a:lnTo>
                  <a:lnTo>
                    <a:pt x="652" y="1406"/>
                  </a:lnTo>
                  <a:lnTo>
                    <a:pt x="347" y="1589"/>
                  </a:lnTo>
                  <a:lnTo>
                    <a:pt x="102" y="1854"/>
                  </a:lnTo>
                  <a:lnTo>
                    <a:pt x="0" y="2200"/>
                  </a:lnTo>
                  <a:lnTo>
                    <a:pt x="21" y="2608"/>
                  </a:lnTo>
                  <a:lnTo>
                    <a:pt x="123" y="2832"/>
                  </a:lnTo>
                  <a:lnTo>
                    <a:pt x="245" y="3137"/>
                  </a:lnTo>
                  <a:lnTo>
                    <a:pt x="510" y="3483"/>
                  </a:lnTo>
                  <a:lnTo>
                    <a:pt x="713" y="3687"/>
                  </a:lnTo>
                  <a:lnTo>
                    <a:pt x="1182" y="3952"/>
                  </a:lnTo>
                  <a:lnTo>
                    <a:pt x="1446" y="4033"/>
                  </a:lnTo>
                  <a:lnTo>
                    <a:pt x="1691" y="4094"/>
                  </a:lnTo>
                  <a:lnTo>
                    <a:pt x="2200" y="4135"/>
                  </a:lnTo>
                  <a:lnTo>
                    <a:pt x="2709" y="4054"/>
                  </a:lnTo>
                  <a:lnTo>
                    <a:pt x="3178" y="3870"/>
                  </a:lnTo>
                  <a:lnTo>
                    <a:pt x="3402" y="3748"/>
                  </a:lnTo>
                  <a:lnTo>
                    <a:pt x="3605" y="3606"/>
                  </a:lnTo>
                  <a:lnTo>
                    <a:pt x="3992" y="3259"/>
                  </a:lnTo>
                  <a:lnTo>
                    <a:pt x="4420" y="2608"/>
                  </a:lnTo>
                  <a:lnTo>
                    <a:pt x="4644" y="1875"/>
                  </a:lnTo>
                  <a:lnTo>
                    <a:pt x="4664" y="1365"/>
                  </a:lnTo>
                  <a:lnTo>
                    <a:pt x="4583" y="877"/>
                  </a:lnTo>
                  <a:lnTo>
                    <a:pt x="4379" y="408"/>
                  </a:lnTo>
                  <a:lnTo>
                    <a:pt x="4216" y="205"/>
                  </a:lnTo>
                  <a:lnTo>
                    <a:pt x="4114" y="103"/>
                  </a:lnTo>
                  <a:lnTo>
                    <a:pt x="38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59"/>
            <p:cNvSpPr/>
            <p:nvPr/>
          </p:nvSpPr>
          <p:spPr>
            <a:xfrm>
              <a:off x="6912624" y="589614"/>
              <a:ext cx="188487" cy="212869"/>
            </a:xfrm>
            <a:custGeom>
              <a:avLst/>
              <a:gdLst/>
              <a:ahLst/>
              <a:cxnLst/>
              <a:rect l="l" t="t" r="r" b="b"/>
              <a:pathLst>
                <a:path w="3301" h="3728" extrusionOk="0">
                  <a:moveTo>
                    <a:pt x="571" y="1"/>
                  </a:moveTo>
                  <a:lnTo>
                    <a:pt x="306" y="82"/>
                  </a:lnTo>
                  <a:lnTo>
                    <a:pt x="123" y="266"/>
                  </a:lnTo>
                  <a:lnTo>
                    <a:pt x="21" y="530"/>
                  </a:lnTo>
                  <a:lnTo>
                    <a:pt x="1" y="693"/>
                  </a:lnTo>
                  <a:lnTo>
                    <a:pt x="42" y="1325"/>
                  </a:lnTo>
                  <a:lnTo>
                    <a:pt x="225" y="2262"/>
                  </a:lnTo>
                  <a:lnTo>
                    <a:pt x="490" y="2832"/>
                  </a:lnTo>
                  <a:lnTo>
                    <a:pt x="693" y="3076"/>
                  </a:lnTo>
                  <a:lnTo>
                    <a:pt x="917" y="3300"/>
                  </a:lnTo>
                  <a:lnTo>
                    <a:pt x="1447" y="3606"/>
                  </a:lnTo>
                  <a:lnTo>
                    <a:pt x="2058" y="3728"/>
                  </a:lnTo>
                  <a:lnTo>
                    <a:pt x="2669" y="3626"/>
                  </a:lnTo>
                  <a:lnTo>
                    <a:pt x="2954" y="3463"/>
                  </a:lnTo>
                  <a:lnTo>
                    <a:pt x="3076" y="3382"/>
                  </a:lnTo>
                  <a:lnTo>
                    <a:pt x="3239" y="3158"/>
                  </a:lnTo>
                  <a:lnTo>
                    <a:pt x="3300" y="2750"/>
                  </a:lnTo>
                  <a:lnTo>
                    <a:pt x="3096" y="2262"/>
                  </a:lnTo>
                  <a:lnTo>
                    <a:pt x="2791" y="2058"/>
                  </a:lnTo>
                  <a:lnTo>
                    <a:pt x="2526" y="2058"/>
                  </a:lnTo>
                  <a:lnTo>
                    <a:pt x="2363" y="2099"/>
                  </a:lnTo>
                  <a:lnTo>
                    <a:pt x="2241" y="2139"/>
                  </a:lnTo>
                  <a:lnTo>
                    <a:pt x="2017" y="2119"/>
                  </a:lnTo>
                  <a:lnTo>
                    <a:pt x="1773" y="1915"/>
                  </a:lnTo>
                  <a:lnTo>
                    <a:pt x="1508" y="1141"/>
                  </a:lnTo>
                  <a:lnTo>
                    <a:pt x="1467" y="693"/>
                  </a:lnTo>
                  <a:lnTo>
                    <a:pt x="1447" y="530"/>
                  </a:lnTo>
                  <a:lnTo>
                    <a:pt x="1304" y="266"/>
                  </a:lnTo>
                  <a:lnTo>
                    <a:pt x="958" y="21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9"/>
            <p:cNvSpPr/>
            <p:nvPr/>
          </p:nvSpPr>
          <p:spPr>
            <a:xfrm>
              <a:off x="7408940" y="668577"/>
              <a:ext cx="281446" cy="223375"/>
            </a:xfrm>
            <a:custGeom>
              <a:avLst/>
              <a:gdLst/>
              <a:ahLst/>
              <a:cxnLst/>
              <a:rect l="l" t="t" r="r" b="b"/>
              <a:pathLst>
                <a:path w="4929" h="3912" extrusionOk="0">
                  <a:moveTo>
                    <a:pt x="835" y="1"/>
                  </a:moveTo>
                  <a:lnTo>
                    <a:pt x="550" y="62"/>
                  </a:lnTo>
                  <a:lnTo>
                    <a:pt x="204" y="306"/>
                  </a:lnTo>
                  <a:lnTo>
                    <a:pt x="0" y="693"/>
                  </a:lnTo>
                  <a:lnTo>
                    <a:pt x="0" y="1019"/>
                  </a:lnTo>
                  <a:lnTo>
                    <a:pt x="61" y="1182"/>
                  </a:lnTo>
                  <a:lnTo>
                    <a:pt x="285" y="1691"/>
                  </a:lnTo>
                  <a:lnTo>
                    <a:pt x="794" y="2587"/>
                  </a:lnTo>
                  <a:lnTo>
                    <a:pt x="1446" y="3321"/>
                  </a:lnTo>
                  <a:lnTo>
                    <a:pt x="2098" y="3687"/>
                  </a:lnTo>
                  <a:lnTo>
                    <a:pt x="2607" y="3850"/>
                  </a:lnTo>
                  <a:lnTo>
                    <a:pt x="2892" y="3891"/>
                  </a:lnTo>
                  <a:lnTo>
                    <a:pt x="3116" y="3911"/>
                  </a:lnTo>
                  <a:lnTo>
                    <a:pt x="3605" y="3830"/>
                  </a:lnTo>
                  <a:lnTo>
                    <a:pt x="4053" y="3626"/>
                  </a:lnTo>
                  <a:lnTo>
                    <a:pt x="4440" y="3341"/>
                  </a:lnTo>
                  <a:lnTo>
                    <a:pt x="4562" y="3178"/>
                  </a:lnTo>
                  <a:lnTo>
                    <a:pt x="4705" y="2954"/>
                  </a:lnTo>
                  <a:lnTo>
                    <a:pt x="4868" y="2465"/>
                  </a:lnTo>
                  <a:lnTo>
                    <a:pt x="4929" y="1712"/>
                  </a:lnTo>
                  <a:lnTo>
                    <a:pt x="4827" y="1203"/>
                  </a:lnTo>
                  <a:lnTo>
                    <a:pt x="4766" y="1060"/>
                  </a:lnTo>
                  <a:lnTo>
                    <a:pt x="4542" y="856"/>
                  </a:lnTo>
                  <a:lnTo>
                    <a:pt x="4236" y="816"/>
                  </a:lnTo>
                  <a:lnTo>
                    <a:pt x="3951" y="958"/>
                  </a:lnTo>
                  <a:lnTo>
                    <a:pt x="3870" y="1080"/>
                  </a:lnTo>
                  <a:lnTo>
                    <a:pt x="3686" y="1427"/>
                  </a:lnTo>
                  <a:lnTo>
                    <a:pt x="3299" y="1915"/>
                  </a:lnTo>
                  <a:lnTo>
                    <a:pt x="2974" y="2058"/>
                  </a:lnTo>
                  <a:lnTo>
                    <a:pt x="2750" y="2058"/>
                  </a:lnTo>
                  <a:lnTo>
                    <a:pt x="2485" y="1976"/>
                  </a:lnTo>
                  <a:lnTo>
                    <a:pt x="2057" y="1630"/>
                  </a:lnTo>
                  <a:lnTo>
                    <a:pt x="1589" y="917"/>
                  </a:lnTo>
                  <a:lnTo>
                    <a:pt x="1385" y="408"/>
                  </a:lnTo>
                  <a:lnTo>
                    <a:pt x="1304" y="245"/>
                  </a:lnTo>
                  <a:lnTo>
                    <a:pt x="1080" y="62"/>
                  </a:lnTo>
                  <a:lnTo>
                    <a:pt x="8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59"/>
            <p:cNvSpPr/>
            <p:nvPr/>
          </p:nvSpPr>
          <p:spPr>
            <a:xfrm>
              <a:off x="6575363" y="78375"/>
              <a:ext cx="241933" cy="272139"/>
            </a:xfrm>
            <a:custGeom>
              <a:avLst/>
              <a:gdLst/>
              <a:ahLst/>
              <a:cxnLst/>
              <a:rect l="l" t="t" r="r" b="b"/>
              <a:pathLst>
                <a:path w="4237" h="4766" extrusionOk="0">
                  <a:moveTo>
                    <a:pt x="1283" y="0"/>
                  </a:moveTo>
                  <a:lnTo>
                    <a:pt x="856" y="41"/>
                  </a:lnTo>
                  <a:lnTo>
                    <a:pt x="489" y="224"/>
                  </a:lnTo>
                  <a:lnTo>
                    <a:pt x="204" y="570"/>
                  </a:lnTo>
                  <a:lnTo>
                    <a:pt x="123" y="835"/>
                  </a:lnTo>
                  <a:lnTo>
                    <a:pt x="0" y="1426"/>
                  </a:lnTo>
                  <a:lnTo>
                    <a:pt x="21" y="2322"/>
                  </a:lnTo>
                  <a:lnTo>
                    <a:pt x="123" y="2912"/>
                  </a:lnTo>
                  <a:lnTo>
                    <a:pt x="347" y="3442"/>
                  </a:lnTo>
                  <a:lnTo>
                    <a:pt x="652" y="3910"/>
                  </a:lnTo>
                  <a:lnTo>
                    <a:pt x="1080" y="4318"/>
                  </a:lnTo>
                  <a:lnTo>
                    <a:pt x="1609" y="4603"/>
                  </a:lnTo>
                  <a:lnTo>
                    <a:pt x="1935" y="4684"/>
                  </a:lnTo>
                  <a:lnTo>
                    <a:pt x="2261" y="4766"/>
                  </a:lnTo>
                  <a:lnTo>
                    <a:pt x="2913" y="4684"/>
                  </a:lnTo>
                  <a:lnTo>
                    <a:pt x="3462" y="4419"/>
                  </a:lnTo>
                  <a:lnTo>
                    <a:pt x="3890" y="3931"/>
                  </a:lnTo>
                  <a:lnTo>
                    <a:pt x="4012" y="3625"/>
                  </a:lnTo>
                  <a:lnTo>
                    <a:pt x="4155" y="3197"/>
                  </a:lnTo>
                  <a:lnTo>
                    <a:pt x="4236" y="2566"/>
                  </a:lnTo>
                  <a:lnTo>
                    <a:pt x="4135" y="2138"/>
                  </a:lnTo>
                  <a:lnTo>
                    <a:pt x="4012" y="1914"/>
                  </a:lnTo>
                  <a:lnTo>
                    <a:pt x="3911" y="1792"/>
                  </a:lnTo>
                  <a:lnTo>
                    <a:pt x="3687" y="1609"/>
                  </a:lnTo>
                  <a:lnTo>
                    <a:pt x="3300" y="1548"/>
                  </a:lnTo>
                  <a:lnTo>
                    <a:pt x="2811" y="1731"/>
                  </a:lnTo>
                  <a:lnTo>
                    <a:pt x="2587" y="2057"/>
                  </a:lnTo>
                  <a:lnTo>
                    <a:pt x="2566" y="2342"/>
                  </a:lnTo>
                  <a:lnTo>
                    <a:pt x="2588" y="2430"/>
                  </a:lnTo>
                  <a:lnTo>
                    <a:pt x="2588" y="2430"/>
                  </a:lnTo>
                  <a:lnTo>
                    <a:pt x="2546" y="2444"/>
                  </a:lnTo>
                  <a:lnTo>
                    <a:pt x="2485" y="2403"/>
                  </a:lnTo>
                  <a:lnTo>
                    <a:pt x="2383" y="2322"/>
                  </a:lnTo>
                  <a:lnTo>
                    <a:pt x="2302" y="2098"/>
                  </a:lnTo>
                  <a:lnTo>
                    <a:pt x="2281" y="1711"/>
                  </a:lnTo>
                  <a:lnTo>
                    <a:pt x="2342" y="1446"/>
                  </a:lnTo>
                  <a:lnTo>
                    <a:pt x="2383" y="1181"/>
                  </a:lnTo>
                  <a:lnTo>
                    <a:pt x="2281" y="713"/>
                  </a:lnTo>
                  <a:lnTo>
                    <a:pt x="2037" y="367"/>
                  </a:lnTo>
                  <a:lnTo>
                    <a:pt x="1691" y="122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9"/>
            <p:cNvSpPr/>
            <p:nvPr/>
          </p:nvSpPr>
          <p:spPr>
            <a:xfrm rot="-1677413">
              <a:off x="6038150" y="282381"/>
              <a:ext cx="206574" cy="251347"/>
            </a:xfrm>
            <a:custGeom>
              <a:avLst/>
              <a:gdLst/>
              <a:ahLst/>
              <a:cxnLst/>
              <a:rect l="l" t="t" r="r" b="b"/>
              <a:pathLst>
                <a:path w="3382" h="4115" extrusionOk="0">
                  <a:moveTo>
                    <a:pt x="876" y="0"/>
                  </a:moveTo>
                  <a:lnTo>
                    <a:pt x="510" y="41"/>
                  </a:lnTo>
                  <a:lnTo>
                    <a:pt x="306" y="204"/>
                  </a:lnTo>
                  <a:lnTo>
                    <a:pt x="225" y="347"/>
                  </a:lnTo>
                  <a:lnTo>
                    <a:pt x="123" y="550"/>
                  </a:lnTo>
                  <a:lnTo>
                    <a:pt x="1" y="998"/>
                  </a:lnTo>
                  <a:lnTo>
                    <a:pt x="21" y="1691"/>
                  </a:lnTo>
                  <a:lnTo>
                    <a:pt x="327" y="2587"/>
                  </a:lnTo>
                  <a:lnTo>
                    <a:pt x="856" y="3381"/>
                  </a:lnTo>
                  <a:lnTo>
                    <a:pt x="1162" y="3687"/>
                  </a:lnTo>
                  <a:lnTo>
                    <a:pt x="1365" y="3850"/>
                  </a:lnTo>
                  <a:lnTo>
                    <a:pt x="1813" y="4074"/>
                  </a:lnTo>
                  <a:lnTo>
                    <a:pt x="2282" y="4114"/>
                  </a:lnTo>
                  <a:lnTo>
                    <a:pt x="2750" y="3992"/>
                  </a:lnTo>
                  <a:lnTo>
                    <a:pt x="2954" y="3829"/>
                  </a:lnTo>
                  <a:lnTo>
                    <a:pt x="3096" y="3687"/>
                  </a:lnTo>
                  <a:lnTo>
                    <a:pt x="3300" y="3361"/>
                  </a:lnTo>
                  <a:lnTo>
                    <a:pt x="3381" y="2974"/>
                  </a:lnTo>
                  <a:lnTo>
                    <a:pt x="3300" y="2607"/>
                  </a:lnTo>
                  <a:lnTo>
                    <a:pt x="3198" y="2424"/>
                  </a:lnTo>
                  <a:lnTo>
                    <a:pt x="3096" y="2302"/>
                  </a:lnTo>
                  <a:lnTo>
                    <a:pt x="2811" y="2200"/>
                  </a:lnTo>
                  <a:lnTo>
                    <a:pt x="2546" y="2261"/>
                  </a:lnTo>
                  <a:lnTo>
                    <a:pt x="2363" y="2485"/>
                  </a:lnTo>
                  <a:lnTo>
                    <a:pt x="2346" y="2625"/>
                  </a:lnTo>
                  <a:lnTo>
                    <a:pt x="2346" y="2625"/>
                  </a:lnTo>
                  <a:lnTo>
                    <a:pt x="2343" y="2628"/>
                  </a:lnTo>
                  <a:lnTo>
                    <a:pt x="2261" y="2607"/>
                  </a:lnTo>
                  <a:lnTo>
                    <a:pt x="2200" y="2628"/>
                  </a:lnTo>
                  <a:lnTo>
                    <a:pt x="1997" y="2485"/>
                  </a:lnTo>
                  <a:lnTo>
                    <a:pt x="1854" y="2261"/>
                  </a:lnTo>
                  <a:lnTo>
                    <a:pt x="1671" y="1996"/>
                  </a:lnTo>
                  <a:lnTo>
                    <a:pt x="1406" y="1507"/>
                  </a:lnTo>
                  <a:lnTo>
                    <a:pt x="1345" y="1182"/>
                  </a:lnTo>
                  <a:lnTo>
                    <a:pt x="1406" y="1039"/>
                  </a:lnTo>
                  <a:lnTo>
                    <a:pt x="1447" y="876"/>
                  </a:lnTo>
                  <a:lnTo>
                    <a:pt x="1467" y="611"/>
                  </a:lnTo>
                  <a:lnTo>
                    <a:pt x="1325" y="245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9"/>
            <p:cNvSpPr/>
            <p:nvPr/>
          </p:nvSpPr>
          <p:spPr>
            <a:xfrm rot="2700000">
              <a:off x="8543457" y="931681"/>
              <a:ext cx="376079" cy="333433"/>
            </a:xfrm>
            <a:custGeom>
              <a:avLst/>
              <a:gdLst/>
              <a:ahLst/>
              <a:cxnLst/>
              <a:rect l="l" t="t" r="r" b="b"/>
              <a:pathLst>
                <a:path w="4665" h="4136" extrusionOk="0">
                  <a:moveTo>
                    <a:pt x="1795" y="1764"/>
                  </a:moveTo>
                  <a:lnTo>
                    <a:pt x="1854" y="1793"/>
                  </a:lnTo>
                  <a:lnTo>
                    <a:pt x="1833" y="1814"/>
                  </a:lnTo>
                  <a:lnTo>
                    <a:pt x="1795" y="1764"/>
                  </a:lnTo>
                  <a:close/>
                  <a:moveTo>
                    <a:pt x="3870" y="1"/>
                  </a:moveTo>
                  <a:lnTo>
                    <a:pt x="3483" y="42"/>
                  </a:lnTo>
                  <a:lnTo>
                    <a:pt x="3279" y="205"/>
                  </a:lnTo>
                  <a:lnTo>
                    <a:pt x="2994" y="510"/>
                  </a:lnTo>
                  <a:lnTo>
                    <a:pt x="2546" y="1243"/>
                  </a:lnTo>
                  <a:lnTo>
                    <a:pt x="2261" y="1569"/>
                  </a:lnTo>
                  <a:lnTo>
                    <a:pt x="2180" y="1618"/>
                  </a:lnTo>
                  <a:lnTo>
                    <a:pt x="2180" y="1618"/>
                  </a:lnTo>
                  <a:lnTo>
                    <a:pt x="2017" y="1651"/>
                  </a:lnTo>
                  <a:lnTo>
                    <a:pt x="2037" y="1671"/>
                  </a:lnTo>
                  <a:lnTo>
                    <a:pt x="1935" y="1712"/>
                  </a:lnTo>
                  <a:lnTo>
                    <a:pt x="1854" y="1651"/>
                  </a:lnTo>
                  <a:lnTo>
                    <a:pt x="1678" y="1621"/>
                  </a:lnTo>
                  <a:lnTo>
                    <a:pt x="1678" y="1621"/>
                  </a:lnTo>
                  <a:lnTo>
                    <a:pt x="1365" y="1406"/>
                  </a:lnTo>
                  <a:lnTo>
                    <a:pt x="998" y="1345"/>
                  </a:lnTo>
                  <a:lnTo>
                    <a:pt x="652" y="1406"/>
                  </a:lnTo>
                  <a:lnTo>
                    <a:pt x="347" y="1589"/>
                  </a:lnTo>
                  <a:lnTo>
                    <a:pt x="102" y="1854"/>
                  </a:lnTo>
                  <a:lnTo>
                    <a:pt x="0" y="2200"/>
                  </a:lnTo>
                  <a:lnTo>
                    <a:pt x="21" y="2608"/>
                  </a:lnTo>
                  <a:lnTo>
                    <a:pt x="123" y="2832"/>
                  </a:lnTo>
                  <a:lnTo>
                    <a:pt x="245" y="3137"/>
                  </a:lnTo>
                  <a:lnTo>
                    <a:pt x="510" y="3483"/>
                  </a:lnTo>
                  <a:lnTo>
                    <a:pt x="713" y="3687"/>
                  </a:lnTo>
                  <a:lnTo>
                    <a:pt x="1182" y="3952"/>
                  </a:lnTo>
                  <a:lnTo>
                    <a:pt x="1446" y="4033"/>
                  </a:lnTo>
                  <a:lnTo>
                    <a:pt x="1691" y="4094"/>
                  </a:lnTo>
                  <a:lnTo>
                    <a:pt x="2200" y="4135"/>
                  </a:lnTo>
                  <a:lnTo>
                    <a:pt x="2709" y="4054"/>
                  </a:lnTo>
                  <a:lnTo>
                    <a:pt x="3178" y="3870"/>
                  </a:lnTo>
                  <a:lnTo>
                    <a:pt x="3402" y="3748"/>
                  </a:lnTo>
                  <a:lnTo>
                    <a:pt x="3605" y="3606"/>
                  </a:lnTo>
                  <a:lnTo>
                    <a:pt x="3992" y="3259"/>
                  </a:lnTo>
                  <a:lnTo>
                    <a:pt x="4420" y="2608"/>
                  </a:lnTo>
                  <a:lnTo>
                    <a:pt x="4644" y="1875"/>
                  </a:lnTo>
                  <a:lnTo>
                    <a:pt x="4664" y="1365"/>
                  </a:lnTo>
                  <a:lnTo>
                    <a:pt x="4583" y="877"/>
                  </a:lnTo>
                  <a:lnTo>
                    <a:pt x="4379" y="408"/>
                  </a:lnTo>
                  <a:lnTo>
                    <a:pt x="4216" y="205"/>
                  </a:lnTo>
                  <a:lnTo>
                    <a:pt x="4114" y="103"/>
                  </a:lnTo>
                  <a:lnTo>
                    <a:pt x="38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9"/>
            <p:cNvSpPr/>
            <p:nvPr/>
          </p:nvSpPr>
          <p:spPr>
            <a:xfrm>
              <a:off x="8080488" y="1059755"/>
              <a:ext cx="256347" cy="289507"/>
            </a:xfrm>
            <a:custGeom>
              <a:avLst/>
              <a:gdLst/>
              <a:ahLst/>
              <a:cxnLst/>
              <a:rect l="l" t="t" r="r" b="b"/>
              <a:pathLst>
                <a:path w="3301" h="3728" extrusionOk="0">
                  <a:moveTo>
                    <a:pt x="571" y="1"/>
                  </a:moveTo>
                  <a:lnTo>
                    <a:pt x="306" y="82"/>
                  </a:lnTo>
                  <a:lnTo>
                    <a:pt x="123" y="266"/>
                  </a:lnTo>
                  <a:lnTo>
                    <a:pt x="21" y="530"/>
                  </a:lnTo>
                  <a:lnTo>
                    <a:pt x="1" y="693"/>
                  </a:lnTo>
                  <a:lnTo>
                    <a:pt x="42" y="1325"/>
                  </a:lnTo>
                  <a:lnTo>
                    <a:pt x="225" y="2262"/>
                  </a:lnTo>
                  <a:lnTo>
                    <a:pt x="490" y="2832"/>
                  </a:lnTo>
                  <a:lnTo>
                    <a:pt x="693" y="3076"/>
                  </a:lnTo>
                  <a:lnTo>
                    <a:pt x="917" y="3300"/>
                  </a:lnTo>
                  <a:lnTo>
                    <a:pt x="1447" y="3606"/>
                  </a:lnTo>
                  <a:lnTo>
                    <a:pt x="2058" y="3728"/>
                  </a:lnTo>
                  <a:lnTo>
                    <a:pt x="2669" y="3626"/>
                  </a:lnTo>
                  <a:lnTo>
                    <a:pt x="2954" y="3463"/>
                  </a:lnTo>
                  <a:lnTo>
                    <a:pt x="3076" y="3382"/>
                  </a:lnTo>
                  <a:lnTo>
                    <a:pt x="3239" y="3158"/>
                  </a:lnTo>
                  <a:lnTo>
                    <a:pt x="3300" y="2750"/>
                  </a:lnTo>
                  <a:lnTo>
                    <a:pt x="3096" y="2262"/>
                  </a:lnTo>
                  <a:lnTo>
                    <a:pt x="2791" y="2058"/>
                  </a:lnTo>
                  <a:lnTo>
                    <a:pt x="2526" y="2058"/>
                  </a:lnTo>
                  <a:lnTo>
                    <a:pt x="2363" y="2099"/>
                  </a:lnTo>
                  <a:lnTo>
                    <a:pt x="2241" y="2139"/>
                  </a:lnTo>
                  <a:lnTo>
                    <a:pt x="2017" y="2119"/>
                  </a:lnTo>
                  <a:lnTo>
                    <a:pt x="1773" y="1915"/>
                  </a:lnTo>
                  <a:lnTo>
                    <a:pt x="1508" y="1141"/>
                  </a:lnTo>
                  <a:lnTo>
                    <a:pt x="1467" y="693"/>
                  </a:lnTo>
                  <a:lnTo>
                    <a:pt x="1447" y="530"/>
                  </a:lnTo>
                  <a:lnTo>
                    <a:pt x="1304" y="266"/>
                  </a:lnTo>
                  <a:lnTo>
                    <a:pt x="958" y="21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" name="Google Shape;671;p59"/>
          <p:cNvGrpSpPr/>
          <p:nvPr/>
        </p:nvGrpSpPr>
        <p:grpSpPr>
          <a:xfrm>
            <a:off x="-324173" y="3036742"/>
            <a:ext cx="1314773" cy="655998"/>
            <a:chOff x="2512975" y="4109965"/>
            <a:chExt cx="2187598" cy="813484"/>
          </a:xfrm>
        </p:grpSpPr>
        <p:sp>
          <p:nvSpPr>
            <p:cNvPr id="672" name="Google Shape;672;p59"/>
            <p:cNvSpPr/>
            <p:nvPr/>
          </p:nvSpPr>
          <p:spPr>
            <a:xfrm>
              <a:off x="2728522" y="4813632"/>
              <a:ext cx="1212931" cy="109818"/>
            </a:xfrm>
            <a:custGeom>
              <a:avLst/>
              <a:gdLst/>
              <a:ahLst/>
              <a:cxnLst/>
              <a:rect l="l" t="t" r="r" b="b"/>
              <a:pathLst>
                <a:path w="18677" h="1691" extrusionOk="0">
                  <a:moveTo>
                    <a:pt x="591" y="0"/>
                  </a:moveTo>
                  <a:lnTo>
                    <a:pt x="123" y="143"/>
                  </a:lnTo>
                  <a:lnTo>
                    <a:pt x="1" y="306"/>
                  </a:lnTo>
                  <a:lnTo>
                    <a:pt x="21" y="408"/>
                  </a:lnTo>
                  <a:lnTo>
                    <a:pt x="225" y="550"/>
                  </a:lnTo>
                  <a:lnTo>
                    <a:pt x="551" y="591"/>
                  </a:lnTo>
                  <a:lnTo>
                    <a:pt x="9145" y="1141"/>
                  </a:lnTo>
                  <a:lnTo>
                    <a:pt x="17739" y="1691"/>
                  </a:lnTo>
                  <a:lnTo>
                    <a:pt x="18085" y="1691"/>
                  </a:lnTo>
                  <a:lnTo>
                    <a:pt x="18554" y="1548"/>
                  </a:lnTo>
                  <a:lnTo>
                    <a:pt x="18676" y="1385"/>
                  </a:lnTo>
                  <a:lnTo>
                    <a:pt x="18656" y="1283"/>
                  </a:lnTo>
                  <a:lnTo>
                    <a:pt x="18452" y="1141"/>
                  </a:lnTo>
                  <a:lnTo>
                    <a:pt x="18126" y="1100"/>
                  </a:lnTo>
                  <a:lnTo>
                    <a:pt x="9532" y="550"/>
                  </a:lnTo>
                  <a:lnTo>
                    <a:pt x="9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9"/>
            <p:cNvSpPr/>
            <p:nvPr/>
          </p:nvSpPr>
          <p:spPr>
            <a:xfrm>
              <a:off x="2512975" y="4523982"/>
              <a:ext cx="1641357" cy="201062"/>
            </a:xfrm>
            <a:custGeom>
              <a:avLst/>
              <a:gdLst/>
              <a:ahLst/>
              <a:cxnLst/>
              <a:rect l="l" t="t" r="r" b="b"/>
              <a:pathLst>
                <a:path w="25274" h="3096" extrusionOk="0">
                  <a:moveTo>
                    <a:pt x="591" y="0"/>
                  </a:moveTo>
                  <a:lnTo>
                    <a:pt x="143" y="123"/>
                  </a:lnTo>
                  <a:lnTo>
                    <a:pt x="0" y="347"/>
                  </a:lnTo>
                  <a:lnTo>
                    <a:pt x="224" y="571"/>
                  </a:lnTo>
                  <a:lnTo>
                    <a:pt x="530" y="632"/>
                  </a:lnTo>
                  <a:lnTo>
                    <a:pt x="6354" y="1365"/>
                  </a:lnTo>
                  <a:lnTo>
                    <a:pt x="18268" y="2607"/>
                  </a:lnTo>
                  <a:lnTo>
                    <a:pt x="24337" y="3076"/>
                  </a:lnTo>
                  <a:lnTo>
                    <a:pt x="24663" y="3096"/>
                  </a:lnTo>
                  <a:lnTo>
                    <a:pt x="25131" y="2953"/>
                  </a:lnTo>
                  <a:lnTo>
                    <a:pt x="25274" y="2790"/>
                  </a:lnTo>
                  <a:lnTo>
                    <a:pt x="25254" y="2668"/>
                  </a:lnTo>
                  <a:lnTo>
                    <a:pt x="25029" y="2546"/>
                  </a:lnTo>
                  <a:lnTo>
                    <a:pt x="24724" y="2485"/>
                  </a:lnTo>
                  <a:lnTo>
                    <a:pt x="18655" y="2017"/>
                  </a:lnTo>
                  <a:lnTo>
                    <a:pt x="6762" y="795"/>
                  </a:lnTo>
                  <a:lnTo>
                    <a:pt x="917" y="41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9"/>
            <p:cNvSpPr/>
            <p:nvPr/>
          </p:nvSpPr>
          <p:spPr>
            <a:xfrm>
              <a:off x="3175593" y="4434035"/>
              <a:ext cx="1524980" cy="161447"/>
            </a:xfrm>
            <a:custGeom>
              <a:avLst/>
              <a:gdLst/>
              <a:ahLst/>
              <a:cxnLst/>
              <a:rect l="l" t="t" r="r" b="b"/>
              <a:pathLst>
                <a:path w="23482" h="2486" extrusionOk="0">
                  <a:moveTo>
                    <a:pt x="591" y="1"/>
                  </a:moveTo>
                  <a:lnTo>
                    <a:pt x="123" y="143"/>
                  </a:lnTo>
                  <a:lnTo>
                    <a:pt x="0" y="306"/>
                  </a:lnTo>
                  <a:lnTo>
                    <a:pt x="21" y="408"/>
                  </a:lnTo>
                  <a:lnTo>
                    <a:pt x="224" y="550"/>
                  </a:lnTo>
                  <a:lnTo>
                    <a:pt x="550" y="591"/>
                  </a:lnTo>
                  <a:lnTo>
                    <a:pt x="11548" y="1528"/>
                  </a:lnTo>
                  <a:lnTo>
                    <a:pt x="22545" y="2465"/>
                  </a:lnTo>
                  <a:lnTo>
                    <a:pt x="22891" y="2485"/>
                  </a:lnTo>
                  <a:lnTo>
                    <a:pt x="23360" y="2343"/>
                  </a:lnTo>
                  <a:lnTo>
                    <a:pt x="23482" y="2180"/>
                  </a:lnTo>
                  <a:lnTo>
                    <a:pt x="23462" y="2078"/>
                  </a:lnTo>
                  <a:lnTo>
                    <a:pt x="23258" y="1935"/>
                  </a:lnTo>
                  <a:lnTo>
                    <a:pt x="22952" y="1874"/>
                  </a:lnTo>
                  <a:lnTo>
                    <a:pt x="11935" y="93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9"/>
            <p:cNvSpPr/>
            <p:nvPr/>
          </p:nvSpPr>
          <p:spPr>
            <a:xfrm>
              <a:off x="3249629" y="4109965"/>
              <a:ext cx="1169225" cy="157486"/>
            </a:xfrm>
            <a:custGeom>
              <a:avLst/>
              <a:gdLst/>
              <a:ahLst/>
              <a:cxnLst/>
              <a:rect l="l" t="t" r="r" b="b"/>
              <a:pathLst>
                <a:path w="18004" h="2425" extrusionOk="0">
                  <a:moveTo>
                    <a:pt x="612" y="1"/>
                  </a:moveTo>
                  <a:lnTo>
                    <a:pt x="143" y="144"/>
                  </a:lnTo>
                  <a:lnTo>
                    <a:pt x="1" y="368"/>
                  </a:lnTo>
                  <a:lnTo>
                    <a:pt x="245" y="571"/>
                  </a:lnTo>
                  <a:lnTo>
                    <a:pt x="551" y="612"/>
                  </a:lnTo>
                  <a:lnTo>
                    <a:pt x="8799" y="1508"/>
                  </a:lnTo>
                  <a:lnTo>
                    <a:pt x="17067" y="2404"/>
                  </a:lnTo>
                  <a:lnTo>
                    <a:pt x="17393" y="2424"/>
                  </a:lnTo>
                  <a:lnTo>
                    <a:pt x="17861" y="2302"/>
                  </a:lnTo>
                  <a:lnTo>
                    <a:pt x="18004" y="2078"/>
                  </a:lnTo>
                  <a:lnTo>
                    <a:pt x="17760" y="1875"/>
                  </a:lnTo>
                  <a:lnTo>
                    <a:pt x="17454" y="1814"/>
                  </a:lnTo>
                  <a:lnTo>
                    <a:pt x="9186" y="917"/>
                  </a:lnTo>
                  <a:lnTo>
                    <a:pt x="938" y="21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267;p35"/>
          <p:cNvSpPr txBox="1">
            <a:spLocks/>
          </p:cNvSpPr>
          <p:nvPr/>
        </p:nvSpPr>
        <p:spPr>
          <a:xfrm>
            <a:off x="1060544" y="1253777"/>
            <a:ext cx="6943004" cy="292402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b="1" dirty="0">
                <a:latin typeface="Century Gothic" pitchFamily="34" charset="0"/>
              </a:rPr>
              <a:t>Short and Cute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600" b="1" dirty="0">
              <a:latin typeface="Century Gothic" pitchFamily="34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Short and cute, ___________ and ___________! 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What does your _________ look like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?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______</a:t>
            </a:r>
            <a:r>
              <a:rPr lang="en-US" sz="2000" b="1" dirty="0">
                <a:latin typeface="Century Gothic" pitchFamily="34" charset="0"/>
              </a:rPr>
              <a:t> and ________, short and cute!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000" b="1" dirty="0">
                <a:latin typeface="Century Gothic" pitchFamily="34" charset="0"/>
              </a:rPr>
              <a:t>My mother is ________ and __________.</a:t>
            </a:r>
          </a:p>
          <a:p>
            <a:pPr>
              <a:spcBef>
                <a:spcPts val="0"/>
              </a:spcBef>
            </a:pPr>
            <a:endParaRPr lang="en-US" sz="2000" b="1" dirty="0">
              <a:latin typeface="Century Gothic" pitchFamily="34" charset="0"/>
            </a:endParaRPr>
          </a:p>
        </p:txBody>
      </p:sp>
      <p:sp>
        <p:nvSpPr>
          <p:cNvPr id="22" name="Google Shape;267;p35">
            <a:extLst>
              <a:ext uri="{FF2B5EF4-FFF2-40B4-BE49-F238E27FC236}">
                <a16:creationId xmlns:a16="http://schemas.microsoft.com/office/drawing/2014/main" id="{DBFAD6C1-E2EC-4032-A8C8-EFDF30A85BD9}"/>
              </a:ext>
            </a:extLst>
          </p:cNvPr>
          <p:cNvSpPr txBox="1">
            <a:spLocks/>
          </p:cNvSpPr>
          <p:nvPr/>
        </p:nvSpPr>
        <p:spPr>
          <a:xfrm>
            <a:off x="3191475" y="1813572"/>
            <a:ext cx="923325" cy="52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short</a:t>
            </a:r>
          </a:p>
        </p:txBody>
      </p:sp>
      <p:sp>
        <p:nvSpPr>
          <p:cNvPr id="23" name="Google Shape;267;p35">
            <a:extLst>
              <a:ext uri="{FF2B5EF4-FFF2-40B4-BE49-F238E27FC236}">
                <a16:creationId xmlns:a16="http://schemas.microsoft.com/office/drawing/2014/main" id="{0A93CF49-5715-467D-A0A9-D6C83E02CD58}"/>
              </a:ext>
            </a:extLst>
          </p:cNvPr>
          <p:cNvSpPr txBox="1">
            <a:spLocks/>
          </p:cNvSpPr>
          <p:nvPr/>
        </p:nvSpPr>
        <p:spPr>
          <a:xfrm>
            <a:off x="5290561" y="1813572"/>
            <a:ext cx="923325" cy="52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cute</a:t>
            </a:r>
          </a:p>
        </p:txBody>
      </p:sp>
      <p:sp>
        <p:nvSpPr>
          <p:cNvPr id="24" name="Google Shape;267;p35">
            <a:extLst>
              <a:ext uri="{FF2B5EF4-FFF2-40B4-BE49-F238E27FC236}">
                <a16:creationId xmlns:a16="http://schemas.microsoft.com/office/drawing/2014/main" id="{1A3C42E6-5E9D-4A42-AB62-0174870E3443}"/>
              </a:ext>
            </a:extLst>
          </p:cNvPr>
          <p:cNvSpPr txBox="1">
            <a:spLocks/>
          </p:cNvSpPr>
          <p:nvPr/>
        </p:nvSpPr>
        <p:spPr>
          <a:xfrm>
            <a:off x="1066800" y="2800350"/>
            <a:ext cx="923325" cy="52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Short</a:t>
            </a:r>
          </a:p>
        </p:txBody>
      </p:sp>
      <p:sp>
        <p:nvSpPr>
          <p:cNvPr id="25" name="Google Shape;267;p35">
            <a:extLst>
              <a:ext uri="{FF2B5EF4-FFF2-40B4-BE49-F238E27FC236}">
                <a16:creationId xmlns:a16="http://schemas.microsoft.com/office/drawing/2014/main" id="{21758B25-3992-49FF-B4FF-05B8CB148944}"/>
              </a:ext>
            </a:extLst>
          </p:cNvPr>
          <p:cNvSpPr txBox="1">
            <a:spLocks/>
          </p:cNvSpPr>
          <p:nvPr/>
        </p:nvSpPr>
        <p:spPr>
          <a:xfrm>
            <a:off x="2835492" y="2773319"/>
            <a:ext cx="923325" cy="52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cute</a:t>
            </a:r>
          </a:p>
        </p:txBody>
      </p:sp>
      <p:sp>
        <p:nvSpPr>
          <p:cNvPr id="26" name="Google Shape;267;p35">
            <a:extLst>
              <a:ext uri="{FF2B5EF4-FFF2-40B4-BE49-F238E27FC236}">
                <a16:creationId xmlns:a16="http://schemas.microsoft.com/office/drawing/2014/main" id="{23BBA70E-36F3-4388-959F-19879535BC2E}"/>
              </a:ext>
            </a:extLst>
          </p:cNvPr>
          <p:cNvSpPr txBox="1">
            <a:spLocks/>
          </p:cNvSpPr>
          <p:nvPr/>
        </p:nvSpPr>
        <p:spPr>
          <a:xfrm>
            <a:off x="2819400" y="3261372"/>
            <a:ext cx="923325" cy="52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short</a:t>
            </a:r>
          </a:p>
        </p:txBody>
      </p:sp>
      <p:sp>
        <p:nvSpPr>
          <p:cNvPr id="27" name="Google Shape;267;p35">
            <a:extLst>
              <a:ext uri="{FF2B5EF4-FFF2-40B4-BE49-F238E27FC236}">
                <a16:creationId xmlns:a16="http://schemas.microsoft.com/office/drawing/2014/main" id="{D435E5C5-445E-4F8B-8189-4CD567C7444F}"/>
              </a:ext>
            </a:extLst>
          </p:cNvPr>
          <p:cNvSpPr txBox="1">
            <a:spLocks/>
          </p:cNvSpPr>
          <p:nvPr/>
        </p:nvSpPr>
        <p:spPr>
          <a:xfrm>
            <a:off x="4419600" y="3246489"/>
            <a:ext cx="923325" cy="52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cute</a:t>
            </a:r>
          </a:p>
        </p:txBody>
      </p:sp>
      <p:sp>
        <p:nvSpPr>
          <p:cNvPr id="28" name="Google Shape;267;p35">
            <a:extLst>
              <a:ext uri="{FF2B5EF4-FFF2-40B4-BE49-F238E27FC236}">
                <a16:creationId xmlns:a16="http://schemas.microsoft.com/office/drawing/2014/main" id="{2BF5AD64-9BCA-4CC9-A9C3-D2D866C89292}"/>
              </a:ext>
            </a:extLst>
          </p:cNvPr>
          <p:cNvSpPr txBox="1">
            <a:spLocks/>
          </p:cNvSpPr>
          <p:nvPr/>
        </p:nvSpPr>
        <p:spPr>
          <a:xfrm>
            <a:off x="3124200" y="2266950"/>
            <a:ext cx="1101974" cy="52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mother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09" name="Google Shape;17009;p8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1063" y="2123075"/>
            <a:ext cx="2241874" cy="89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:\SD TALENTA\SAMPLE PPT\tenor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538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09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56"/>
          <p:cNvGrpSpPr/>
          <p:nvPr/>
        </p:nvGrpSpPr>
        <p:grpSpPr>
          <a:xfrm>
            <a:off x="7069826" y="4312027"/>
            <a:ext cx="1941747" cy="866470"/>
            <a:chOff x="7069826" y="4312027"/>
            <a:chExt cx="1941747" cy="866470"/>
          </a:xfrm>
        </p:grpSpPr>
        <p:sp>
          <p:nvSpPr>
            <p:cNvPr id="523" name="Google Shape;523;p56"/>
            <p:cNvSpPr/>
            <p:nvPr/>
          </p:nvSpPr>
          <p:spPr>
            <a:xfrm rot="-336207">
              <a:off x="7287865" y="5028453"/>
              <a:ext cx="1078333" cy="97631"/>
            </a:xfrm>
            <a:custGeom>
              <a:avLst/>
              <a:gdLst/>
              <a:ahLst/>
              <a:cxnLst/>
              <a:rect l="l" t="t" r="r" b="b"/>
              <a:pathLst>
                <a:path w="18677" h="1691" extrusionOk="0">
                  <a:moveTo>
                    <a:pt x="591" y="0"/>
                  </a:moveTo>
                  <a:lnTo>
                    <a:pt x="123" y="143"/>
                  </a:lnTo>
                  <a:lnTo>
                    <a:pt x="1" y="306"/>
                  </a:lnTo>
                  <a:lnTo>
                    <a:pt x="21" y="408"/>
                  </a:lnTo>
                  <a:lnTo>
                    <a:pt x="225" y="550"/>
                  </a:lnTo>
                  <a:lnTo>
                    <a:pt x="551" y="591"/>
                  </a:lnTo>
                  <a:lnTo>
                    <a:pt x="9145" y="1141"/>
                  </a:lnTo>
                  <a:lnTo>
                    <a:pt x="17739" y="1691"/>
                  </a:lnTo>
                  <a:lnTo>
                    <a:pt x="18085" y="1691"/>
                  </a:lnTo>
                  <a:lnTo>
                    <a:pt x="18554" y="1548"/>
                  </a:lnTo>
                  <a:lnTo>
                    <a:pt x="18676" y="1385"/>
                  </a:lnTo>
                  <a:lnTo>
                    <a:pt x="18656" y="1283"/>
                  </a:lnTo>
                  <a:lnTo>
                    <a:pt x="18452" y="1141"/>
                  </a:lnTo>
                  <a:lnTo>
                    <a:pt x="18126" y="1100"/>
                  </a:lnTo>
                  <a:lnTo>
                    <a:pt x="9532" y="550"/>
                  </a:lnTo>
                  <a:lnTo>
                    <a:pt x="9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6"/>
            <p:cNvSpPr/>
            <p:nvPr/>
          </p:nvSpPr>
          <p:spPr>
            <a:xfrm rot="-336207">
              <a:off x="7075067" y="4772100"/>
              <a:ext cx="1459217" cy="178750"/>
            </a:xfrm>
            <a:custGeom>
              <a:avLst/>
              <a:gdLst/>
              <a:ahLst/>
              <a:cxnLst/>
              <a:rect l="l" t="t" r="r" b="b"/>
              <a:pathLst>
                <a:path w="25274" h="3096" extrusionOk="0">
                  <a:moveTo>
                    <a:pt x="591" y="0"/>
                  </a:moveTo>
                  <a:lnTo>
                    <a:pt x="143" y="123"/>
                  </a:lnTo>
                  <a:lnTo>
                    <a:pt x="0" y="347"/>
                  </a:lnTo>
                  <a:lnTo>
                    <a:pt x="224" y="571"/>
                  </a:lnTo>
                  <a:lnTo>
                    <a:pt x="530" y="632"/>
                  </a:lnTo>
                  <a:lnTo>
                    <a:pt x="6354" y="1365"/>
                  </a:lnTo>
                  <a:lnTo>
                    <a:pt x="18268" y="2607"/>
                  </a:lnTo>
                  <a:lnTo>
                    <a:pt x="24337" y="3076"/>
                  </a:lnTo>
                  <a:lnTo>
                    <a:pt x="24663" y="3096"/>
                  </a:lnTo>
                  <a:lnTo>
                    <a:pt x="25131" y="2953"/>
                  </a:lnTo>
                  <a:lnTo>
                    <a:pt x="25274" y="2790"/>
                  </a:lnTo>
                  <a:lnTo>
                    <a:pt x="25254" y="2668"/>
                  </a:lnTo>
                  <a:lnTo>
                    <a:pt x="25029" y="2546"/>
                  </a:lnTo>
                  <a:lnTo>
                    <a:pt x="24724" y="2485"/>
                  </a:lnTo>
                  <a:lnTo>
                    <a:pt x="18655" y="2017"/>
                  </a:lnTo>
                  <a:lnTo>
                    <a:pt x="6762" y="795"/>
                  </a:lnTo>
                  <a:lnTo>
                    <a:pt x="917" y="41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6"/>
            <p:cNvSpPr/>
            <p:nvPr/>
          </p:nvSpPr>
          <p:spPr>
            <a:xfrm rot="-336207">
              <a:off x="7652051" y="4640143"/>
              <a:ext cx="1355754" cy="143531"/>
            </a:xfrm>
            <a:custGeom>
              <a:avLst/>
              <a:gdLst/>
              <a:ahLst/>
              <a:cxnLst/>
              <a:rect l="l" t="t" r="r" b="b"/>
              <a:pathLst>
                <a:path w="23482" h="2486" extrusionOk="0">
                  <a:moveTo>
                    <a:pt x="591" y="1"/>
                  </a:moveTo>
                  <a:lnTo>
                    <a:pt x="123" y="143"/>
                  </a:lnTo>
                  <a:lnTo>
                    <a:pt x="0" y="306"/>
                  </a:lnTo>
                  <a:lnTo>
                    <a:pt x="21" y="408"/>
                  </a:lnTo>
                  <a:lnTo>
                    <a:pt x="224" y="550"/>
                  </a:lnTo>
                  <a:lnTo>
                    <a:pt x="550" y="591"/>
                  </a:lnTo>
                  <a:lnTo>
                    <a:pt x="11548" y="1528"/>
                  </a:lnTo>
                  <a:lnTo>
                    <a:pt x="22545" y="2465"/>
                  </a:lnTo>
                  <a:lnTo>
                    <a:pt x="22891" y="2485"/>
                  </a:lnTo>
                  <a:lnTo>
                    <a:pt x="23360" y="2343"/>
                  </a:lnTo>
                  <a:lnTo>
                    <a:pt x="23482" y="2180"/>
                  </a:lnTo>
                  <a:lnTo>
                    <a:pt x="23462" y="2078"/>
                  </a:lnTo>
                  <a:lnTo>
                    <a:pt x="23258" y="1935"/>
                  </a:lnTo>
                  <a:lnTo>
                    <a:pt x="22952" y="1874"/>
                  </a:lnTo>
                  <a:lnTo>
                    <a:pt x="11935" y="93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6"/>
            <p:cNvSpPr/>
            <p:nvPr/>
          </p:nvSpPr>
          <p:spPr>
            <a:xfrm rot="-336207">
              <a:off x="7690012" y="4362441"/>
              <a:ext cx="1039477" cy="140010"/>
            </a:xfrm>
            <a:custGeom>
              <a:avLst/>
              <a:gdLst/>
              <a:ahLst/>
              <a:cxnLst/>
              <a:rect l="l" t="t" r="r" b="b"/>
              <a:pathLst>
                <a:path w="18004" h="2425" extrusionOk="0">
                  <a:moveTo>
                    <a:pt x="612" y="1"/>
                  </a:moveTo>
                  <a:lnTo>
                    <a:pt x="143" y="144"/>
                  </a:lnTo>
                  <a:lnTo>
                    <a:pt x="1" y="368"/>
                  </a:lnTo>
                  <a:lnTo>
                    <a:pt x="245" y="571"/>
                  </a:lnTo>
                  <a:lnTo>
                    <a:pt x="551" y="612"/>
                  </a:lnTo>
                  <a:lnTo>
                    <a:pt x="8799" y="1508"/>
                  </a:lnTo>
                  <a:lnTo>
                    <a:pt x="17067" y="2404"/>
                  </a:lnTo>
                  <a:lnTo>
                    <a:pt x="17393" y="2424"/>
                  </a:lnTo>
                  <a:lnTo>
                    <a:pt x="17861" y="2302"/>
                  </a:lnTo>
                  <a:lnTo>
                    <a:pt x="18004" y="2078"/>
                  </a:lnTo>
                  <a:lnTo>
                    <a:pt x="17760" y="1875"/>
                  </a:lnTo>
                  <a:lnTo>
                    <a:pt x="17454" y="1814"/>
                  </a:lnTo>
                  <a:lnTo>
                    <a:pt x="9186" y="917"/>
                  </a:lnTo>
                  <a:lnTo>
                    <a:pt x="938" y="21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oogle Shape;527;p56"/>
          <p:cNvGrpSpPr/>
          <p:nvPr/>
        </p:nvGrpSpPr>
        <p:grpSpPr>
          <a:xfrm>
            <a:off x="6193878" y="4306678"/>
            <a:ext cx="1277183" cy="1109594"/>
            <a:chOff x="7487484" y="105627"/>
            <a:chExt cx="1277183" cy="1109594"/>
          </a:xfrm>
        </p:grpSpPr>
        <p:sp>
          <p:nvSpPr>
            <p:cNvPr id="528" name="Google Shape;528;p56"/>
            <p:cNvSpPr/>
            <p:nvPr/>
          </p:nvSpPr>
          <p:spPr>
            <a:xfrm rot="-8005207">
              <a:off x="8345633" y="804915"/>
              <a:ext cx="269842" cy="370178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0" y="82"/>
                  </a:lnTo>
                  <a:lnTo>
                    <a:pt x="1304" y="326"/>
                  </a:lnTo>
                  <a:lnTo>
                    <a:pt x="1100" y="510"/>
                  </a:lnTo>
                  <a:lnTo>
                    <a:pt x="998" y="693"/>
                  </a:lnTo>
                  <a:lnTo>
                    <a:pt x="550" y="187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31"/>
                  </a:lnTo>
                  <a:lnTo>
                    <a:pt x="245" y="5194"/>
                  </a:lnTo>
                  <a:lnTo>
                    <a:pt x="408" y="5316"/>
                  </a:lnTo>
                  <a:lnTo>
                    <a:pt x="856" y="5540"/>
                  </a:lnTo>
                  <a:lnTo>
                    <a:pt x="1752" y="5743"/>
                  </a:lnTo>
                  <a:lnTo>
                    <a:pt x="3055" y="5784"/>
                  </a:lnTo>
                  <a:lnTo>
                    <a:pt x="3809" y="5581"/>
                  </a:lnTo>
                  <a:lnTo>
                    <a:pt x="4114" y="5336"/>
                  </a:lnTo>
                  <a:lnTo>
                    <a:pt x="4196" y="5194"/>
                  </a:lnTo>
                  <a:lnTo>
                    <a:pt x="4216" y="4970"/>
                  </a:lnTo>
                  <a:lnTo>
                    <a:pt x="4175" y="4236"/>
                  </a:lnTo>
                  <a:lnTo>
                    <a:pt x="4013" y="3259"/>
                  </a:lnTo>
                  <a:lnTo>
                    <a:pt x="3727" y="2180"/>
                  </a:lnTo>
                  <a:lnTo>
                    <a:pt x="3320" y="1161"/>
                  </a:lnTo>
                  <a:lnTo>
                    <a:pt x="2811" y="387"/>
                  </a:lnTo>
                  <a:lnTo>
                    <a:pt x="2343" y="8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6"/>
            <p:cNvSpPr/>
            <p:nvPr/>
          </p:nvSpPr>
          <p:spPr>
            <a:xfrm rot="-8005207">
              <a:off x="7596489" y="470780"/>
              <a:ext cx="286800" cy="423609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6"/>
            <p:cNvSpPr/>
            <p:nvPr/>
          </p:nvSpPr>
          <p:spPr>
            <a:xfrm rot="-8005207">
              <a:off x="8326115" y="141195"/>
              <a:ext cx="308876" cy="490029"/>
            </a:xfrm>
            <a:custGeom>
              <a:avLst/>
              <a:gdLst/>
              <a:ahLst/>
              <a:cxnLst/>
              <a:rect l="l" t="t" r="r" b="b"/>
              <a:pathLst>
                <a:path w="4827" h="7658" extrusionOk="0">
                  <a:moveTo>
                    <a:pt x="2118" y="0"/>
                  </a:moveTo>
                  <a:lnTo>
                    <a:pt x="1853" y="61"/>
                  </a:lnTo>
                  <a:lnTo>
                    <a:pt x="1609" y="326"/>
                  </a:lnTo>
                  <a:lnTo>
                    <a:pt x="1507" y="570"/>
                  </a:lnTo>
                  <a:lnTo>
                    <a:pt x="1263" y="1080"/>
                  </a:lnTo>
                  <a:lnTo>
                    <a:pt x="265" y="3809"/>
                  </a:lnTo>
                  <a:lnTo>
                    <a:pt x="0" y="5214"/>
                  </a:lnTo>
                  <a:lnTo>
                    <a:pt x="21" y="6008"/>
                  </a:lnTo>
                  <a:lnTo>
                    <a:pt x="122" y="6314"/>
                  </a:lnTo>
                  <a:lnTo>
                    <a:pt x="265" y="6599"/>
                  </a:lnTo>
                  <a:lnTo>
                    <a:pt x="713" y="7047"/>
                  </a:lnTo>
                  <a:lnTo>
                    <a:pt x="1304" y="7373"/>
                  </a:lnTo>
                  <a:lnTo>
                    <a:pt x="1976" y="7576"/>
                  </a:lnTo>
                  <a:lnTo>
                    <a:pt x="2688" y="7658"/>
                  </a:lnTo>
                  <a:lnTo>
                    <a:pt x="3381" y="7576"/>
                  </a:lnTo>
                  <a:lnTo>
                    <a:pt x="4012" y="7373"/>
                  </a:lnTo>
                  <a:lnTo>
                    <a:pt x="4501" y="7026"/>
                  </a:lnTo>
                  <a:lnTo>
                    <a:pt x="4684" y="6782"/>
                  </a:lnTo>
                  <a:lnTo>
                    <a:pt x="4745" y="6660"/>
                  </a:lnTo>
                  <a:lnTo>
                    <a:pt x="4827" y="6273"/>
                  </a:lnTo>
                  <a:lnTo>
                    <a:pt x="4806" y="5519"/>
                  </a:lnTo>
                  <a:lnTo>
                    <a:pt x="4542" y="4236"/>
                  </a:lnTo>
                  <a:lnTo>
                    <a:pt x="4073" y="2851"/>
                  </a:lnTo>
                  <a:lnTo>
                    <a:pt x="3503" y="1568"/>
                  </a:lnTo>
                  <a:lnTo>
                    <a:pt x="2872" y="550"/>
                  </a:lnTo>
                  <a:lnTo>
                    <a:pt x="2403" y="122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520;p56"/>
          <p:cNvSpPr txBox="1">
            <a:spLocks/>
          </p:cNvSpPr>
          <p:nvPr/>
        </p:nvSpPr>
        <p:spPr>
          <a:xfrm>
            <a:off x="-190500" y="941504"/>
            <a:ext cx="9525000" cy="3164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2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GB" sz="4800" dirty="0">
                <a:latin typeface="Aharoni" panose="02010803020104030203" pitchFamily="2" charset="-79"/>
                <a:cs typeface="Aharoni" panose="02010803020104030203" pitchFamily="2" charset="-79"/>
              </a:rPr>
              <a:t>In this lesson we are going to learn how to describe someone or something using </a:t>
            </a:r>
          </a:p>
          <a:p>
            <a:r>
              <a:rPr lang="en-GB" sz="4800" dirty="0">
                <a:latin typeface="Aharoni" panose="02010803020104030203" pitchFamily="2" charset="-79"/>
                <a:cs typeface="Aharoni" panose="02010803020104030203" pitchFamily="2" charset="-79"/>
                <a:hlinkClick r:id="rId3" action="ppaction://hlinksldjump"/>
              </a:rPr>
              <a:t>Adjectives.</a:t>
            </a:r>
            <a:endParaRPr lang="en-GB" sz="4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7"/>
          <p:cNvSpPr txBox="1">
            <a:spLocks noGrp="1"/>
          </p:cNvSpPr>
          <p:nvPr>
            <p:ph type="title"/>
          </p:nvPr>
        </p:nvSpPr>
        <p:spPr>
          <a:xfrm>
            <a:off x="129395" y="507291"/>
            <a:ext cx="7975722" cy="9203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rgbClr val="002060"/>
                </a:solidFill>
                <a:latin typeface="Arial Black" panose="020B0A04020102020204" pitchFamily="34" charset="0"/>
              </a:rPr>
              <a:t>Adjectives</a:t>
            </a:r>
            <a:endParaRPr sz="3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537" name="Google Shape;537;p57"/>
          <p:cNvGrpSpPr/>
          <p:nvPr/>
        </p:nvGrpSpPr>
        <p:grpSpPr>
          <a:xfrm>
            <a:off x="4505425" y="3460900"/>
            <a:ext cx="3956527" cy="1511601"/>
            <a:chOff x="4505425" y="3460900"/>
            <a:chExt cx="3956527" cy="1511601"/>
          </a:xfrm>
        </p:grpSpPr>
        <p:sp>
          <p:nvSpPr>
            <p:cNvPr id="538" name="Google Shape;538;p57"/>
            <p:cNvSpPr/>
            <p:nvPr/>
          </p:nvSpPr>
          <p:spPr>
            <a:xfrm>
              <a:off x="4505425" y="4822435"/>
              <a:ext cx="2333330" cy="150066"/>
            </a:xfrm>
            <a:custGeom>
              <a:avLst/>
              <a:gdLst/>
              <a:ahLst/>
              <a:cxnLst/>
              <a:rect l="l" t="t" r="r" b="b"/>
              <a:pathLst>
                <a:path w="25967" h="1670" extrusionOk="0">
                  <a:moveTo>
                    <a:pt x="591" y="0"/>
                  </a:moveTo>
                  <a:lnTo>
                    <a:pt x="122" y="122"/>
                  </a:lnTo>
                  <a:lnTo>
                    <a:pt x="0" y="285"/>
                  </a:lnTo>
                  <a:lnTo>
                    <a:pt x="20" y="407"/>
                  </a:lnTo>
                  <a:lnTo>
                    <a:pt x="224" y="550"/>
                  </a:lnTo>
                  <a:lnTo>
                    <a:pt x="530" y="611"/>
                  </a:lnTo>
                  <a:lnTo>
                    <a:pt x="3544" y="896"/>
                  </a:lnTo>
                  <a:lnTo>
                    <a:pt x="9653" y="1344"/>
                  </a:lnTo>
                  <a:lnTo>
                    <a:pt x="15845" y="1609"/>
                  </a:lnTo>
                  <a:lnTo>
                    <a:pt x="22097" y="1670"/>
                  </a:lnTo>
                  <a:lnTo>
                    <a:pt x="25253" y="1629"/>
                  </a:lnTo>
                  <a:lnTo>
                    <a:pt x="25600" y="1609"/>
                  </a:lnTo>
                  <a:lnTo>
                    <a:pt x="25966" y="1426"/>
                  </a:lnTo>
                  <a:lnTo>
                    <a:pt x="25966" y="1202"/>
                  </a:lnTo>
                  <a:lnTo>
                    <a:pt x="25579" y="1039"/>
                  </a:lnTo>
                  <a:lnTo>
                    <a:pt x="25253" y="1039"/>
                  </a:lnTo>
                  <a:lnTo>
                    <a:pt x="22138" y="1079"/>
                  </a:lnTo>
                  <a:lnTo>
                    <a:pt x="15967" y="998"/>
                  </a:lnTo>
                  <a:lnTo>
                    <a:pt x="9898" y="733"/>
                  </a:lnTo>
                  <a:lnTo>
                    <a:pt x="3890" y="305"/>
                  </a:lnTo>
                  <a:lnTo>
                    <a:pt x="917" y="20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7"/>
            <p:cNvSpPr/>
            <p:nvPr/>
          </p:nvSpPr>
          <p:spPr>
            <a:xfrm>
              <a:off x="5118439" y="4577211"/>
              <a:ext cx="2369992" cy="243431"/>
            </a:xfrm>
            <a:custGeom>
              <a:avLst/>
              <a:gdLst/>
              <a:ahLst/>
              <a:cxnLst/>
              <a:rect l="l" t="t" r="r" b="b"/>
              <a:pathLst>
                <a:path w="26375" h="2709" extrusionOk="0">
                  <a:moveTo>
                    <a:pt x="591" y="0"/>
                  </a:moveTo>
                  <a:lnTo>
                    <a:pt x="123" y="143"/>
                  </a:lnTo>
                  <a:lnTo>
                    <a:pt x="1" y="306"/>
                  </a:lnTo>
                  <a:lnTo>
                    <a:pt x="1" y="407"/>
                  </a:lnTo>
                  <a:lnTo>
                    <a:pt x="225" y="570"/>
                  </a:lnTo>
                  <a:lnTo>
                    <a:pt x="530" y="611"/>
                  </a:lnTo>
                  <a:lnTo>
                    <a:pt x="6680" y="1242"/>
                  </a:lnTo>
                  <a:lnTo>
                    <a:pt x="19124" y="2281"/>
                  </a:lnTo>
                  <a:lnTo>
                    <a:pt x="25417" y="2709"/>
                  </a:lnTo>
                  <a:lnTo>
                    <a:pt x="25763" y="2709"/>
                  </a:lnTo>
                  <a:lnTo>
                    <a:pt x="26231" y="2566"/>
                  </a:lnTo>
                  <a:lnTo>
                    <a:pt x="26374" y="2403"/>
                  </a:lnTo>
                  <a:lnTo>
                    <a:pt x="26354" y="2301"/>
                  </a:lnTo>
                  <a:lnTo>
                    <a:pt x="26130" y="2159"/>
                  </a:lnTo>
                  <a:lnTo>
                    <a:pt x="25804" y="2118"/>
                  </a:lnTo>
                  <a:lnTo>
                    <a:pt x="19511" y="1711"/>
                  </a:lnTo>
                  <a:lnTo>
                    <a:pt x="7067" y="652"/>
                  </a:lnTo>
                  <a:lnTo>
                    <a:pt x="917" y="20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7"/>
            <p:cNvSpPr/>
            <p:nvPr/>
          </p:nvSpPr>
          <p:spPr>
            <a:xfrm>
              <a:off x="5707729" y="4493014"/>
              <a:ext cx="2304036" cy="100733"/>
            </a:xfrm>
            <a:custGeom>
              <a:avLst/>
              <a:gdLst/>
              <a:ahLst/>
              <a:cxnLst/>
              <a:rect l="l" t="t" r="r" b="b"/>
              <a:pathLst>
                <a:path w="25641" h="1121" extrusionOk="0">
                  <a:moveTo>
                    <a:pt x="591" y="0"/>
                  </a:moveTo>
                  <a:lnTo>
                    <a:pt x="122" y="143"/>
                  </a:lnTo>
                  <a:lnTo>
                    <a:pt x="0" y="306"/>
                  </a:lnTo>
                  <a:lnTo>
                    <a:pt x="21" y="408"/>
                  </a:lnTo>
                  <a:lnTo>
                    <a:pt x="224" y="550"/>
                  </a:lnTo>
                  <a:lnTo>
                    <a:pt x="550" y="591"/>
                  </a:lnTo>
                  <a:lnTo>
                    <a:pt x="6599" y="856"/>
                  </a:lnTo>
                  <a:lnTo>
                    <a:pt x="18798" y="1120"/>
                  </a:lnTo>
                  <a:lnTo>
                    <a:pt x="24928" y="1120"/>
                  </a:lnTo>
                  <a:lnTo>
                    <a:pt x="25274" y="1100"/>
                  </a:lnTo>
                  <a:lnTo>
                    <a:pt x="25641" y="917"/>
                  </a:lnTo>
                  <a:lnTo>
                    <a:pt x="25620" y="693"/>
                  </a:lnTo>
                  <a:lnTo>
                    <a:pt x="25254" y="530"/>
                  </a:lnTo>
                  <a:lnTo>
                    <a:pt x="24907" y="509"/>
                  </a:lnTo>
                  <a:lnTo>
                    <a:pt x="18879" y="530"/>
                  </a:lnTo>
                  <a:lnTo>
                    <a:pt x="6904" y="265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7"/>
            <p:cNvSpPr/>
            <p:nvPr/>
          </p:nvSpPr>
          <p:spPr>
            <a:xfrm>
              <a:off x="5689398" y="4094043"/>
              <a:ext cx="2558423" cy="270928"/>
            </a:xfrm>
            <a:custGeom>
              <a:avLst/>
              <a:gdLst/>
              <a:ahLst/>
              <a:cxnLst/>
              <a:rect l="l" t="t" r="r" b="b"/>
              <a:pathLst>
                <a:path w="28472" h="3015" extrusionOk="0">
                  <a:moveTo>
                    <a:pt x="591" y="1"/>
                  </a:moveTo>
                  <a:lnTo>
                    <a:pt x="123" y="123"/>
                  </a:lnTo>
                  <a:lnTo>
                    <a:pt x="1" y="306"/>
                  </a:lnTo>
                  <a:lnTo>
                    <a:pt x="21" y="408"/>
                  </a:lnTo>
                  <a:lnTo>
                    <a:pt x="225" y="550"/>
                  </a:lnTo>
                  <a:lnTo>
                    <a:pt x="551" y="591"/>
                  </a:lnTo>
                  <a:lnTo>
                    <a:pt x="14033" y="1813"/>
                  </a:lnTo>
                  <a:lnTo>
                    <a:pt x="27535" y="3015"/>
                  </a:lnTo>
                  <a:lnTo>
                    <a:pt x="27861" y="3015"/>
                  </a:lnTo>
                  <a:lnTo>
                    <a:pt x="28329" y="2892"/>
                  </a:lnTo>
                  <a:lnTo>
                    <a:pt x="28472" y="2730"/>
                  </a:lnTo>
                  <a:lnTo>
                    <a:pt x="28451" y="2607"/>
                  </a:lnTo>
                  <a:lnTo>
                    <a:pt x="28227" y="2465"/>
                  </a:lnTo>
                  <a:lnTo>
                    <a:pt x="27922" y="2424"/>
                  </a:lnTo>
                  <a:lnTo>
                    <a:pt x="14419" y="1222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7"/>
            <p:cNvSpPr/>
            <p:nvPr/>
          </p:nvSpPr>
          <p:spPr>
            <a:xfrm>
              <a:off x="5431415" y="3720681"/>
              <a:ext cx="2287592" cy="325922"/>
            </a:xfrm>
            <a:custGeom>
              <a:avLst/>
              <a:gdLst/>
              <a:ahLst/>
              <a:cxnLst/>
              <a:rect l="l" t="t" r="r" b="b"/>
              <a:pathLst>
                <a:path w="25458" h="3627" extrusionOk="0">
                  <a:moveTo>
                    <a:pt x="611" y="1"/>
                  </a:moveTo>
                  <a:lnTo>
                    <a:pt x="143" y="123"/>
                  </a:lnTo>
                  <a:lnTo>
                    <a:pt x="0" y="327"/>
                  </a:lnTo>
                  <a:lnTo>
                    <a:pt x="244" y="551"/>
                  </a:lnTo>
                  <a:lnTo>
                    <a:pt x="550" y="612"/>
                  </a:lnTo>
                  <a:lnTo>
                    <a:pt x="12545" y="2099"/>
                  </a:lnTo>
                  <a:lnTo>
                    <a:pt x="24541" y="3606"/>
                  </a:lnTo>
                  <a:lnTo>
                    <a:pt x="24867" y="3626"/>
                  </a:lnTo>
                  <a:lnTo>
                    <a:pt x="25315" y="3504"/>
                  </a:lnTo>
                  <a:lnTo>
                    <a:pt x="25457" y="3280"/>
                  </a:lnTo>
                  <a:lnTo>
                    <a:pt x="25233" y="3076"/>
                  </a:lnTo>
                  <a:lnTo>
                    <a:pt x="24928" y="3015"/>
                  </a:lnTo>
                  <a:lnTo>
                    <a:pt x="12932" y="1508"/>
                  </a:lnTo>
                  <a:lnTo>
                    <a:pt x="937" y="2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7"/>
            <p:cNvSpPr/>
            <p:nvPr/>
          </p:nvSpPr>
          <p:spPr>
            <a:xfrm>
              <a:off x="5771798" y="3460900"/>
              <a:ext cx="2690154" cy="353240"/>
            </a:xfrm>
            <a:custGeom>
              <a:avLst/>
              <a:gdLst/>
              <a:ahLst/>
              <a:cxnLst/>
              <a:rect l="l" t="t" r="r" b="b"/>
              <a:pathLst>
                <a:path w="29938" h="3931" extrusionOk="0">
                  <a:moveTo>
                    <a:pt x="611" y="0"/>
                  </a:moveTo>
                  <a:lnTo>
                    <a:pt x="143" y="122"/>
                  </a:lnTo>
                  <a:lnTo>
                    <a:pt x="0" y="346"/>
                  </a:lnTo>
                  <a:lnTo>
                    <a:pt x="244" y="550"/>
                  </a:lnTo>
                  <a:lnTo>
                    <a:pt x="550" y="611"/>
                  </a:lnTo>
                  <a:lnTo>
                    <a:pt x="14786" y="2261"/>
                  </a:lnTo>
                  <a:lnTo>
                    <a:pt x="29021" y="3910"/>
                  </a:lnTo>
                  <a:lnTo>
                    <a:pt x="29347" y="3931"/>
                  </a:lnTo>
                  <a:lnTo>
                    <a:pt x="29795" y="3808"/>
                  </a:lnTo>
                  <a:lnTo>
                    <a:pt x="29938" y="3584"/>
                  </a:lnTo>
                  <a:lnTo>
                    <a:pt x="29714" y="3381"/>
                  </a:lnTo>
                  <a:lnTo>
                    <a:pt x="29408" y="3320"/>
                  </a:lnTo>
                  <a:lnTo>
                    <a:pt x="15172" y="1670"/>
                  </a:lnTo>
                  <a:lnTo>
                    <a:pt x="937" y="20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57"/>
          <p:cNvGrpSpPr/>
          <p:nvPr/>
        </p:nvGrpSpPr>
        <p:grpSpPr>
          <a:xfrm>
            <a:off x="7701965" y="-1375432"/>
            <a:ext cx="1385582" cy="1091863"/>
            <a:chOff x="5523291" y="-4"/>
            <a:chExt cx="3030572" cy="2082994"/>
          </a:xfrm>
        </p:grpSpPr>
        <p:sp>
          <p:nvSpPr>
            <p:cNvPr id="545" name="Google Shape;545;p57"/>
            <p:cNvSpPr/>
            <p:nvPr/>
          </p:nvSpPr>
          <p:spPr>
            <a:xfrm rot="-7290995">
              <a:off x="5951113" y="1601980"/>
              <a:ext cx="269842" cy="370177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0" y="82"/>
                  </a:lnTo>
                  <a:lnTo>
                    <a:pt x="1304" y="326"/>
                  </a:lnTo>
                  <a:lnTo>
                    <a:pt x="1100" y="510"/>
                  </a:lnTo>
                  <a:lnTo>
                    <a:pt x="998" y="693"/>
                  </a:lnTo>
                  <a:lnTo>
                    <a:pt x="550" y="187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31"/>
                  </a:lnTo>
                  <a:lnTo>
                    <a:pt x="245" y="5194"/>
                  </a:lnTo>
                  <a:lnTo>
                    <a:pt x="408" y="5316"/>
                  </a:lnTo>
                  <a:lnTo>
                    <a:pt x="856" y="5540"/>
                  </a:lnTo>
                  <a:lnTo>
                    <a:pt x="1752" y="5743"/>
                  </a:lnTo>
                  <a:lnTo>
                    <a:pt x="3055" y="5784"/>
                  </a:lnTo>
                  <a:lnTo>
                    <a:pt x="3809" y="5581"/>
                  </a:lnTo>
                  <a:lnTo>
                    <a:pt x="4114" y="5336"/>
                  </a:lnTo>
                  <a:lnTo>
                    <a:pt x="4196" y="5194"/>
                  </a:lnTo>
                  <a:lnTo>
                    <a:pt x="4216" y="4970"/>
                  </a:lnTo>
                  <a:lnTo>
                    <a:pt x="4175" y="4236"/>
                  </a:lnTo>
                  <a:lnTo>
                    <a:pt x="4013" y="3259"/>
                  </a:lnTo>
                  <a:lnTo>
                    <a:pt x="3727" y="2180"/>
                  </a:lnTo>
                  <a:lnTo>
                    <a:pt x="3320" y="1161"/>
                  </a:lnTo>
                  <a:lnTo>
                    <a:pt x="2811" y="387"/>
                  </a:lnTo>
                  <a:lnTo>
                    <a:pt x="2343" y="8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7"/>
            <p:cNvSpPr/>
            <p:nvPr/>
          </p:nvSpPr>
          <p:spPr>
            <a:xfrm rot="-7290995">
              <a:off x="5905285" y="1039472"/>
              <a:ext cx="286799" cy="423608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7"/>
            <p:cNvSpPr/>
            <p:nvPr/>
          </p:nvSpPr>
          <p:spPr>
            <a:xfrm rot="-7290995">
              <a:off x="6714584" y="1686129"/>
              <a:ext cx="269842" cy="370177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7"/>
            <p:cNvSpPr/>
            <p:nvPr/>
          </p:nvSpPr>
          <p:spPr>
            <a:xfrm rot="-7290995">
              <a:off x="6680114" y="869021"/>
              <a:ext cx="308875" cy="490029"/>
            </a:xfrm>
            <a:custGeom>
              <a:avLst/>
              <a:gdLst/>
              <a:ahLst/>
              <a:cxnLst/>
              <a:rect l="l" t="t" r="r" b="b"/>
              <a:pathLst>
                <a:path w="4827" h="7658" extrusionOk="0">
                  <a:moveTo>
                    <a:pt x="2118" y="0"/>
                  </a:moveTo>
                  <a:lnTo>
                    <a:pt x="1853" y="61"/>
                  </a:lnTo>
                  <a:lnTo>
                    <a:pt x="1609" y="326"/>
                  </a:lnTo>
                  <a:lnTo>
                    <a:pt x="1507" y="570"/>
                  </a:lnTo>
                  <a:lnTo>
                    <a:pt x="1263" y="1080"/>
                  </a:lnTo>
                  <a:lnTo>
                    <a:pt x="265" y="3809"/>
                  </a:lnTo>
                  <a:lnTo>
                    <a:pt x="0" y="5214"/>
                  </a:lnTo>
                  <a:lnTo>
                    <a:pt x="21" y="6008"/>
                  </a:lnTo>
                  <a:lnTo>
                    <a:pt x="122" y="6314"/>
                  </a:lnTo>
                  <a:lnTo>
                    <a:pt x="265" y="6599"/>
                  </a:lnTo>
                  <a:lnTo>
                    <a:pt x="713" y="7047"/>
                  </a:lnTo>
                  <a:lnTo>
                    <a:pt x="1304" y="7373"/>
                  </a:lnTo>
                  <a:lnTo>
                    <a:pt x="1976" y="7576"/>
                  </a:lnTo>
                  <a:lnTo>
                    <a:pt x="2688" y="7658"/>
                  </a:lnTo>
                  <a:lnTo>
                    <a:pt x="3381" y="7576"/>
                  </a:lnTo>
                  <a:lnTo>
                    <a:pt x="4012" y="7373"/>
                  </a:lnTo>
                  <a:lnTo>
                    <a:pt x="4501" y="7026"/>
                  </a:lnTo>
                  <a:lnTo>
                    <a:pt x="4684" y="6782"/>
                  </a:lnTo>
                  <a:lnTo>
                    <a:pt x="4745" y="6660"/>
                  </a:lnTo>
                  <a:lnTo>
                    <a:pt x="4827" y="6273"/>
                  </a:lnTo>
                  <a:lnTo>
                    <a:pt x="4806" y="5519"/>
                  </a:lnTo>
                  <a:lnTo>
                    <a:pt x="4542" y="4236"/>
                  </a:lnTo>
                  <a:lnTo>
                    <a:pt x="4073" y="2851"/>
                  </a:lnTo>
                  <a:lnTo>
                    <a:pt x="3503" y="1568"/>
                  </a:lnTo>
                  <a:lnTo>
                    <a:pt x="2872" y="550"/>
                  </a:lnTo>
                  <a:lnTo>
                    <a:pt x="2403" y="122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7"/>
            <p:cNvSpPr/>
            <p:nvPr/>
          </p:nvSpPr>
          <p:spPr>
            <a:xfrm rot="-7290859">
              <a:off x="7440721" y="530610"/>
              <a:ext cx="388170" cy="532485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0" y="82"/>
                  </a:lnTo>
                  <a:lnTo>
                    <a:pt x="1304" y="326"/>
                  </a:lnTo>
                  <a:lnTo>
                    <a:pt x="1100" y="510"/>
                  </a:lnTo>
                  <a:lnTo>
                    <a:pt x="998" y="693"/>
                  </a:lnTo>
                  <a:lnTo>
                    <a:pt x="550" y="187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31"/>
                  </a:lnTo>
                  <a:lnTo>
                    <a:pt x="245" y="5194"/>
                  </a:lnTo>
                  <a:lnTo>
                    <a:pt x="408" y="5316"/>
                  </a:lnTo>
                  <a:lnTo>
                    <a:pt x="856" y="5540"/>
                  </a:lnTo>
                  <a:lnTo>
                    <a:pt x="1752" y="5743"/>
                  </a:lnTo>
                  <a:lnTo>
                    <a:pt x="3055" y="5784"/>
                  </a:lnTo>
                  <a:lnTo>
                    <a:pt x="3809" y="5581"/>
                  </a:lnTo>
                  <a:lnTo>
                    <a:pt x="4114" y="5336"/>
                  </a:lnTo>
                  <a:lnTo>
                    <a:pt x="4196" y="5194"/>
                  </a:lnTo>
                  <a:lnTo>
                    <a:pt x="4216" y="4970"/>
                  </a:lnTo>
                  <a:lnTo>
                    <a:pt x="4175" y="4236"/>
                  </a:lnTo>
                  <a:lnTo>
                    <a:pt x="4013" y="3259"/>
                  </a:lnTo>
                  <a:lnTo>
                    <a:pt x="3727" y="2180"/>
                  </a:lnTo>
                  <a:lnTo>
                    <a:pt x="3320" y="1161"/>
                  </a:lnTo>
                  <a:lnTo>
                    <a:pt x="2811" y="387"/>
                  </a:lnTo>
                  <a:lnTo>
                    <a:pt x="2343" y="8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7"/>
            <p:cNvSpPr/>
            <p:nvPr/>
          </p:nvSpPr>
          <p:spPr>
            <a:xfrm rot="-7291118">
              <a:off x="6515410" y="205840"/>
              <a:ext cx="314394" cy="431287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7"/>
            <p:cNvSpPr/>
            <p:nvPr/>
          </p:nvSpPr>
          <p:spPr>
            <a:xfrm rot="-7290995">
              <a:off x="7218962" y="1226325"/>
              <a:ext cx="286799" cy="423608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7"/>
            <p:cNvSpPr/>
            <p:nvPr/>
          </p:nvSpPr>
          <p:spPr>
            <a:xfrm rot="-7290995">
              <a:off x="7403027" y="22944"/>
              <a:ext cx="269842" cy="38583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7"/>
            <p:cNvSpPr/>
            <p:nvPr/>
          </p:nvSpPr>
          <p:spPr>
            <a:xfrm rot="-8347708">
              <a:off x="5611510" y="236389"/>
              <a:ext cx="269844" cy="370179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7"/>
            <p:cNvSpPr/>
            <p:nvPr/>
          </p:nvSpPr>
          <p:spPr>
            <a:xfrm rot="-7290995">
              <a:off x="7873002" y="1507194"/>
              <a:ext cx="269842" cy="38583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7"/>
            <p:cNvSpPr/>
            <p:nvPr/>
          </p:nvSpPr>
          <p:spPr>
            <a:xfrm rot="-7290995">
              <a:off x="8075335" y="21172"/>
              <a:ext cx="286799" cy="423608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7"/>
            <p:cNvSpPr/>
            <p:nvPr/>
          </p:nvSpPr>
          <p:spPr>
            <a:xfrm rot="-7290995">
              <a:off x="8183952" y="921119"/>
              <a:ext cx="269842" cy="38583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535;p57"/>
          <p:cNvSpPr txBox="1">
            <a:spLocks/>
          </p:cNvSpPr>
          <p:nvPr/>
        </p:nvSpPr>
        <p:spPr>
          <a:xfrm>
            <a:off x="665830" y="1294997"/>
            <a:ext cx="7954214" cy="92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3600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Blond, fat, thin, cute, etc.</a:t>
            </a:r>
          </a:p>
        </p:txBody>
      </p:sp>
      <p:sp>
        <p:nvSpPr>
          <p:cNvPr id="31" name="Google Shape;535;p57"/>
          <p:cNvSpPr txBox="1">
            <a:spLocks/>
          </p:cNvSpPr>
          <p:nvPr/>
        </p:nvSpPr>
        <p:spPr>
          <a:xfrm>
            <a:off x="92640" y="2685910"/>
            <a:ext cx="9051360" cy="92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36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Look like</a:t>
            </a:r>
          </a:p>
        </p:txBody>
      </p:sp>
      <p:sp>
        <p:nvSpPr>
          <p:cNvPr id="26" name="Google Shape;561;p58">
            <a:extLst>
              <a:ext uri="{FF2B5EF4-FFF2-40B4-BE49-F238E27FC236}">
                <a16:creationId xmlns:a16="http://schemas.microsoft.com/office/drawing/2014/main" id="{2D85BFA4-9B14-4D24-A747-156ACD1D589B}"/>
              </a:ext>
            </a:extLst>
          </p:cNvPr>
          <p:cNvSpPr txBox="1">
            <a:spLocks/>
          </p:cNvSpPr>
          <p:nvPr/>
        </p:nvSpPr>
        <p:spPr>
          <a:xfrm>
            <a:off x="2362200" y="-9789"/>
            <a:ext cx="4114800" cy="4883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GB" sz="32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GRAMMAR FOCUS</a:t>
            </a:r>
          </a:p>
        </p:txBody>
      </p:sp>
    </p:spTree>
    <p:extLst>
      <p:ext uri="{BB962C8B-B14F-4D97-AF65-F5344CB8AC3E}">
        <p14:creationId xmlns:p14="http://schemas.microsoft.com/office/powerpoint/2010/main" val="199432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" grpId="0"/>
      <p:bldP spid="28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7"/>
          <p:cNvSpPr txBox="1">
            <a:spLocks noGrp="1"/>
          </p:cNvSpPr>
          <p:nvPr>
            <p:ph type="title"/>
          </p:nvPr>
        </p:nvSpPr>
        <p:spPr>
          <a:xfrm>
            <a:off x="129395" y="502700"/>
            <a:ext cx="7975722" cy="9203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rgbClr val="002060"/>
                </a:solidFill>
              </a:rPr>
              <a:t>What does he/she/it look like?</a:t>
            </a:r>
            <a:endParaRPr sz="3600" dirty="0">
              <a:solidFill>
                <a:srgbClr val="002060"/>
              </a:solidFill>
            </a:endParaRPr>
          </a:p>
        </p:txBody>
      </p:sp>
      <p:grpSp>
        <p:nvGrpSpPr>
          <p:cNvPr id="537" name="Google Shape;537;p57"/>
          <p:cNvGrpSpPr/>
          <p:nvPr/>
        </p:nvGrpSpPr>
        <p:grpSpPr>
          <a:xfrm>
            <a:off x="4505425" y="3460900"/>
            <a:ext cx="3956527" cy="1511601"/>
            <a:chOff x="4505425" y="3460900"/>
            <a:chExt cx="3956527" cy="1511601"/>
          </a:xfrm>
        </p:grpSpPr>
        <p:sp>
          <p:nvSpPr>
            <p:cNvPr id="538" name="Google Shape;538;p57"/>
            <p:cNvSpPr/>
            <p:nvPr/>
          </p:nvSpPr>
          <p:spPr>
            <a:xfrm>
              <a:off x="4505425" y="4822435"/>
              <a:ext cx="2333330" cy="150066"/>
            </a:xfrm>
            <a:custGeom>
              <a:avLst/>
              <a:gdLst/>
              <a:ahLst/>
              <a:cxnLst/>
              <a:rect l="l" t="t" r="r" b="b"/>
              <a:pathLst>
                <a:path w="25967" h="1670" extrusionOk="0">
                  <a:moveTo>
                    <a:pt x="591" y="0"/>
                  </a:moveTo>
                  <a:lnTo>
                    <a:pt x="122" y="122"/>
                  </a:lnTo>
                  <a:lnTo>
                    <a:pt x="0" y="285"/>
                  </a:lnTo>
                  <a:lnTo>
                    <a:pt x="20" y="407"/>
                  </a:lnTo>
                  <a:lnTo>
                    <a:pt x="224" y="550"/>
                  </a:lnTo>
                  <a:lnTo>
                    <a:pt x="530" y="611"/>
                  </a:lnTo>
                  <a:lnTo>
                    <a:pt x="3544" y="896"/>
                  </a:lnTo>
                  <a:lnTo>
                    <a:pt x="9653" y="1344"/>
                  </a:lnTo>
                  <a:lnTo>
                    <a:pt x="15845" y="1609"/>
                  </a:lnTo>
                  <a:lnTo>
                    <a:pt x="22097" y="1670"/>
                  </a:lnTo>
                  <a:lnTo>
                    <a:pt x="25253" y="1629"/>
                  </a:lnTo>
                  <a:lnTo>
                    <a:pt x="25600" y="1609"/>
                  </a:lnTo>
                  <a:lnTo>
                    <a:pt x="25966" y="1426"/>
                  </a:lnTo>
                  <a:lnTo>
                    <a:pt x="25966" y="1202"/>
                  </a:lnTo>
                  <a:lnTo>
                    <a:pt x="25579" y="1039"/>
                  </a:lnTo>
                  <a:lnTo>
                    <a:pt x="25253" y="1039"/>
                  </a:lnTo>
                  <a:lnTo>
                    <a:pt x="22138" y="1079"/>
                  </a:lnTo>
                  <a:lnTo>
                    <a:pt x="15967" y="998"/>
                  </a:lnTo>
                  <a:lnTo>
                    <a:pt x="9898" y="733"/>
                  </a:lnTo>
                  <a:lnTo>
                    <a:pt x="3890" y="305"/>
                  </a:lnTo>
                  <a:lnTo>
                    <a:pt x="917" y="20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7"/>
            <p:cNvSpPr/>
            <p:nvPr/>
          </p:nvSpPr>
          <p:spPr>
            <a:xfrm>
              <a:off x="5118439" y="4577211"/>
              <a:ext cx="2369992" cy="243431"/>
            </a:xfrm>
            <a:custGeom>
              <a:avLst/>
              <a:gdLst/>
              <a:ahLst/>
              <a:cxnLst/>
              <a:rect l="l" t="t" r="r" b="b"/>
              <a:pathLst>
                <a:path w="26375" h="2709" extrusionOk="0">
                  <a:moveTo>
                    <a:pt x="591" y="0"/>
                  </a:moveTo>
                  <a:lnTo>
                    <a:pt x="123" y="143"/>
                  </a:lnTo>
                  <a:lnTo>
                    <a:pt x="1" y="306"/>
                  </a:lnTo>
                  <a:lnTo>
                    <a:pt x="1" y="407"/>
                  </a:lnTo>
                  <a:lnTo>
                    <a:pt x="225" y="570"/>
                  </a:lnTo>
                  <a:lnTo>
                    <a:pt x="530" y="611"/>
                  </a:lnTo>
                  <a:lnTo>
                    <a:pt x="6680" y="1242"/>
                  </a:lnTo>
                  <a:lnTo>
                    <a:pt x="19124" y="2281"/>
                  </a:lnTo>
                  <a:lnTo>
                    <a:pt x="25417" y="2709"/>
                  </a:lnTo>
                  <a:lnTo>
                    <a:pt x="25763" y="2709"/>
                  </a:lnTo>
                  <a:lnTo>
                    <a:pt x="26231" y="2566"/>
                  </a:lnTo>
                  <a:lnTo>
                    <a:pt x="26374" y="2403"/>
                  </a:lnTo>
                  <a:lnTo>
                    <a:pt x="26354" y="2301"/>
                  </a:lnTo>
                  <a:lnTo>
                    <a:pt x="26130" y="2159"/>
                  </a:lnTo>
                  <a:lnTo>
                    <a:pt x="25804" y="2118"/>
                  </a:lnTo>
                  <a:lnTo>
                    <a:pt x="19511" y="1711"/>
                  </a:lnTo>
                  <a:lnTo>
                    <a:pt x="7067" y="652"/>
                  </a:lnTo>
                  <a:lnTo>
                    <a:pt x="917" y="20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7"/>
            <p:cNvSpPr/>
            <p:nvPr/>
          </p:nvSpPr>
          <p:spPr>
            <a:xfrm>
              <a:off x="5707729" y="4493014"/>
              <a:ext cx="2304036" cy="100733"/>
            </a:xfrm>
            <a:custGeom>
              <a:avLst/>
              <a:gdLst/>
              <a:ahLst/>
              <a:cxnLst/>
              <a:rect l="l" t="t" r="r" b="b"/>
              <a:pathLst>
                <a:path w="25641" h="1121" extrusionOk="0">
                  <a:moveTo>
                    <a:pt x="591" y="0"/>
                  </a:moveTo>
                  <a:lnTo>
                    <a:pt x="122" y="143"/>
                  </a:lnTo>
                  <a:lnTo>
                    <a:pt x="0" y="306"/>
                  </a:lnTo>
                  <a:lnTo>
                    <a:pt x="21" y="408"/>
                  </a:lnTo>
                  <a:lnTo>
                    <a:pt x="224" y="550"/>
                  </a:lnTo>
                  <a:lnTo>
                    <a:pt x="550" y="591"/>
                  </a:lnTo>
                  <a:lnTo>
                    <a:pt x="6599" y="856"/>
                  </a:lnTo>
                  <a:lnTo>
                    <a:pt x="18798" y="1120"/>
                  </a:lnTo>
                  <a:lnTo>
                    <a:pt x="24928" y="1120"/>
                  </a:lnTo>
                  <a:lnTo>
                    <a:pt x="25274" y="1100"/>
                  </a:lnTo>
                  <a:lnTo>
                    <a:pt x="25641" y="917"/>
                  </a:lnTo>
                  <a:lnTo>
                    <a:pt x="25620" y="693"/>
                  </a:lnTo>
                  <a:lnTo>
                    <a:pt x="25254" y="530"/>
                  </a:lnTo>
                  <a:lnTo>
                    <a:pt x="24907" y="509"/>
                  </a:lnTo>
                  <a:lnTo>
                    <a:pt x="18879" y="530"/>
                  </a:lnTo>
                  <a:lnTo>
                    <a:pt x="6904" y="265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7"/>
            <p:cNvSpPr/>
            <p:nvPr/>
          </p:nvSpPr>
          <p:spPr>
            <a:xfrm>
              <a:off x="5689398" y="4094043"/>
              <a:ext cx="2558423" cy="270928"/>
            </a:xfrm>
            <a:custGeom>
              <a:avLst/>
              <a:gdLst/>
              <a:ahLst/>
              <a:cxnLst/>
              <a:rect l="l" t="t" r="r" b="b"/>
              <a:pathLst>
                <a:path w="28472" h="3015" extrusionOk="0">
                  <a:moveTo>
                    <a:pt x="591" y="1"/>
                  </a:moveTo>
                  <a:lnTo>
                    <a:pt x="123" y="123"/>
                  </a:lnTo>
                  <a:lnTo>
                    <a:pt x="1" y="306"/>
                  </a:lnTo>
                  <a:lnTo>
                    <a:pt x="21" y="408"/>
                  </a:lnTo>
                  <a:lnTo>
                    <a:pt x="225" y="550"/>
                  </a:lnTo>
                  <a:lnTo>
                    <a:pt x="551" y="591"/>
                  </a:lnTo>
                  <a:lnTo>
                    <a:pt x="14033" y="1813"/>
                  </a:lnTo>
                  <a:lnTo>
                    <a:pt x="27535" y="3015"/>
                  </a:lnTo>
                  <a:lnTo>
                    <a:pt x="27861" y="3015"/>
                  </a:lnTo>
                  <a:lnTo>
                    <a:pt x="28329" y="2892"/>
                  </a:lnTo>
                  <a:lnTo>
                    <a:pt x="28472" y="2730"/>
                  </a:lnTo>
                  <a:lnTo>
                    <a:pt x="28451" y="2607"/>
                  </a:lnTo>
                  <a:lnTo>
                    <a:pt x="28227" y="2465"/>
                  </a:lnTo>
                  <a:lnTo>
                    <a:pt x="27922" y="2424"/>
                  </a:lnTo>
                  <a:lnTo>
                    <a:pt x="14419" y="1222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7"/>
            <p:cNvSpPr/>
            <p:nvPr/>
          </p:nvSpPr>
          <p:spPr>
            <a:xfrm>
              <a:off x="5431415" y="3720681"/>
              <a:ext cx="2287592" cy="325922"/>
            </a:xfrm>
            <a:custGeom>
              <a:avLst/>
              <a:gdLst/>
              <a:ahLst/>
              <a:cxnLst/>
              <a:rect l="l" t="t" r="r" b="b"/>
              <a:pathLst>
                <a:path w="25458" h="3627" extrusionOk="0">
                  <a:moveTo>
                    <a:pt x="611" y="1"/>
                  </a:moveTo>
                  <a:lnTo>
                    <a:pt x="143" y="123"/>
                  </a:lnTo>
                  <a:lnTo>
                    <a:pt x="0" y="327"/>
                  </a:lnTo>
                  <a:lnTo>
                    <a:pt x="244" y="551"/>
                  </a:lnTo>
                  <a:lnTo>
                    <a:pt x="550" y="612"/>
                  </a:lnTo>
                  <a:lnTo>
                    <a:pt x="12545" y="2099"/>
                  </a:lnTo>
                  <a:lnTo>
                    <a:pt x="24541" y="3606"/>
                  </a:lnTo>
                  <a:lnTo>
                    <a:pt x="24867" y="3626"/>
                  </a:lnTo>
                  <a:lnTo>
                    <a:pt x="25315" y="3504"/>
                  </a:lnTo>
                  <a:lnTo>
                    <a:pt x="25457" y="3280"/>
                  </a:lnTo>
                  <a:lnTo>
                    <a:pt x="25233" y="3076"/>
                  </a:lnTo>
                  <a:lnTo>
                    <a:pt x="24928" y="3015"/>
                  </a:lnTo>
                  <a:lnTo>
                    <a:pt x="12932" y="1508"/>
                  </a:lnTo>
                  <a:lnTo>
                    <a:pt x="937" y="2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7"/>
            <p:cNvSpPr/>
            <p:nvPr/>
          </p:nvSpPr>
          <p:spPr>
            <a:xfrm>
              <a:off x="5771798" y="3460900"/>
              <a:ext cx="2690154" cy="353240"/>
            </a:xfrm>
            <a:custGeom>
              <a:avLst/>
              <a:gdLst/>
              <a:ahLst/>
              <a:cxnLst/>
              <a:rect l="l" t="t" r="r" b="b"/>
              <a:pathLst>
                <a:path w="29938" h="3931" extrusionOk="0">
                  <a:moveTo>
                    <a:pt x="611" y="0"/>
                  </a:moveTo>
                  <a:lnTo>
                    <a:pt x="143" y="122"/>
                  </a:lnTo>
                  <a:lnTo>
                    <a:pt x="0" y="346"/>
                  </a:lnTo>
                  <a:lnTo>
                    <a:pt x="244" y="550"/>
                  </a:lnTo>
                  <a:lnTo>
                    <a:pt x="550" y="611"/>
                  </a:lnTo>
                  <a:lnTo>
                    <a:pt x="14786" y="2261"/>
                  </a:lnTo>
                  <a:lnTo>
                    <a:pt x="29021" y="3910"/>
                  </a:lnTo>
                  <a:lnTo>
                    <a:pt x="29347" y="3931"/>
                  </a:lnTo>
                  <a:lnTo>
                    <a:pt x="29795" y="3808"/>
                  </a:lnTo>
                  <a:lnTo>
                    <a:pt x="29938" y="3584"/>
                  </a:lnTo>
                  <a:lnTo>
                    <a:pt x="29714" y="3381"/>
                  </a:lnTo>
                  <a:lnTo>
                    <a:pt x="29408" y="3320"/>
                  </a:lnTo>
                  <a:lnTo>
                    <a:pt x="15172" y="1670"/>
                  </a:lnTo>
                  <a:lnTo>
                    <a:pt x="937" y="20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57"/>
          <p:cNvGrpSpPr/>
          <p:nvPr/>
        </p:nvGrpSpPr>
        <p:grpSpPr>
          <a:xfrm>
            <a:off x="7701965" y="-1375432"/>
            <a:ext cx="1385582" cy="1091863"/>
            <a:chOff x="5523291" y="-4"/>
            <a:chExt cx="3030572" cy="2082994"/>
          </a:xfrm>
        </p:grpSpPr>
        <p:sp>
          <p:nvSpPr>
            <p:cNvPr id="545" name="Google Shape;545;p57"/>
            <p:cNvSpPr/>
            <p:nvPr/>
          </p:nvSpPr>
          <p:spPr>
            <a:xfrm rot="-7290995">
              <a:off x="5951113" y="1601980"/>
              <a:ext cx="269842" cy="370177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0" y="82"/>
                  </a:lnTo>
                  <a:lnTo>
                    <a:pt x="1304" y="326"/>
                  </a:lnTo>
                  <a:lnTo>
                    <a:pt x="1100" y="510"/>
                  </a:lnTo>
                  <a:lnTo>
                    <a:pt x="998" y="693"/>
                  </a:lnTo>
                  <a:lnTo>
                    <a:pt x="550" y="187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31"/>
                  </a:lnTo>
                  <a:lnTo>
                    <a:pt x="245" y="5194"/>
                  </a:lnTo>
                  <a:lnTo>
                    <a:pt x="408" y="5316"/>
                  </a:lnTo>
                  <a:lnTo>
                    <a:pt x="856" y="5540"/>
                  </a:lnTo>
                  <a:lnTo>
                    <a:pt x="1752" y="5743"/>
                  </a:lnTo>
                  <a:lnTo>
                    <a:pt x="3055" y="5784"/>
                  </a:lnTo>
                  <a:lnTo>
                    <a:pt x="3809" y="5581"/>
                  </a:lnTo>
                  <a:lnTo>
                    <a:pt x="4114" y="5336"/>
                  </a:lnTo>
                  <a:lnTo>
                    <a:pt x="4196" y="5194"/>
                  </a:lnTo>
                  <a:lnTo>
                    <a:pt x="4216" y="4970"/>
                  </a:lnTo>
                  <a:lnTo>
                    <a:pt x="4175" y="4236"/>
                  </a:lnTo>
                  <a:lnTo>
                    <a:pt x="4013" y="3259"/>
                  </a:lnTo>
                  <a:lnTo>
                    <a:pt x="3727" y="2180"/>
                  </a:lnTo>
                  <a:lnTo>
                    <a:pt x="3320" y="1161"/>
                  </a:lnTo>
                  <a:lnTo>
                    <a:pt x="2811" y="387"/>
                  </a:lnTo>
                  <a:lnTo>
                    <a:pt x="2343" y="8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7"/>
            <p:cNvSpPr/>
            <p:nvPr/>
          </p:nvSpPr>
          <p:spPr>
            <a:xfrm rot="-7290995">
              <a:off x="5905285" y="1039472"/>
              <a:ext cx="286799" cy="423608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7"/>
            <p:cNvSpPr/>
            <p:nvPr/>
          </p:nvSpPr>
          <p:spPr>
            <a:xfrm rot="-7290995">
              <a:off x="6714584" y="1686129"/>
              <a:ext cx="269842" cy="370177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7"/>
            <p:cNvSpPr/>
            <p:nvPr/>
          </p:nvSpPr>
          <p:spPr>
            <a:xfrm rot="-7290995">
              <a:off x="6680114" y="869021"/>
              <a:ext cx="308875" cy="490029"/>
            </a:xfrm>
            <a:custGeom>
              <a:avLst/>
              <a:gdLst/>
              <a:ahLst/>
              <a:cxnLst/>
              <a:rect l="l" t="t" r="r" b="b"/>
              <a:pathLst>
                <a:path w="4827" h="7658" extrusionOk="0">
                  <a:moveTo>
                    <a:pt x="2118" y="0"/>
                  </a:moveTo>
                  <a:lnTo>
                    <a:pt x="1853" y="61"/>
                  </a:lnTo>
                  <a:lnTo>
                    <a:pt x="1609" y="326"/>
                  </a:lnTo>
                  <a:lnTo>
                    <a:pt x="1507" y="570"/>
                  </a:lnTo>
                  <a:lnTo>
                    <a:pt x="1263" y="1080"/>
                  </a:lnTo>
                  <a:lnTo>
                    <a:pt x="265" y="3809"/>
                  </a:lnTo>
                  <a:lnTo>
                    <a:pt x="0" y="5214"/>
                  </a:lnTo>
                  <a:lnTo>
                    <a:pt x="21" y="6008"/>
                  </a:lnTo>
                  <a:lnTo>
                    <a:pt x="122" y="6314"/>
                  </a:lnTo>
                  <a:lnTo>
                    <a:pt x="265" y="6599"/>
                  </a:lnTo>
                  <a:lnTo>
                    <a:pt x="713" y="7047"/>
                  </a:lnTo>
                  <a:lnTo>
                    <a:pt x="1304" y="7373"/>
                  </a:lnTo>
                  <a:lnTo>
                    <a:pt x="1976" y="7576"/>
                  </a:lnTo>
                  <a:lnTo>
                    <a:pt x="2688" y="7658"/>
                  </a:lnTo>
                  <a:lnTo>
                    <a:pt x="3381" y="7576"/>
                  </a:lnTo>
                  <a:lnTo>
                    <a:pt x="4012" y="7373"/>
                  </a:lnTo>
                  <a:lnTo>
                    <a:pt x="4501" y="7026"/>
                  </a:lnTo>
                  <a:lnTo>
                    <a:pt x="4684" y="6782"/>
                  </a:lnTo>
                  <a:lnTo>
                    <a:pt x="4745" y="6660"/>
                  </a:lnTo>
                  <a:lnTo>
                    <a:pt x="4827" y="6273"/>
                  </a:lnTo>
                  <a:lnTo>
                    <a:pt x="4806" y="5519"/>
                  </a:lnTo>
                  <a:lnTo>
                    <a:pt x="4542" y="4236"/>
                  </a:lnTo>
                  <a:lnTo>
                    <a:pt x="4073" y="2851"/>
                  </a:lnTo>
                  <a:lnTo>
                    <a:pt x="3503" y="1568"/>
                  </a:lnTo>
                  <a:lnTo>
                    <a:pt x="2872" y="550"/>
                  </a:lnTo>
                  <a:lnTo>
                    <a:pt x="2403" y="122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7"/>
            <p:cNvSpPr/>
            <p:nvPr/>
          </p:nvSpPr>
          <p:spPr>
            <a:xfrm rot="-7290859">
              <a:off x="7440721" y="530610"/>
              <a:ext cx="388170" cy="532485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0" y="82"/>
                  </a:lnTo>
                  <a:lnTo>
                    <a:pt x="1304" y="326"/>
                  </a:lnTo>
                  <a:lnTo>
                    <a:pt x="1100" y="510"/>
                  </a:lnTo>
                  <a:lnTo>
                    <a:pt x="998" y="693"/>
                  </a:lnTo>
                  <a:lnTo>
                    <a:pt x="550" y="187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31"/>
                  </a:lnTo>
                  <a:lnTo>
                    <a:pt x="245" y="5194"/>
                  </a:lnTo>
                  <a:lnTo>
                    <a:pt x="408" y="5316"/>
                  </a:lnTo>
                  <a:lnTo>
                    <a:pt x="856" y="5540"/>
                  </a:lnTo>
                  <a:lnTo>
                    <a:pt x="1752" y="5743"/>
                  </a:lnTo>
                  <a:lnTo>
                    <a:pt x="3055" y="5784"/>
                  </a:lnTo>
                  <a:lnTo>
                    <a:pt x="3809" y="5581"/>
                  </a:lnTo>
                  <a:lnTo>
                    <a:pt x="4114" y="5336"/>
                  </a:lnTo>
                  <a:lnTo>
                    <a:pt x="4196" y="5194"/>
                  </a:lnTo>
                  <a:lnTo>
                    <a:pt x="4216" y="4970"/>
                  </a:lnTo>
                  <a:lnTo>
                    <a:pt x="4175" y="4236"/>
                  </a:lnTo>
                  <a:lnTo>
                    <a:pt x="4013" y="3259"/>
                  </a:lnTo>
                  <a:lnTo>
                    <a:pt x="3727" y="2180"/>
                  </a:lnTo>
                  <a:lnTo>
                    <a:pt x="3320" y="1161"/>
                  </a:lnTo>
                  <a:lnTo>
                    <a:pt x="2811" y="387"/>
                  </a:lnTo>
                  <a:lnTo>
                    <a:pt x="2343" y="8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7"/>
            <p:cNvSpPr/>
            <p:nvPr/>
          </p:nvSpPr>
          <p:spPr>
            <a:xfrm rot="-7291118">
              <a:off x="6515410" y="205840"/>
              <a:ext cx="314394" cy="431287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7"/>
            <p:cNvSpPr/>
            <p:nvPr/>
          </p:nvSpPr>
          <p:spPr>
            <a:xfrm rot="-7290995">
              <a:off x="7218962" y="1226325"/>
              <a:ext cx="286799" cy="423608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7"/>
            <p:cNvSpPr/>
            <p:nvPr/>
          </p:nvSpPr>
          <p:spPr>
            <a:xfrm rot="-7290995">
              <a:off x="7403027" y="22944"/>
              <a:ext cx="269842" cy="38583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7"/>
            <p:cNvSpPr/>
            <p:nvPr/>
          </p:nvSpPr>
          <p:spPr>
            <a:xfrm rot="-8347708">
              <a:off x="5611510" y="236389"/>
              <a:ext cx="269844" cy="370179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7"/>
            <p:cNvSpPr/>
            <p:nvPr/>
          </p:nvSpPr>
          <p:spPr>
            <a:xfrm rot="-7290995">
              <a:off x="7873002" y="1507194"/>
              <a:ext cx="269842" cy="38583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7"/>
            <p:cNvSpPr/>
            <p:nvPr/>
          </p:nvSpPr>
          <p:spPr>
            <a:xfrm rot="-7290995">
              <a:off x="8075335" y="21172"/>
              <a:ext cx="286799" cy="423608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7"/>
            <p:cNvSpPr/>
            <p:nvPr/>
          </p:nvSpPr>
          <p:spPr>
            <a:xfrm rot="-7290995">
              <a:off x="8183952" y="921119"/>
              <a:ext cx="269842" cy="38583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535;p57"/>
          <p:cNvSpPr txBox="1">
            <a:spLocks/>
          </p:cNvSpPr>
          <p:nvPr/>
        </p:nvSpPr>
        <p:spPr>
          <a:xfrm>
            <a:off x="665830" y="1264700"/>
            <a:ext cx="7954214" cy="92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3600" dirty="0">
                <a:solidFill>
                  <a:srgbClr val="7030A0"/>
                </a:solidFill>
              </a:rPr>
              <a:t>He’s / She’s / It’s ______ and _______.</a:t>
            </a:r>
          </a:p>
        </p:txBody>
      </p:sp>
      <p:sp>
        <p:nvSpPr>
          <p:cNvPr id="31" name="Google Shape;535;p57"/>
          <p:cNvSpPr txBox="1">
            <a:spLocks/>
          </p:cNvSpPr>
          <p:nvPr/>
        </p:nvSpPr>
        <p:spPr>
          <a:xfrm>
            <a:off x="92640" y="2711616"/>
            <a:ext cx="9051360" cy="92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3600" dirty="0">
                <a:solidFill>
                  <a:srgbClr val="002060"/>
                </a:solidFill>
              </a:rPr>
              <a:t>What do you/they/we/I look like?</a:t>
            </a:r>
          </a:p>
        </p:txBody>
      </p:sp>
      <p:sp>
        <p:nvSpPr>
          <p:cNvPr id="32" name="Google Shape;535;p57"/>
          <p:cNvSpPr txBox="1">
            <a:spLocks/>
          </p:cNvSpPr>
          <p:nvPr/>
        </p:nvSpPr>
        <p:spPr>
          <a:xfrm>
            <a:off x="615391" y="3722438"/>
            <a:ext cx="8314279" cy="113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3600" dirty="0">
                <a:solidFill>
                  <a:srgbClr val="7030A0"/>
                </a:solidFill>
              </a:rPr>
              <a:t>I’m/ you’re/ they’re/ we’re______ and _______.</a:t>
            </a:r>
          </a:p>
        </p:txBody>
      </p:sp>
      <p:sp>
        <p:nvSpPr>
          <p:cNvPr id="26" name="Google Shape;561;p58">
            <a:extLst>
              <a:ext uri="{FF2B5EF4-FFF2-40B4-BE49-F238E27FC236}">
                <a16:creationId xmlns:a16="http://schemas.microsoft.com/office/drawing/2014/main" id="{2D85BFA4-9B14-4D24-A747-156ACD1D589B}"/>
              </a:ext>
            </a:extLst>
          </p:cNvPr>
          <p:cNvSpPr txBox="1">
            <a:spLocks/>
          </p:cNvSpPr>
          <p:nvPr/>
        </p:nvSpPr>
        <p:spPr>
          <a:xfrm>
            <a:off x="2362200" y="-9789"/>
            <a:ext cx="4114800" cy="48839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aloo 2 ExtraBold"/>
              <a:buNone/>
              <a:defRPr sz="5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pPr algn="l"/>
            <a:r>
              <a:rPr lang="en-GB" sz="3200" dirty="0">
                <a:solidFill>
                  <a:schemeClr val="tx1"/>
                </a:solidFill>
              </a:rPr>
              <a:t>SENTENCE PATTERNS</a:t>
            </a:r>
          </a:p>
        </p:txBody>
      </p:sp>
      <p:sp>
        <p:nvSpPr>
          <p:cNvPr id="27" name="Google Shape;535;p57">
            <a:extLst>
              <a:ext uri="{FF2B5EF4-FFF2-40B4-BE49-F238E27FC236}">
                <a16:creationId xmlns:a16="http://schemas.microsoft.com/office/drawing/2014/main" id="{247FBDB9-F5C3-4109-91BD-648F1E98488F}"/>
              </a:ext>
            </a:extLst>
          </p:cNvPr>
          <p:cNvSpPr txBox="1">
            <a:spLocks/>
          </p:cNvSpPr>
          <p:nvPr/>
        </p:nvSpPr>
        <p:spPr>
          <a:xfrm>
            <a:off x="92640" y="2687356"/>
            <a:ext cx="9051360" cy="92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3600" dirty="0">
                <a:solidFill>
                  <a:srgbClr val="002060"/>
                </a:solidFill>
              </a:rPr>
              <a:t>What do you/they/we/I look like?</a:t>
            </a:r>
          </a:p>
        </p:txBody>
      </p:sp>
    </p:spTree>
    <p:extLst>
      <p:ext uri="{BB962C8B-B14F-4D97-AF65-F5344CB8AC3E}">
        <p14:creationId xmlns:p14="http://schemas.microsoft.com/office/powerpoint/2010/main" val="149628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" grpId="0"/>
      <p:bldP spid="28" grpId="0"/>
      <p:bldP spid="31" grpId="0"/>
      <p:bldP spid="3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" name="Google Shape;537;p57"/>
          <p:cNvGrpSpPr/>
          <p:nvPr/>
        </p:nvGrpSpPr>
        <p:grpSpPr>
          <a:xfrm>
            <a:off x="4505425" y="3460900"/>
            <a:ext cx="3956527" cy="1511601"/>
            <a:chOff x="4505425" y="3460900"/>
            <a:chExt cx="3956527" cy="1511601"/>
          </a:xfrm>
        </p:grpSpPr>
        <p:sp>
          <p:nvSpPr>
            <p:cNvPr id="538" name="Google Shape;538;p57"/>
            <p:cNvSpPr/>
            <p:nvPr/>
          </p:nvSpPr>
          <p:spPr>
            <a:xfrm>
              <a:off x="4505425" y="4822435"/>
              <a:ext cx="2333330" cy="150066"/>
            </a:xfrm>
            <a:custGeom>
              <a:avLst/>
              <a:gdLst/>
              <a:ahLst/>
              <a:cxnLst/>
              <a:rect l="l" t="t" r="r" b="b"/>
              <a:pathLst>
                <a:path w="25967" h="1670" extrusionOk="0">
                  <a:moveTo>
                    <a:pt x="591" y="0"/>
                  </a:moveTo>
                  <a:lnTo>
                    <a:pt x="122" y="122"/>
                  </a:lnTo>
                  <a:lnTo>
                    <a:pt x="0" y="285"/>
                  </a:lnTo>
                  <a:lnTo>
                    <a:pt x="20" y="407"/>
                  </a:lnTo>
                  <a:lnTo>
                    <a:pt x="224" y="550"/>
                  </a:lnTo>
                  <a:lnTo>
                    <a:pt x="530" y="611"/>
                  </a:lnTo>
                  <a:lnTo>
                    <a:pt x="3544" y="896"/>
                  </a:lnTo>
                  <a:lnTo>
                    <a:pt x="9653" y="1344"/>
                  </a:lnTo>
                  <a:lnTo>
                    <a:pt x="15845" y="1609"/>
                  </a:lnTo>
                  <a:lnTo>
                    <a:pt x="22097" y="1670"/>
                  </a:lnTo>
                  <a:lnTo>
                    <a:pt x="25253" y="1629"/>
                  </a:lnTo>
                  <a:lnTo>
                    <a:pt x="25600" y="1609"/>
                  </a:lnTo>
                  <a:lnTo>
                    <a:pt x="25966" y="1426"/>
                  </a:lnTo>
                  <a:lnTo>
                    <a:pt x="25966" y="1202"/>
                  </a:lnTo>
                  <a:lnTo>
                    <a:pt x="25579" y="1039"/>
                  </a:lnTo>
                  <a:lnTo>
                    <a:pt x="25253" y="1039"/>
                  </a:lnTo>
                  <a:lnTo>
                    <a:pt x="22138" y="1079"/>
                  </a:lnTo>
                  <a:lnTo>
                    <a:pt x="15967" y="998"/>
                  </a:lnTo>
                  <a:lnTo>
                    <a:pt x="9898" y="733"/>
                  </a:lnTo>
                  <a:lnTo>
                    <a:pt x="3890" y="305"/>
                  </a:lnTo>
                  <a:lnTo>
                    <a:pt x="917" y="20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7"/>
            <p:cNvSpPr/>
            <p:nvPr/>
          </p:nvSpPr>
          <p:spPr>
            <a:xfrm>
              <a:off x="5118439" y="4577211"/>
              <a:ext cx="2369992" cy="243431"/>
            </a:xfrm>
            <a:custGeom>
              <a:avLst/>
              <a:gdLst/>
              <a:ahLst/>
              <a:cxnLst/>
              <a:rect l="l" t="t" r="r" b="b"/>
              <a:pathLst>
                <a:path w="26375" h="2709" extrusionOk="0">
                  <a:moveTo>
                    <a:pt x="591" y="0"/>
                  </a:moveTo>
                  <a:lnTo>
                    <a:pt x="123" y="143"/>
                  </a:lnTo>
                  <a:lnTo>
                    <a:pt x="1" y="306"/>
                  </a:lnTo>
                  <a:lnTo>
                    <a:pt x="1" y="407"/>
                  </a:lnTo>
                  <a:lnTo>
                    <a:pt x="225" y="570"/>
                  </a:lnTo>
                  <a:lnTo>
                    <a:pt x="530" y="611"/>
                  </a:lnTo>
                  <a:lnTo>
                    <a:pt x="6680" y="1242"/>
                  </a:lnTo>
                  <a:lnTo>
                    <a:pt x="19124" y="2281"/>
                  </a:lnTo>
                  <a:lnTo>
                    <a:pt x="25417" y="2709"/>
                  </a:lnTo>
                  <a:lnTo>
                    <a:pt x="25763" y="2709"/>
                  </a:lnTo>
                  <a:lnTo>
                    <a:pt x="26231" y="2566"/>
                  </a:lnTo>
                  <a:lnTo>
                    <a:pt x="26374" y="2403"/>
                  </a:lnTo>
                  <a:lnTo>
                    <a:pt x="26354" y="2301"/>
                  </a:lnTo>
                  <a:lnTo>
                    <a:pt x="26130" y="2159"/>
                  </a:lnTo>
                  <a:lnTo>
                    <a:pt x="25804" y="2118"/>
                  </a:lnTo>
                  <a:lnTo>
                    <a:pt x="19511" y="1711"/>
                  </a:lnTo>
                  <a:lnTo>
                    <a:pt x="7067" y="652"/>
                  </a:lnTo>
                  <a:lnTo>
                    <a:pt x="917" y="20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7"/>
            <p:cNvSpPr/>
            <p:nvPr/>
          </p:nvSpPr>
          <p:spPr>
            <a:xfrm>
              <a:off x="5707729" y="4493014"/>
              <a:ext cx="2304036" cy="100733"/>
            </a:xfrm>
            <a:custGeom>
              <a:avLst/>
              <a:gdLst/>
              <a:ahLst/>
              <a:cxnLst/>
              <a:rect l="l" t="t" r="r" b="b"/>
              <a:pathLst>
                <a:path w="25641" h="1121" extrusionOk="0">
                  <a:moveTo>
                    <a:pt x="591" y="0"/>
                  </a:moveTo>
                  <a:lnTo>
                    <a:pt x="122" y="143"/>
                  </a:lnTo>
                  <a:lnTo>
                    <a:pt x="0" y="306"/>
                  </a:lnTo>
                  <a:lnTo>
                    <a:pt x="21" y="408"/>
                  </a:lnTo>
                  <a:lnTo>
                    <a:pt x="224" y="550"/>
                  </a:lnTo>
                  <a:lnTo>
                    <a:pt x="550" y="591"/>
                  </a:lnTo>
                  <a:lnTo>
                    <a:pt x="6599" y="856"/>
                  </a:lnTo>
                  <a:lnTo>
                    <a:pt x="18798" y="1120"/>
                  </a:lnTo>
                  <a:lnTo>
                    <a:pt x="24928" y="1120"/>
                  </a:lnTo>
                  <a:lnTo>
                    <a:pt x="25274" y="1100"/>
                  </a:lnTo>
                  <a:lnTo>
                    <a:pt x="25641" y="917"/>
                  </a:lnTo>
                  <a:lnTo>
                    <a:pt x="25620" y="693"/>
                  </a:lnTo>
                  <a:lnTo>
                    <a:pt x="25254" y="530"/>
                  </a:lnTo>
                  <a:lnTo>
                    <a:pt x="24907" y="509"/>
                  </a:lnTo>
                  <a:lnTo>
                    <a:pt x="18879" y="530"/>
                  </a:lnTo>
                  <a:lnTo>
                    <a:pt x="6904" y="265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7"/>
            <p:cNvSpPr/>
            <p:nvPr/>
          </p:nvSpPr>
          <p:spPr>
            <a:xfrm>
              <a:off x="5689398" y="4094043"/>
              <a:ext cx="2558423" cy="270928"/>
            </a:xfrm>
            <a:custGeom>
              <a:avLst/>
              <a:gdLst/>
              <a:ahLst/>
              <a:cxnLst/>
              <a:rect l="l" t="t" r="r" b="b"/>
              <a:pathLst>
                <a:path w="28472" h="3015" extrusionOk="0">
                  <a:moveTo>
                    <a:pt x="591" y="1"/>
                  </a:moveTo>
                  <a:lnTo>
                    <a:pt x="123" y="123"/>
                  </a:lnTo>
                  <a:lnTo>
                    <a:pt x="1" y="306"/>
                  </a:lnTo>
                  <a:lnTo>
                    <a:pt x="21" y="408"/>
                  </a:lnTo>
                  <a:lnTo>
                    <a:pt x="225" y="550"/>
                  </a:lnTo>
                  <a:lnTo>
                    <a:pt x="551" y="591"/>
                  </a:lnTo>
                  <a:lnTo>
                    <a:pt x="14033" y="1813"/>
                  </a:lnTo>
                  <a:lnTo>
                    <a:pt x="27535" y="3015"/>
                  </a:lnTo>
                  <a:lnTo>
                    <a:pt x="27861" y="3015"/>
                  </a:lnTo>
                  <a:lnTo>
                    <a:pt x="28329" y="2892"/>
                  </a:lnTo>
                  <a:lnTo>
                    <a:pt x="28472" y="2730"/>
                  </a:lnTo>
                  <a:lnTo>
                    <a:pt x="28451" y="2607"/>
                  </a:lnTo>
                  <a:lnTo>
                    <a:pt x="28227" y="2465"/>
                  </a:lnTo>
                  <a:lnTo>
                    <a:pt x="27922" y="2424"/>
                  </a:lnTo>
                  <a:lnTo>
                    <a:pt x="14419" y="1222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7"/>
            <p:cNvSpPr/>
            <p:nvPr/>
          </p:nvSpPr>
          <p:spPr>
            <a:xfrm>
              <a:off x="5431415" y="3720681"/>
              <a:ext cx="2287592" cy="325922"/>
            </a:xfrm>
            <a:custGeom>
              <a:avLst/>
              <a:gdLst/>
              <a:ahLst/>
              <a:cxnLst/>
              <a:rect l="l" t="t" r="r" b="b"/>
              <a:pathLst>
                <a:path w="25458" h="3627" extrusionOk="0">
                  <a:moveTo>
                    <a:pt x="611" y="1"/>
                  </a:moveTo>
                  <a:lnTo>
                    <a:pt x="143" y="123"/>
                  </a:lnTo>
                  <a:lnTo>
                    <a:pt x="0" y="327"/>
                  </a:lnTo>
                  <a:lnTo>
                    <a:pt x="244" y="551"/>
                  </a:lnTo>
                  <a:lnTo>
                    <a:pt x="550" y="612"/>
                  </a:lnTo>
                  <a:lnTo>
                    <a:pt x="12545" y="2099"/>
                  </a:lnTo>
                  <a:lnTo>
                    <a:pt x="24541" y="3606"/>
                  </a:lnTo>
                  <a:lnTo>
                    <a:pt x="24867" y="3626"/>
                  </a:lnTo>
                  <a:lnTo>
                    <a:pt x="25315" y="3504"/>
                  </a:lnTo>
                  <a:lnTo>
                    <a:pt x="25457" y="3280"/>
                  </a:lnTo>
                  <a:lnTo>
                    <a:pt x="25233" y="3076"/>
                  </a:lnTo>
                  <a:lnTo>
                    <a:pt x="24928" y="3015"/>
                  </a:lnTo>
                  <a:lnTo>
                    <a:pt x="12932" y="1508"/>
                  </a:lnTo>
                  <a:lnTo>
                    <a:pt x="937" y="2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7"/>
            <p:cNvSpPr/>
            <p:nvPr/>
          </p:nvSpPr>
          <p:spPr>
            <a:xfrm>
              <a:off x="5771798" y="3460900"/>
              <a:ext cx="2690154" cy="353240"/>
            </a:xfrm>
            <a:custGeom>
              <a:avLst/>
              <a:gdLst/>
              <a:ahLst/>
              <a:cxnLst/>
              <a:rect l="l" t="t" r="r" b="b"/>
              <a:pathLst>
                <a:path w="29938" h="3931" extrusionOk="0">
                  <a:moveTo>
                    <a:pt x="611" y="0"/>
                  </a:moveTo>
                  <a:lnTo>
                    <a:pt x="143" y="122"/>
                  </a:lnTo>
                  <a:lnTo>
                    <a:pt x="0" y="346"/>
                  </a:lnTo>
                  <a:lnTo>
                    <a:pt x="244" y="550"/>
                  </a:lnTo>
                  <a:lnTo>
                    <a:pt x="550" y="611"/>
                  </a:lnTo>
                  <a:lnTo>
                    <a:pt x="14786" y="2261"/>
                  </a:lnTo>
                  <a:lnTo>
                    <a:pt x="29021" y="3910"/>
                  </a:lnTo>
                  <a:lnTo>
                    <a:pt x="29347" y="3931"/>
                  </a:lnTo>
                  <a:lnTo>
                    <a:pt x="29795" y="3808"/>
                  </a:lnTo>
                  <a:lnTo>
                    <a:pt x="29938" y="3584"/>
                  </a:lnTo>
                  <a:lnTo>
                    <a:pt x="29714" y="3381"/>
                  </a:lnTo>
                  <a:lnTo>
                    <a:pt x="29408" y="3320"/>
                  </a:lnTo>
                  <a:lnTo>
                    <a:pt x="15172" y="1670"/>
                  </a:lnTo>
                  <a:lnTo>
                    <a:pt x="937" y="20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57"/>
          <p:cNvGrpSpPr/>
          <p:nvPr/>
        </p:nvGrpSpPr>
        <p:grpSpPr>
          <a:xfrm>
            <a:off x="7701965" y="-1375432"/>
            <a:ext cx="1385582" cy="1091863"/>
            <a:chOff x="5523291" y="-4"/>
            <a:chExt cx="3030572" cy="2082994"/>
          </a:xfrm>
        </p:grpSpPr>
        <p:sp>
          <p:nvSpPr>
            <p:cNvPr id="545" name="Google Shape;545;p57"/>
            <p:cNvSpPr/>
            <p:nvPr/>
          </p:nvSpPr>
          <p:spPr>
            <a:xfrm rot="-7290995">
              <a:off x="5951113" y="1601980"/>
              <a:ext cx="269842" cy="370177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0" y="82"/>
                  </a:lnTo>
                  <a:lnTo>
                    <a:pt x="1304" y="326"/>
                  </a:lnTo>
                  <a:lnTo>
                    <a:pt x="1100" y="510"/>
                  </a:lnTo>
                  <a:lnTo>
                    <a:pt x="998" y="693"/>
                  </a:lnTo>
                  <a:lnTo>
                    <a:pt x="550" y="187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31"/>
                  </a:lnTo>
                  <a:lnTo>
                    <a:pt x="245" y="5194"/>
                  </a:lnTo>
                  <a:lnTo>
                    <a:pt x="408" y="5316"/>
                  </a:lnTo>
                  <a:lnTo>
                    <a:pt x="856" y="5540"/>
                  </a:lnTo>
                  <a:lnTo>
                    <a:pt x="1752" y="5743"/>
                  </a:lnTo>
                  <a:lnTo>
                    <a:pt x="3055" y="5784"/>
                  </a:lnTo>
                  <a:lnTo>
                    <a:pt x="3809" y="5581"/>
                  </a:lnTo>
                  <a:lnTo>
                    <a:pt x="4114" y="5336"/>
                  </a:lnTo>
                  <a:lnTo>
                    <a:pt x="4196" y="5194"/>
                  </a:lnTo>
                  <a:lnTo>
                    <a:pt x="4216" y="4970"/>
                  </a:lnTo>
                  <a:lnTo>
                    <a:pt x="4175" y="4236"/>
                  </a:lnTo>
                  <a:lnTo>
                    <a:pt x="4013" y="3259"/>
                  </a:lnTo>
                  <a:lnTo>
                    <a:pt x="3727" y="2180"/>
                  </a:lnTo>
                  <a:lnTo>
                    <a:pt x="3320" y="1161"/>
                  </a:lnTo>
                  <a:lnTo>
                    <a:pt x="2811" y="387"/>
                  </a:lnTo>
                  <a:lnTo>
                    <a:pt x="2343" y="8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7"/>
            <p:cNvSpPr/>
            <p:nvPr/>
          </p:nvSpPr>
          <p:spPr>
            <a:xfrm rot="-7290995">
              <a:off x="5905285" y="1039472"/>
              <a:ext cx="286799" cy="423608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7"/>
            <p:cNvSpPr/>
            <p:nvPr/>
          </p:nvSpPr>
          <p:spPr>
            <a:xfrm rot="-7290995">
              <a:off x="6714584" y="1686129"/>
              <a:ext cx="269842" cy="370177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7"/>
            <p:cNvSpPr/>
            <p:nvPr/>
          </p:nvSpPr>
          <p:spPr>
            <a:xfrm rot="-7290995">
              <a:off x="6680114" y="869021"/>
              <a:ext cx="308875" cy="490029"/>
            </a:xfrm>
            <a:custGeom>
              <a:avLst/>
              <a:gdLst/>
              <a:ahLst/>
              <a:cxnLst/>
              <a:rect l="l" t="t" r="r" b="b"/>
              <a:pathLst>
                <a:path w="4827" h="7658" extrusionOk="0">
                  <a:moveTo>
                    <a:pt x="2118" y="0"/>
                  </a:moveTo>
                  <a:lnTo>
                    <a:pt x="1853" y="61"/>
                  </a:lnTo>
                  <a:lnTo>
                    <a:pt x="1609" y="326"/>
                  </a:lnTo>
                  <a:lnTo>
                    <a:pt x="1507" y="570"/>
                  </a:lnTo>
                  <a:lnTo>
                    <a:pt x="1263" y="1080"/>
                  </a:lnTo>
                  <a:lnTo>
                    <a:pt x="265" y="3809"/>
                  </a:lnTo>
                  <a:lnTo>
                    <a:pt x="0" y="5214"/>
                  </a:lnTo>
                  <a:lnTo>
                    <a:pt x="21" y="6008"/>
                  </a:lnTo>
                  <a:lnTo>
                    <a:pt x="122" y="6314"/>
                  </a:lnTo>
                  <a:lnTo>
                    <a:pt x="265" y="6599"/>
                  </a:lnTo>
                  <a:lnTo>
                    <a:pt x="713" y="7047"/>
                  </a:lnTo>
                  <a:lnTo>
                    <a:pt x="1304" y="7373"/>
                  </a:lnTo>
                  <a:lnTo>
                    <a:pt x="1976" y="7576"/>
                  </a:lnTo>
                  <a:lnTo>
                    <a:pt x="2688" y="7658"/>
                  </a:lnTo>
                  <a:lnTo>
                    <a:pt x="3381" y="7576"/>
                  </a:lnTo>
                  <a:lnTo>
                    <a:pt x="4012" y="7373"/>
                  </a:lnTo>
                  <a:lnTo>
                    <a:pt x="4501" y="7026"/>
                  </a:lnTo>
                  <a:lnTo>
                    <a:pt x="4684" y="6782"/>
                  </a:lnTo>
                  <a:lnTo>
                    <a:pt x="4745" y="6660"/>
                  </a:lnTo>
                  <a:lnTo>
                    <a:pt x="4827" y="6273"/>
                  </a:lnTo>
                  <a:lnTo>
                    <a:pt x="4806" y="5519"/>
                  </a:lnTo>
                  <a:lnTo>
                    <a:pt x="4542" y="4236"/>
                  </a:lnTo>
                  <a:lnTo>
                    <a:pt x="4073" y="2851"/>
                  </a:lnTo>
                  <a:lnTo>
                    <a:pt x="3503" y="1568"/>
                  </a:lnTo>
                  <a:lnTo>
                    <a:pt x="2872" y="550"/>
                  </a:lnTo>
                  <a:lnTo>
                    <a:pt x="2403" y="122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7"/>
            <p:cNvSpPr/>
            <p:nvPr/>
          </p:nvSpPr>
          <p:spPr>
            <a:xfrm rot="-7290859">
              <a:off x="7440721" y="530610"/>
              <a:ext cx="388170" cy="532485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0" y="82"/>
                  </a:lnTo>
                  <a:lnTo>
                    <a:pt x="1304" y="326"/>
                  </a:lnTo>
                  <a:lnTo>
                    <a:pt x="1100" y="510"/>
                  </a:lnTo>
                  <a:lnTo>
                    <a:pt x="998" y="693"/>
                  </a:lnTo>
                  <a:lnTo>
                    <a:pt x="550" y="187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31"/>
                  </a:lnTo>
                  <a:lnTo>
                    <a:pt x="245" y="5194"/>
                  </a:lnTo>
                  <a:lnTo>
                    <a:pt x="408" y="5316"/>
                  </a:lnTo>
                  <a:lnTo>
                    <a:pt x="856" y="5540"/>
                  </a:lnTo>
                  <a:lnTo>
                    <a:pt x="1752" y="5743"/>
                  </a:lnTo>
                  <a:lnTo>
                    <a:pt x="3055" y="5784"/>
                  </a:lnTo>
                  <a:lnTo>
                    <a:pt x="3809" y="5581"/>
                  </a:lnTo>
                  <a:lnTo>
                    <a:pt x="4114" y="5336"/>
                  </a:lnTo>
                  <a:lnTo>
                    <a:pt x="4196" y="5194"/>
                  </a:lnTo>
                  <a:lnTo>
                    <a:pt x="4216" y="4970"/>
                  </a:lnTo>
                  <a:lnTo>
                    <a:pt x="4175" y="4236"/>
                  </a:lnTo>
                  <a:lnTo>
                    <a:pt x="4013" y="3259"/>
                  </a:lnTo>
                  <a:lnTo>
                    <a:pt x="3727" y="2180"/>
                  </a:lnTo>
                  <a:lnTo>
                    <a:pt x="3320" y="1161"/>
                  </a:lnTo>
                  <a:lnTo>
                    <a:pt x="2811" y="387"/>
                  </a:lnTo>
                  <a:lnTo>
                    <a:pt x="2343" y="8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7"/>
            <p:cNvSpPr/>
            <p:nvPr/>
          </p:nvSpPr>
          <p:spPr>
            <a:xfrm rot="-7291118">
              <a:off x="6515410" y="205840"/>
              <a:ext cx="314394" cy="431287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7"/>
            <p:cNvSpPr/>
            <p:nvPr/>
          </p:nvSpPr>
          <p:spPr>
            <a:xfrm rot="-7290995">
              <a:off x="7218962" y="1226325"/>
              <a:ext cx="286799" cy="423608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7"/>
            <p:cNvSpPr/>
            <p:nvPr/>
          </p:nvSpPr>
          <p:spPr>
            <a:xfrm rot="-7290995">
              <a:off x="7403027" y="22944"/>
              <a:ext cx="269842" cy="38583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7"/>
            <p:cNvSpPr/>
            <p:nvPr/>
          </p:nvSpPr>
          <p:spPr>
            <a:xfrm rot="-8347708">
              <a:off x="5611510" y="236389"/>
              <a:ext cx="269844" cy="370179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7"/>
            <p:cNvSpPr/>
            <p:nvPr/>
          </p:nvSpPr>
          <p:spPr>
            <a:xfrm rot="-7290995">
              <a:off x="7873002" y="1507194"/>
              <a:ext cx="269842" cy="38583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7"/>
            <p:cNvSpPr/>
            <p:nvPr/>
          </p:nvSpPr>
          <p:spPr>
            <a:xfrm rot="-7290995">
              <a:off x="8075335" y="21172"/>
              <a:ext cx="286799" cy="423608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7"/>
            <p:cNvSpPr/>
            <p:nvPr/>
          </p:nvSpPr>
          <p:spPr>
            <a:xfrm rot="-7290995">
              <a:off x="8183952" y="921119"/>
              <a:ext cx="269842" cy="38583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535;p57"/>
          <p:cNvSpPr txBox="1">
            <a:spLocks/>
          </p:cNvSpPr>
          <p:nvPr/>
        </p:nvSpPr>
        <p:spPr>
          <a:xfrm>
            <a:off x="88300" y="275596"/>
            <a:ext cx="7975722" cy="92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GB" sz="3600" dirty="0">
                <a:solidFill>
                  <a:srgbClr val="002060"/>
                </a:solidFill>
              </a:rPr>
              <a:t>Is she/ he/ it _______?</a:t>
            </a:r>
          </a:p>
        </p:txBody>
      </p:sp>
      <p:sp>
        <p:nvSpPr>
          <p:cNvPr id="33" name="Google Shape;535;p57"/>
          <p:cNvSpPr txBox="1">
            <a:spLocks/>
          </p:cNvSpPr>
          <p:nvPr/>
        </p:nvSpPr>
        <p:spPr>
          <a:xfrm>
            <a:off x="905230" y="1287593"/>
            <a:ext cx="6451045" cy="712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3200" dirty="0">
                <a:solidFill>
                  <a:srgbClr val="7030A0"/>
                </a:solidFill>
              </a:rPr>
              <a:t>Yes, she/he/it is.</a:t>
            </a:r>
          </a:p>
        </p:txBody>
      </p:sp>
      <p:sp>
        <p:nvSpPr>
          <p:cNvPr id="29" name="Google Shape;535;p57"/>
          <p:cNvSpPr txBox="1">
            <a:spLocks/>
          </p:cNvSpPr>
          <p:nvPr/>
        </p:nvSpPr>
        <p:spPr>
          <a:xfrm>
            <a:off x="905229" y="1985164"/>
            <a:ext cx="7195081" cy="599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3200" dirty="0">
                <a:solidFill>
                  <a:srgbClr val="7030A0"/>
                </a:solidFill>
              </a:rPr>
              <a:t>No, she/he/it isn’t. She/he/it is _____.</a:t>
            </a:r>
          </a:p>
        </p:txBody>
      </p:sp>
      <p:sp>
        <p:nvSpPr>
          <p:cNvPr id="38" name="Google Shape;535;p57"/>
          <p:cNvSpPr txBox="1">
            <a:spLocks/>
          </p:cNvSpPr>
          <p:nvPr/>
        </p:nvSpPr>
        <p:spPr>
          <a:xfrm>
            <a:off x="905229" y="3861219"/>
            <a:ext cx="6451045" cy="92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3200" dirty="0">
                <a:solidFill>
                  <a:srgbClr val="7030A0"/>
                </a:solidFill>
              </a:rPr>
              <a:t>No, they aren’t. They are _______.</a:t>
            </a:r>
          </a:p>
        </p:txBody>
      </p:sp>
      <p:sp>
        <p:nvSpPr>
          <p:cNvPr id="27" name="Google Shape;535;p57">
            <a:extLst>
              <a:ext uri="{FF2B5EF4-FFF2-40B4-BE49-F238E27FC236}">
                <a16:creationId xmlns:a16="http://schemas.microsoft.com/office/drawing/2014/main" id="{D71C3912-9E97-4B66-9362-FE704883C0A7}"/>
              </a:ext>
            </a:extLst>
          </p:cNvPr>
          <p:cNvSpPr txBox="1">
            <a:spLocks/>
          </p:cNvSpPr>
          <p:nvPr/>
        </p:nvSpPr>
        <p:spPr>
          <a:xfrm>
            <a:off x="124588" y="2530749"/>
            <a:ext cx="7975722" cy="92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GB" sz="3600" dirty="0">
                <a:solidFill>
                  <a:srgbClr val="002060"/>
                </a:solidFill>
              </a:rPr>
              <a:t>Are they_______?</a:t>
            </a:r>
          </a:p>
        </p:txBody>
      </p:sp>
      <p:sp>
        <p:nvSpPr>
          <p:cNvPr id="28" name="Google Shape;535;p57">
            <a:extLst>
              <a:ext uri="{FF2B5EF4-FFF2-40B4-BE49-F238E27FC236}">
                <a16:creationId xmlns:a16="http://schemas.microsoft.com/office/drawing/2014/main" id="{8A050CC0-4CC1-4087-9FE4-B93F99139EDE}"/>
              </a:ext>
            </a:extLst>
          </p:cNvPr>
          <p:cNvSpPr txBox="1">
            <a:spLocks/>
          </p:cNvSpPr>
          <p:nvPr/>
        </p:nvSpPr>
        <p:spPr>
          <a:xfrm>
            <a:off x="886926" y="3457866"/>
            <a:ext cx="6451045" cy="712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900" b="0" i="0" u="none" strike="noStrike" cap="none">
                <a:solidFill>
                  <a:schemeClr val="accent4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loo 2 ExtraBold"/>
              <a:buNone/>
              <a:defRPr sz="42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r>
              <a:rPr lang="en-US" sz="3200" dirty="0">
                <a:solidFill>
                  <a:srgbClr val="7030A0"/>
                </a:solidFill>
              </a:rPr>
              <a:t>Yes, they are.</a:t>
            </a:r>
          </a:p>
        </p:txBody>
      </p:sp>
    </p:spTree>
    <p:extLst>
      <p:ext uri="{BB962C8B-B14F-4D97-AF65-F5344CB8AC3E}">
        <p14:creationId xmlns:p14="http://schemas.microsoft.com/office/powerpoint/2010/main" val="264731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29" grpId="0"/>
      <p:bldP spid="38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" name="Google Shape;537;p57"/>
          <p:cNvGrpSpPr/>
          <p:nvPr/>
        </p:nvGrpSpPr>
        <p:grpSpPr>
          <a:xfrm>
            <a:off x="2862680" y="4599228"/>
            <a:ext cx="1882852" cy="742994"/>
            <a:chOff x="4505425" y="3460900"/>
            <a:chExt cx="3956527" cy="1511601"/>
          </a:xfrm>
        </p:grpSpPr>
        <p:sp>
          <p:nvSpPr>
            <p:cNvPr id="538" name="Google Shape;538;p57"/>
            <p:cNvSpPr/>
            <p:nvPr/>
          </p:nvSpPr>
          <p:spPr>
            <a:xfrm>
              <a:off x="4505425" y="4822435"/>
              <a:ext cx="2333330" cy="150066"/>
            </a:xfrm>
            <a:custGeom>
              <a:avLst/>
              <a:gdLst/>
              <a:ahLst/>
              <a:cxnLst/>
              <a:rect l="l" t="t" r="r" b="b"/>
              <a:pathLst>
                <a:path w="25967" h="1670" extrusionOk="0">
                  <a:moveTo>
                    <a:pt x="591" y="0"/>
                  </a:moveTo>
                  <a:lnTo>
                    <a:pt x="122" y="122"/>
                  </a:lnTo>
                  <a:lnTo>
                    <a:pt x="0" y="285"/>
                  </a:lnTo>
                  <a:lnTo>
                    <a:pt x="20" y="407"/>
                  </a:lnTo>
                  <a:lnTo>
                    <a:pt x="224" y="550"/>
                  </a:lnTo>
                  <a:lnTo>
                    <a:pt x="530" y="611"/>
                  </a:lnTo>
                  <a:lnTo>
                    <a:pt x="3544" y="896"/>
                  </a:lnTo>
                  <a:lnTo>
                    <a:pt x="9653" y="1344"/>
                  </a:lnTo>
                  <a:lnTo>
                    <a:pt x="15845" y="1609"/>
                  </a:lnTo>
                  <a:lnTo>
                    <a:pt x="22097" y="1670"/>
                  </a:lnTo>
                  <a:lnTo>
                    <a:pt x="25253" y="1629"/>
                  </a:lnTo>
                  <a:lnTo>
                    <a:pt x="25600" y="1609"/>
                  </a:lnTo>
                  <a:lnTo>
                    <a:pt x="25966" y="1426"/>
                  </a:lnTo>
                  <a:lnTo>
                    <a:pt x="25966" y="1202"/>
                  </a:lnTo>
                  <a:lnTo>
                    <a:pt x="25579" y="1039"/>
                  </a:lnTo>
                  <a:lnTo>
                    <a:pt x="25253" y="1039"/>
                  </a:lnTo>
                  <a:lnTo>
                    <a:pt x="22138" y="1079"/>
                  </a:lnTo>
                  <a:lnTo>
                    <a:pt x="15967" y="998"/>
                  </a:lnTo>
                  <a:lnTo>
                    <a:pt x="9898" y="733"/>
                  </a:lnTo>
                  <a:lnTo>
                    <a:pt x="3890" y="305"/>
                  </a:lnTo>
                  <a:lnTo>
                    <a:pt x="917" y="20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7"/>
            <p:cNvSpPr/>
            <p:nvPr/>
          </p:nvSpPr>
          <p:spPr>
            <a:xfrm>
              <a:off x="5118439" y="4577211"/>
              <a:ext cx="2369992" cy="243431"/>
            </a:xfrm>
            <a:custGeom>
              <a:avLst/>
              <a:gdLst/>
              <a:ahLst/>
              <a:cxnLst/>
              <a:rect l="l" t="t" r="r" b="b"/>
              <a:pathLst>
                <a:path w="26375" h="2709" extrusionOk="0">
                  <a:moveTo>
                    <a:pt x="591" y="0"/>
                  </a:moveTo>
                  <a:lnTo>
                    <a:pt x="123" y="143"/>
                  </a:lnTo>
                  <a:lnTo>
                    <a:pt x="1" y="306"/>
                  </a:lnTo>
                  <a:lnTo>
                    <a:pt x="1" y="407"/>
                  </a:lnTo>
                  <a:lnTo>
                    <a:pt x="225" y="570"/>
                  </a:lnTo>
                  <a:lnTo>
                    <a:pt x="530" y="611"/>
                  </a:lnTo>
                  <a:lnTo>
                    <a:pt x="6680" y="1242"/>
                  </a:lnTo>
                  <a:lnTo>
                    <a:pt x="19124" y="2281"/>
                  </a:lnTo>
                  <a:lnTo>
                    <a:pt x="25417" y="2709"/>
                  </a:lnTo>
                  <a:lnTo>
                    <a:pt x="25763" y="2709"/>
                  </a:lnTo>
                  <a:lnTo>
                    <a:pt x="26231" y="2566"/>
                  </a:lnTo>
                  <a:lnTo>
                    <a:pt x="26374" y="2403"/>
                  </a:lnTo>
                  <a:lnTo>
                    <a:pt x="26354" y="2301"/>
                  </a:lnTo>
                  <a:lnTo>
                    <a:pt x="26130" y="2159"/>
                  </a:lnTo>
                  <a:lnTo>
                    <a:pt x="25804" y="2118"/>
                  </a:lnTo>
                  <a:lnTo>
                    <a:pt x="19511" y="1711"/>
                  </a:lnTo>
                  <a:lnTo>
                    <a:pt x="7067" y="652"/>
                  </a:lnTo>
                  <a:lnTo>
                    <a:pt x="917" y="20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7"/>
            <p:cNvSpPr/>
            <p:nvPr/>
          </p:nvSpPr>
          <p:spPr>
            <a:xfrm>
              <a:off x="5707729" y="4493014"/>
              <a:ext cx="2304036" cy="100733"/>
            </a:xfrm>
            <a:custGeom>
              <a:avLst/>
              <a:gdLst/>
              <a:ahLst/>
              <a:cxnLst/>
              <a:rect l="l" t="t" r="r" b="b"/>
              <a:pathLst>
                <a:path w="25641" h="1121" extrusionOk="0">
                  <a:moveTo>
                    <a:pt x="591" y="0"/>
                  </a:moveTo>
                  <a:lnTo>
                    <a:pt x="122" y="143"/>
                  </a:lnTo>
                  <a:lnTo>
                    <a:pt x="0" y="306"/>
                  </a:lnTo>
                  <a:lnTo>
                    <a:pt x="21" y="408"/>
                  </a:lnTo>
                  <a:lnTo>
                    <a:pt x="224" y="550"/>
                  </a:lnTo>
                  <a:lnTo>
                    <a:pt x="550" y="591"/>
                  </a:lnTo>
                  <a:lnTo>
                    <a:pt x="6599" y="856"/>
                  </a:lnTo>
                  <a:lnTo>
                    <a:pt x="18798" y="1120"/>
                  </a:lnTo>
                  <a:lnTo>
                    <a:pt x="24928" y="1120"/>
                  </a:lnTo>
                  <a:lnTo>
                    <a:pt x="25274" y="1100"/>
                  </a:lnTo>
                  <a:lnTo>
                    <a:pt x="25641" y="917"/>
                  </a:lnTo>
                  <a:lnTo>
                    <a:pt x="25620" y="693"/>
                  </a:lnTo>
                  <a:lnTo>
                    <a:pt x="25254" y="530"/>
                  </a:lnTo>
                  <a:lnTo>
                    <a:pt x="24907" y="509"/>
                  </a:lnTo>
                  <a:lnTo>
                    <a:pt x="18879" y="530"/>
                  </a:lnTo>
                  <a:lnTo>
                    <a:pt x="6904" y="265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7"/>
            <p:cNvSpPr/>
            <p:nvPr/>
          </p:nvSpPr>
          <p:spPr>
            <a:xfrm>
              <a:off x="5689398" y="4094043"/>
              <a:ext cx="2558423" cy="270928"/>
            </a:xfrm>
            <a:custGeom>
              <a:avLst/>
              <a:gdLst/>
              <a:ahLst/>
              <a:cxnLst/>
              <a:rect l="l" t="t" r="r" b="b"/>
              <a:pathLst>
                <a:path w="28472" h="3015" extrusionOk="0">
                  <a:moveTo>
                    <a:pt x="591" y="1"/>
                  </a:moveTo>
                  <a:lnTo>
                    <a:pt x="123" y="123"/>
                  </a:lnTo>
                  <a:lnTo>
                    <a:pt x="1" y="306"/>
                  </a:lnTo>
                  <a:lnTo>
                    <a:pt x="21" y="408"/>
                  </a:lnTo>
                  <a:lnTo>
                    <a:pt x="225" y="550"/>
                  </a:lnTo>
                  <a:lnTo>
                    <a:pt x="551" y="591"/>
                  </a:lnTo>
                  <a:lnTo>
                    <a:pt x="14033" y="1813"/>
                  </a:lnTo>
                  <a:lnTo>
                    <a:pt x="27535" y="3015"/>
                  </a:lnTo>
                  <a:lnTo>
                    <a:pt x="27861" y="3015"/>
                  </a:lnTo>
                  <a:lnTo>
                    <a:pt x="28329" y="2892"/>
                  </a:lnTo>
                  <a:lnTo>
                    <a:pt x="28472" y="2730"/>
                  </a:lnTo>
                  <a:lnTo>
                    <a:pt x="28451" y="2607"/>
                  </a:lnTo>
                  <a:lnTo>
                    <a:pt x="28227" y="2465"/>
                  </a:lnTo>
                  <a:lnTo>
                    <a:pt x="27922" y="2424"/>
                  </a:lnTo>
                  <a:lnTo>
                    <a:pt x="14419" y="1222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7"/>
            <p:cNvSpPr/>
            <p:nvPr/>
          </p:nvSpPr>
          <p:spPr>
            <a:xfrm>
              <a:off x="5431415" y="3720681"/>
              <a:ext cx="2287592" cy="325922"/>
            </a:xfrm>
            <a:custGeom>
              <a:avLst/>
              <a:gdLst/>
              <a:ahLst/>
              <a:cxnLst/>
              <a:rect l="l" t="t" r="r" b="b"/>
              <a:pathLst>
                <a:path w="25458" h="3627" extrusionOk="0">
                  <a:moveTo>
                    <a:pt x="611" y="1"/>
                  </a:moveTo>
                  <a:lnTo>
                    <a:pt x="143" y="123"/>
                  </a:lnTo>
                  <a:lnTo>
                    <a:pt x="0" y="327"/>
                  </a:lnTo>
                  <a:lnTo>
                    <a:pt x="244" y="551"/>
                  </a:lnTo>
                  <a:lnTo>
                    <a:pt x="550" y="612"/>
                  </a:lnTo>
                  <a:lnTo>
                    <a:pt x="12545" y="2099"/>
                  </a:lnTo>
                  <a:lnTo>
                    <a:pt x="24541" y="3606"/>
                  </a:lnTo>
                  <a:lnTo>
                    <a:pt x="24867" y="3626"/>
                  </a:lnTo>
                  <a:lnTo>
                    <a:pt x="25315" y="3504"/>
                  </a:lnTo>
                  <a:lnTo>
                    <a:pt x="25457" y="3280"/>
                  </a:lnTo>
                  <a:lnTo>
                    <a:pt x="25233" y="3076"/>
                  </a:lnTo>
                  <a:lnTo>
                    <a:pt x="24928" y="3015"/>
                  </a:lnTo>
                  <a:lnTo>
                    <a:pt x="12932" y="1508"/>
                  </a:lnTo>
                  <a:lnTo>
                    <a:pt x="937" y="2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7"/>
            <p:cNvSpPr/>
            <p:nvPr/>
          </p:nvSpPr>
          <p:spPr>
            <a:xfrm>
              <a:off x="5771798" y="3460900"/>
              <a:ext cx="2690154" cy="353240"/>
            </a:xfrm>
            <a:custGeom>
              <a:avLst/>
              <a:gdLst/>
              <a:ahLst/>
              <a:cxnLst/>
              <a:rect l="l" t="t" r="r" b="b"/>
              <a:pathLst>
                <a:path w="29938" h="3931" extrusionOk="0">
                  <a:moveTo>
                    <a:pt x="611" y="0"/>
                  </a:moveTo>
                  <a:lnTo>
                    <a:pt x="143" y="122"/>
                  </a:lnTo>
                  <a:lnTo>
                    <a:pt x="0" y="346"/>
                  </a:lnTo>
                  <a:lnTo>
                    <a:pt x="244" y="550"/>
                  </a:lnTo>
                  <a:lnTo>
                    <a:pt x="550" y="611"/>
                  </a:lnTo>
                  <a:lnTo>
                    <a:pt x="14786" y="2261"/>
                  </a:lnTo>
                  <a:lnTo>
                    <a:pt x="29021" y="3910"/>
                  </a:lnTo>
                  <a:lnTo>
                    <a:pt x="29347" y="3931"/>
                  </a:lnTo>
                  <a:lnTo>
                    <a:pt x="29795" y="3808"/>
                  </a:lnTo>
                  <a:lnTo>
                    <a:pt x="29938" y="3584"/>
                  </a:lnTo>
                  <a:lnTo>
                    <a:pt x="29714" y="3381"/>
                  </a:lnTo>
                  <a:lnTo>
                    <a:pt x="29408" y="3320"/>
                  </a:lnTo>
                  <a:lnTo>
                    <a:pt x="15172" y="1670"/>
                  </a:lnTo>
                  <a:lnTo>
                    <a:pt x="937" y="20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57"/>
          <p:cNvGrpSpPr/>
          <p:nvPr/>
        </p:nvGrpSpPr>
        <p:grpSpPr>
          <a:xfrm>
            <a:off x="8153400" y="77608"/>
            <a:ext cx="790442" cy="568576"/>
            <a:chOff x="5523291" y="-4"/>
            <a:chExt cx="3030572" cy="2082994"/>
          </a:xfrm>
        </p:grpSpPr>
        <p:sp>
          <p:nvSpPr>
            <p:cNvPr id="545" name="Google Shape;545;p57"/>
            <p:cNvSpPr/>
            <p:nvPr/>
          </p:nvSpPr>
          <p:spPr>
            <a:xfrm rot="-7290995">
              <a:off x="5951113" y="1601980"/>
              <a:ext cx="269842" cy="370177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0" y="82"/>
                  </a:lnTo>
                  <a:lnTo>
                    <a:pt x="1304" y="326"/>
                  </a:lnTo>
                  <a:lnTo>
                    <a:pt x="1100" y="510"/>
                  </a:lnTo>
                  <a:lnTo>
                    <a:pt x="998" y="693"/>
                  </a:lnTo>
                  <a:lnTo>
                    <a:pt x="550" y="187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31"/>
                  </a:lnTo>
                  <a:lnTo>
                    <a:pt x="245" y="5194"/>
                  </a:lnTo>
                  <a:lnTo>
                    <a:pt x="408" y="5316"/>
                  </a:lnTo>
                  <a:lnTo>
                    <a:pt x="856" y="5540"/>
                  </a:lnTo>
                  <a:lnTo>
                    <a:pt x="1752" y="5743"/>
                  </a:lnTo>
                  <a:lnTo>
                    <a:pt x="3055" y="5784"/>
                  </a:lnTo>
                  <a:lnTo>
                    <a:pt x="3809" y="5581"/>
                  </a:lnTo>
                  <a:lnTo>
                    <a:pt x="4114" y="5336"/>
                  </a:lnTo>
                  <a:lnTo>
                    <a:pt x="4196" y="5194"/>
                  </a:lnTo>
                  <a:lnTo>
                    <a:pt x="4216" y="4970"/>
                  </a:lnTo>
                  <a:lnTo>
                    <a:pt x="4175" y="4236"/>
                  </a:lnTo>
                  <a:lnTo>
                    <a:pt x="4013" y="3259"/>
                  </a:lnTo>
                  <a:lnTo>
                    <a:pt x="3727" y="2180"/>
                  </a:lnTo>
                  <a:lnTo>
                    <a:pt x="3320" y="1161"/>
                  </a:lnTo>
                  <a:lnTo>
                    <a:pt x="2811" y="387"/>
                  </a:lnTo>
                  <a:lnTo>
                    <a:pt x="2343" y="8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7"/>
            <p:cNvSpPr/>
            <p:nvPr/>
          </p:nvSpPr>
          <p:spPr>
            <a:xfrm rot="-7290995">
              <a:off x="5905285" y="1039472"/>
              <a:ext cx="286799" cy="423608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7"/>
            <p:cNvSpPr/>
            <p:nvPr/>
          </p:nvSpPr>
          <p:spPr>
            <a:xfrm rot="-7290995">
              <a:off x="6714584" y="1686129"/>
              <a:ext cx="269842" cy="370177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7"/>
            <p:cNvSpPr/>
            <p:nvPr/>
          </p:nvSpPr>
          <p:spPr>
            <a:xfrm rot="-7290995">
              <a:off x="6680114" y="869021"/>
              <a:ext cx="308875" cy="490029"/>
            </a:xfrm>
            <a:custGeom>
              <a:avLst/>
              <a:gdLst/>
              <a:ahLst/>
              <a:cxnLst/>
              <a:rect l="l" t="t" r="r" b="b"/>
              <a:pathLst>
                <a:path w="4827" h="7658" extrusionOk="0">
                  <a:moveTo>
                    <a:pt x="2118" y="0"/>
                  </a:moveTo>
                  <a:lnTo>
                    <a:pt x="1853" y="61"/>
                  </a:lnTo>
                  <a:lnTo>
                    <a:pt x="1609" y="326"/>
                  </a:lnTo>
                  <a:lnTo>
                    <a:pt x="1507" y="570"/>
                  </a:lnTo>
                  <a:lnTo>
                    <a:pt x="1263" y="1080"/>
                  </a:lnTo>
                  <a:lnTo>
                    <a:pt x="265" y="3809"/>
                  </a:lnTo>
                  <a:lnTo>
                    <a:pt x="0" y="5214"/>
                  </a:lnTo>
                  <a:lnTo>
                    <a:pt x="21" y="6008"/>
                  </a:lnTo>
                  <a:lnTo>
                    <a:pt x="122" y="6314"/>
                  </a:lnTo>
                  <a:lnTo>
                    <a:pt x="265" y="6599"/>
                  </a:lnTo>
                  <a:lnTo>
                    <a:pt x="713" y="7047"/>
                  </a:lnTo>
                  <a:lnTo>
                    <a:pt x="1304" y="7373"/>
                  </a:lnTo>
                  <a:lnTo>
                    <a:pt x="1976" y="7576"/>
                  </a:lnTo>
                  <a:lnTo>
                    <a:pt x="2688" y="7658"/>
                  </a:lnTo>
                  <a:lnTo>
                    <a:pt x="3381" y="7576"/>
                  </a:lnTo>
                  <a:lnTo>
                    <a:pt x="4012" y="7373"/>
                  </a:lnTo>
                  <a:lnTo>
                    <a:pt x="4501" y="7026"/>
                  </a:lnTo>
                  <a:lnTo>
                    <a:pt x="4684" y="6782"/>
                  </a:lnTo>
                  <a:lnTo>
                    <a:pt x="4745" y="6660"/>
                  </a:lnTo>
                  <a:lnTo>
                    <a:pt x="4827" y="6273"/>
                  </a:lnTo>
                  <a:lnTo>
                    <a:pt x="4806" y="5519"/>
                  </a:lnTo>
                  <a:lnTo>
                    <a:pt x="4542" y="4236"/>
                  </a:lnTo>
                  <a:lnTo>
                    <a:pt x="4073" y="2851"/>
                  </a:lnTo>
                  <a:lnTo>
                    <a:pt x="3503" y="1568"/>
                  </a:lnTo>
                  <a:lnTo>
                    <a:pt x="2872" y="550"/>
                  </a:lnTo>
                  <a:lnTo>
                    <a:pt x="2403" y="122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7"/>
            <p:cNvSpPr/>
            <p:nvPr/>
          </p:nvSpPr>
          <p:spPr>
            <a:xfrm rot="-7290859">
              <a:off x="7440721" y="530610"/>
              <a:ext cx="388170" cy="532485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0" y="82"/>
                  </a:lnTo>
                  <a:lnTo>
                    <a:pt x="1304" y="326"/>
                  </a:lnTo>
                  <a:lnTo>
                    <a:pt x="1100" y="510"/>
                  </a:lnTo>
                  <a:lnTo>
                    <a:pt x="998" y="693"/>
                  </a:lnTo>
                  <a:lnTo>
                    <a:pt x="550" y="187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31"/>
                  </a:lnTo>
                  <a:lnTo>
                    <a:pt x="245" y="5194"/>
                  </a:lnTo>
                  <a:lnTo>
                    <a:pt x="408" y="5316"/>
                  </a:lnTo>
                  <a:lnTo>
                    <a:pt x="856" y="5540"/>
                  </a:lnTo>
                  <a:lnTo>
                    <a:pt x="1752" y="5743"/>
                  </a:lnTo>
                  <a:lnTo>
                    <a:pt x="3055" y="5784"/>
                  </a:lnTo>
                  <a:lnTo>
                    <a:pt x="3809" y="5581"/>
                  </a:lnTo>
                  <a:lnTo>
                    <a:pt x="4114" y="5336"/>
                  </a:lnTo>
                  <a:lnTo>
                    <a:pt x="4196" y="5194"/>
                  </a:lnTo>
                  <a:lnTo>
                    <a:pt x="4216" y="4970"/>
                  </a:lnTo>
                  <a:lnTo>
                    <a:pt x="4175" y="4236"/>
                  </a:lnTo>
                  <a:lnTo>
                    <a:pt x="4013" y="3259"/>
                  </a:lnTo>
                  <a:lnTo>
                    <a:pt x="3727" y="2180"/>
                  </a:lnTo>
                  <a:lnTo>
                    <a:pt x="3320" y="1161"/>
                  </a:lnTo>
                  <a:lnTo>
                    <a:pt x="2811" y="387"/>
                  </a:lnTo>
                  <a:lnTo>
                    <a:pt x="2343" y="8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7"/>
            <p:cNvSpPr/>
            <p:nvPr/>
          </p:nvSpPr>
          <p:spPr>
            <a:xfrm rot="-7291118">
              <a:off x="6515410" y="205840"/>
              <a:ext cx="314394" cy="431287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7"/>
            <p:cNvSpPr/>
            <p:nvPr/>
          </p:nvSpPr>
          <p:spPr>
            <a:xfrm rot="-7290995">
              <a:off x="7218962" y="1226325"/>
              <a:ext cx="286799" cy="423608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7"/>
            <p:cNvSpPr/>
            <p:nvPr/>
          </p:nvSpPr>
          <p:spPr>
            <a:xfrm rot="-7290995">
              <a:off x="7403027" y="22944"/>
              <a:ext cx="269842" cy="38583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7"/>
            <p:cNvSpPr/>
            <p:nvPr/>
          </p:nvSpPr>
          <p:spPr>
            <a:xfrm rot="-8347708">
              <a:off x="5611510" y="236389"/>
              <a:ext cx="269844" cy="370179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7"/>
            <p:cNvSpPr/>
            <p:nvPr/>
          </p:nvSpPr>
          <p:spPr>
            <a:xfrm rot="-7290995">
              <a:off x="7873002" y="1507194"/>
              <a:ext cx="269842" cy="38583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7"/>
            <p:cNvSpPr/>
            <p:nvPr/>
          </p:nvSpPr>
          <p:spPr>
            <a:xfrm rot="-7290995">
              <a:off x="8075335" y="21172"/>
              <a:ext cx="286799" cy="423608"/>
            </a:xfrm>
            <a:custGeom>
              <a:avLst/>
              <a:gdLst/>
              <a:ahLst/>
              <a:cxnLst/>
              <a:rect l="l" t="t" r="r" b="b"/>
              <a:pathLst>
                <a:path w="4482" h="6620" extrusionOk="0">
                  <a:moveTo>
                    <a:pt x="2139" y="1"/>
                  </a:moveTo>
                  <a:lnTo>
                    <a:pt x="1956" y="123"/>
                  </a:lnTo>
                  <a:lnTo>
                    <a:pt x="1874" y="265"/>
                  </a:lnTo>
                  <a:lnTo>
                    <a:pt x="1141" y="1609"/>
                  </a:lnTo>
                  <a:lnTo>
                    <a:pt x="347" y="3524"/>
                  </a:lnTo>
                  <a:lnTo>
                    <a:pt x="62" y="4725"/>
                  </a:lnTo>
                  <a:lnTo>
                    <a:pt x="1" y="5296"/>
                  </a:lnTo>
                  <a:lnTo>
                    <a:pt x="21" y="5560"/>
                  </a:lnTo>
                  <a:lnTo>
                    <a:pt x="327" y="6008"/>
                  </a:lnTo>
                  <a:lnTo>
                    <a:pt x="856" y="6334"/>
                  </a:lnTo>
                  <a:lnTo>
                    <a:pt x="1549" y="6538"/>
                  </a:lnTo>
                  <a:lnTo>
                    <a:pt x="2302" y="6619"/>
                  </a:lnTo>
                  <a:lnTo>
                    <a:pt x="3076" y="6558"/>
                  </a:lnTo>
                  <a:lnTo>
                    <a:pt x="3728" y="6375"/>
                  </a:lnTo>
                  <a:lnTo>
                    <a:pt x="4237" y="6049"/>
                  </a:lnTo>
                  <a:lnTo>
                    <a:pt x="4379" y="5825"/>
                  </a:lnTo>
                  <a:lnTo>
                    <a:pt x="4481" y="5560"/>
                  </a:lnTo>
                  <a:lnTo>
                    <a:pt x="4481" y="4725"/>
                  </a:lnTo>
                  <a:lnTo>
                    <a:pt x="4257" y="3666"/>
                  </a:lnTo>
                  <a:lnTo>
                    <a:pt x="3911" y="2546"/>
                  </a:lnTo>
                  <a:lnTo>
                    <a:pt x="3443" y="1467"/>
                  </a:lnTo>
                  <a:lnTo>
                    <a:pt x="2954" y="591"/>
                  </a:lnTo>
                  <a:lnTo>
                    <a:pt x="2465" y="82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7"/>
            <p:cNvSpPr/>
            <p:nvPr/>
          </p:nvSpPr>
          <p:spPr>
            <a:xfrm rot="-7290995">
              <a:off x="8183952" y="921119"/>
              <a:ext cx="269842" cy="385836"/>
            </a:xfrm>
            <a:custGeom>
              <a:avLst/>
              <a:gdLst/>
              <a:ahLst/>
              <a:cxnLst/>
              <a:rect l="l" t="t" r="r" b="b"/>
              <a:pathLst>
                <a:path w="4217" h="5785" extrusionOk="0">
                  <a:moveTo>
                    <a:pt x="2017" y="0"/>
                  </a:moveTo>
                  <a:lnTo>
                    <a:pt x="1671" y="62"/>
                  </a:lnTo>
                  <a:lnTo>
                    <a:pt x="1284" y="306"/>
                  </a:lnTo>
                  <a:lnTo>
                    <a:pt x="1080" y="510"/>
                  </a:lnTo>
                  <a:lnTo>
                    <a:pt x="978" y="693"/>
                  </a:lnTo>
                  <a:lnTo>
                    <a:pt x="530" y="1854"/>
                  </a:lnTo>
                  <a:lnTo>
                    <a:pt x="102" y="3442"/>
                  </a:lnTo>
                  <a:lnTo>
                    <a:pt x="1" y="4501"/>
                  </a:lnTo>
                  <a:lnTo>
                    <a:pt x="102" y="5010"/>
                  </a:lnTo>
                  <a:lnTo>
                    <a:pt x="225" y="5173"/>
                  </a:lnTo>
                  <a:lnTo>
                    <a:pt x="388" y="5316"/>
                  </a:lnTo>
                  <a:lnTo>
                    <a:pt x="856" y="5519"/>
                  </a:lnTo>
                  <a:lnTo>
                    <a:pt x="1752" y="5743"/>
                  </a:lnTo>
                  <a:lnTo>
                    <a:pt x="3035" y="5784"/>
                  </a:lnTo>
                  <a:lnTo>
                    <a:pt x="3789" y="5581"/>
                  </a:lnTo>
                  <a:lnTo>
                    <a:pt x="4114" y="5336"/>
                  </a:lnTo>
                  <a:lnTo>
                    <a:pt x="4176" y="5173"/>
                  </a:lnTo>
                  <a:lnTo>
                    <a:pt x="4216" y="4970"/>
                  </a:lnTo>
                  <a:lnTo>
                    <a:pt x="4176" y="4236"/>
                  </a:lnTo>
                  <a:lnTo>
                    <a:pt x="3992" y="3239"/>
                  </a:lnTo>
                  <a:lnTo>
                    <a:pt x="3707" y="2159"/>
                  </a:lnTo>
                  <a:lnTo>
                    <a:pt x="3300" y="1161"/>
                  </a:lnTo>
                  <a:lnTo>
                    <a:pt x="2791" y="387"/>
                  </a:lnTo>
                  <a:lnTo>
                    <a:pt x="2343" y="6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79;p30"/>
          <p:cNvSpPr/>
          <p:nvPr/>
        </p:nvSpPr>
        <p:spPr>
          <a:xfrm>
            <a:off x="1474209" y="133350"/>
            <a:ext cx="1321346" cy="1320381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Century Gothic" pitchFamily="34" charset="0"/>
              </a:rPr>
              <a:t>does</a:t>
            </a:r>
            <a:endParaRPr sz="3600" b="1" dirty="0">
              <a:latin typeface="Century Gothic" pitchFamily="34" charset="0"/>
            </a:endParaRPr>
          </a:p>
        </p:txBody>
      </p:sp>
      <p:sp>
        <p:nvSpPr>
          <p:cNvPr id="35" name="Google Shape;379;p30"/>
          <p:cNvSpPr/>
          <p:nvPr/>
        </p:nvSpPr>
        <p:spPr>
          <a:xfrm>
            <a:off x="5531752" y="0"/>
            <a:ext cx="1321346" cy="1320381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Century Gothic" pitchFamily="34" charset="0"/>
              </a:rPr>
              <a:t>do</a:t>
            </a:r>
            <a:endParaRPr sz="3600" b="1" dirty="0">
              <a:latin typeface="Century Gothic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134882" y="1453731"/>
            <a:ext cx="0" cy="725853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228950" y="1320381"/>
            <a:ext cx="0" cy="706803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Google Shape;520;p56"/>
          <p:cNvSpPr txBox="1">
            <a:spLocks/>
          </p:cNvSpPr>
          <p:nvPr/>
        </p:nvSpPr>
        <p:spPr>
          <a:xfrm>
            <a:off x="1732871" y="2208382"/>
            <a:ext cx="879535" cy="75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2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pPr algn="l"/>
            <a:r>
              <a:rPr lang="en-GB" sz="4400" b="1" dirty="0"/>
              <a:t>he</a:t>
            </a:r>
          </a:p>
        </p:txBody>
      </p:sp>
      <p:sp>
        <p:nvSpPr>
          <p:cNvPr id="31" name="Google Shape;520;p56"/>
          <p:cNvSpPr txBox="1">
            <a:spLocks/>
          </p:cNvSpPr>
          <p:nvPr/>
        </p:nvSpPr>
        <p:spPr>
          <a:xfrm>
            <a:off x="1695114" y="3028950"/>
            <a:ext cx="1316968" cy="75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2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pPr algn="l"/>
            <a:r>
              <a:rPr lang="en-GB" sz="4400" b="1" dirty="0"/>
              <a:t>she</a:t>
            </a:r>
          </a:p>
        </p:txBody>
      </p:sp>
      <p:sp>
        <p:nvSpPr>
          <p:cNvPr id="32" name="Google Shape;520;p56"/>
          <p:cNvSpPr txBox="1">
            <a:spLocks/>
          </p:cNvSpPr>
          <p:nvPr/>
        </p:nvSpPr>
        <p:spPr>
          <a:xfrm>
            <a:off x="1751202" y="3867150"/>
            <a:ext cx="879535" cy="75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2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pPr algn="l"/>
            <a:r>
              <a:rPr lang="en-GB" sz="4400" b="1" dirty="0"/>
              <a:t>it</a:t>
            </a:r>
          </a:p>
        </p:txBody>
      </p:sp>
      <p:sp>
        <p:nvSpPr>
          <p:cNvPr id="33" name="Google Shape;520;p56"/>
          <p:cNvSpPr txBox="1">
            <a:spLocks/>
          </p:cNvSpPr>
          <p:nvPr/>
        </p:nvSpPr>
        <p:spPr>
          <a:xfrm>
            <a:off x="5791754" y="2179584"/>
            <a:ext cx="879535" cy="75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2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pPr algn="l"/>
            <a:r>
              <a:rPr lang="en-GB" sz="4400" b="1" dirty="0"/>
              <a:t>I</a:t>
            </a:r>
          </a:p>
        </p:txBody>
      </p:sp>
      <p:sp>
        <p:nvSpPr>
          <p:cNvPr id="39" name="Google Shape;520;p56"/>
          <p:cNvSpPr txBox="1">
            <a:spLocks/>
          </p:cNvSpPr>
          <p:nvPr/>
        </p:nvSpPr>
        <p:spPr>
          <a:xfrm>
            <a:off x="5791200" y="2904268"/>
            <a:ext cx="1981200" cy="75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2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pPr algn="l"/>
            <a:r>
              <a:rPr lang="en-GB" sz="4400" b="1" dirty="0"/>
              <a:t>you</a:t>
            </a:r>
          </a:p>
        </p:txBody>
      </p:sp>
      <p:sp>
        <p:nvSpPr>
          <p:cNvPr id="40" name="Google Shape;520;p56"/>
          <p:cNvSpPr txBox="1">
            <a:spLocks/>
          </p:cNvSpPr>
          <p:nvPr/>
        </p:nvSpPr>
        <p:spPr>
          <a:xfrm>
            <a:off x="5791200" y="4343400"/>
            <a:ext cx="1828800" cy="75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2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pPr algn="l"/>
            <a:r>
              <a:rPr lang="en-GB" sz="4400" b="1" dirty="0"/>
              <a:t>they</a:t>
            </a:r>
          </a:p>
        </p:txBody>
      </p:sp>
      <p:sp>
        <p:nvSpPr>
          <p:cNvPr id="41" name="Google Shape;520;p56"/>
          <p:cNvSpPr txBox="1">
            <a:spLocks/>
          </p:cNvSpPr>
          <p:nvPr/>
        </p:nvSpPr>
        <p:spPr>
          <a:xfrm>
            <a:off x="5791200" y="3605886"/>
            <a:ext cx="1447800" cy="75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2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 ExtraBold"/>
              <a:buNone/>
              <a:defRPr sz="2800" b="0" i="0" u="none" strike="noStrike" cap="none">
                <a:solidFill>
                  <a:schemeClr val="dk1"/>
                </a:solidFill>
                <a:latin typeface="Baloo 2 ExtraBold"/>
                <a:ea typeface="Baloo 2 ExtraBold"/>
                <a:cs typeface="Baloo 2 ExtraBold"/>
                <a:sym typeface="Baloo 2 ExtraBold"/>
              </a:defRPr>
            </a:lvl9pPr>
          </a:lstStyle>
          <a:p>
            <a:pPr algn="l"/>
            <a:r>
              <a:rPr lang="en-GB" sz="4400" b="1" dirty="0"/>
              <a:t>we</a:t>
            </a:r>
          </a:p>
        </p:txBody>
      </p:sp>
    </p:spTree>
    <p:extLst>
      <p:ext uri="{BB962C8B-B14F-4D97-AF65-F5344CB8AC3E}">
        <p14:creationId xmlns:p14="http://schemas.microsoft.com/office/powerpoint/2010/main" val="354145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7" grpId="0"/>
      <p:bldP spid="31" grpId="0"/>
      <p:bldP spid="32" grpId="0"/>
      <p:bldP spid="33" grpId="0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" name="Google Shape;722;p62"/>
          <p:cNvGrpSpPr/>
          <p:nvPr/>
        </p:nvGrpSpPr>
        <p:grpSpPr>
          <a:xfrm>
            <a:off x="705317" y="2391816"/>
            <a:ext cx="648358" cy="1910780"/>
            <a:chOff x="6391887" y="786168"/>
            <a:chExt cx="1186738" cy="2988360"/>
          </a:xfrm>
        </p:grpSpPr>
        <p:sp>
          <p:nvSpPr>
            <p:cNvPr id="723" name="Google Shape;723;p62"/>
            <p:cNvSpPr/>
            <p:nvPr/>
          </p:nvSpPr>
          <p:spPr>
            <a:xfrm rot="-4962910">
              <a:off x="6599756" y="2644080"/>
              <a:ext cx="1609172" cy="145693"/>
            </a:xfrm>
            <a:custGeom>
              <a:avLst/>
              <a:gdLst/>
              <a:ahLst/>
              <a:cxnLst/>
              <a:rect l="l" t="t" r="r" b="b"/>
              <a:pathLst>
                <a:path w="18677" h="1691" extrusionOk="0">
                  <a:moveTo>
                    <a:pt x="591" y="0"/>
                  </a:moveTo>
                  <a:lnTo>
                    <a:pt x="123" y="143"/>
                  </a:lnTo>
                  <a:lnTo>
                    <a:pt x="1" y="306"/>
                  </a:lnTo>
                  <a:lnTo>
                    <a:pt x="21" y="408"/>
                  </a:lnTo>
                  <a:lnTo>
                    <a:pt x="225" y="550"/>
                  </a:lnTo>
                  <a:lnTo>
                    <a:pt x="551" y="591"/>
                  </a:lnTo>
                  <a:lnTo>
                    <a:pt x="9145" y="1141"/>
                  </a:lnTo>
                  <a:lnTo>
                    <a:pt x="17739" y="1691"/>
                  </a:lnTo>
                  <a:lnTo>
                    <a:pt x="18085" y="1691"/>
                  </a:lnTo>
                  <a:lnTo>
                    <a:pt x="18554" y="1548"/>
                  </a:lnTo>
                  <a:lnTo>
                    <a:pt x="18676" y="1385"/>
                  </a:lnTo>
                  <a:lnTo>
                    <a:pt x="18656" y="1283"/>
                  </a:lnTo>
                  <a:lnTo>
                    <a:pt x="18452" y="1141"/>
                  </a:lnTo>
                  <a:lnTo>
                    <a:pt x="18126" y="1100"/>
                  </a:lnTo>
                  <a:lnTo>
                    <a:pt x="9532" y="550"/>
                  </a:lnTo>
                  <a:lnTo>
                    <a:pt x="9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62"/>
            <p:cNvSpPr/>
            <p:nvPr/>
          </p:nvSpPr>
          <p:spPr>
            <a:xfrm rot="-4962910">
              <a:off x="5994207" y="2544254"/>
              <a:ext cx="2177556" cy="266745"/>
            </a:xfrm>
            <a:custGeom>
              <a:avLst/>
              <a:gdLst/>
              <a:ahLst/>
              <a:cxnLst/>
              <a:rect l="l" t="t" r="r" b="b"/>
              <a:pathLst>
                <a:path w="25274" h="3096" extrusionOk="0">
                  <a:moveTo>
                    <a:pt x="591" y="0"/>
                  </a:moveTo>
                  <a:lnTo>
                    <a:pt x="143" y="123"/>
                  </a:lnTo>
                  <a:lnTo>
                    <a:pt x="0" y="347"/>
                  </a:lnTo>
                  <a:lnTo>
                    <a:pt x="224" y="571"/>
                  </a:lnTo>
                  <a:lnTo>
                    <a:pt x="530" y="632"/>
                  </a:lnTo>
                  <a:lnTo>
                    <a:pt x="6354" y="1365"/>
                  </a:lnTo>
                  <a:lnTo>
                    <a:pt x="18268" y="2607"/>
                  </a:lnTo>
                  <a:lnTo>
                    <a:pt x="24337" y="3076"/>
                  </a:lnTo>
                  <a:lnTo>
                    <a:pt x="24663" y="3096"/>
                  </a:lnTo>
                  <a:lnTo>
                    <a:pt x="25131" y="2953"/>
                  </a:lnTo>
                  <a:lnTo>
                    <a:pt x="25274" y="2790"/>
                  </a:lnTo>
                  <a:lnTo>
                    <a:pt x="25254" y="2668"/>
                  </a:lnTo>
                  <a:lnTo>
                    <a:pt x="25029" y="2546"/>
                  </a:lnTo>
                  <a:lnTo>
                    <a:pt x="24724" y="2485"/>
                  </a:lnTo>
                  <a:lnTo>
                    <a:pt x="18655" y="2017"/>
                  </a:lnTo>
                  <a:lnTo>
                    <a:pt x="6762" y="795"/>
                  </a:lnTo>
                  <a:lnTo>
                    <a:pt x="917" y="41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62"/>
            <p:cNvSpPr/>
            <p:nvPr/>
          </p:nvSpPr>
          <p:spPr>
            <a:xfrm rot="-4962910">
              <a:off x="6028665" y="1756654"/>
              <a:ext cx="2023161" cy="214189"/>
            </a:xfrm>
            <a:custGeom>
              <a:avLst/>
              <a:gdLst/>
              <a:ahLst/>
              <a:cxnLst/>
              <a:rect l="l" t="t" r="r" b="b"/>
              <a:pathLst>
                <a:path w="23482" h="2486" extrusionOk="0">
                  <a:moveTo>
                    <a:pt x="591" y="1"/>
                  </a:moveTo>
                  <a:lnTo>
                    <a:pt x="123" y="143"/>
                  </a:lnTo>
                  <a:lnTo>
                    <a:pt x="0" y="306"/>
                  </a:lnTo>
                  <a:lnTo>
                    <a:pt x="21" y="408"/>
                  </a:lnTo>
                  <a:lnTo>
                    <a:pt x="224" y="550"/>
                  </a:lnTo>
                  <a:lnTo>
                    <a:pt x="550" y="591"/>
                  </a:lnTo>
                  <a:lnTo>
                    <a:pt x="11548" y="1528"/>
                  </a:lnTo>
                  <a:lnTo>
                    <a:pt x="22545" y="2465"/>
                  </a:lnTo>
                  <a:lnTo>
                    <a:pt x="22891" y="2485"/>
                  </a:lnTo>
                  <a:lnTo>
                    <a:pt x="23360" y="2343"/>
                  </a:lnTo>
                  <a:lnTo>
                    <a:pt x="23482" y="2180"/>
                  </a:lnTo>
                  <a:lnTo>
                    <a:pt x="23462" y="2078"/>
                  </a:lnTo>
                  <a:lnTo>
                    <a:pt x="23258" y="1935"/>
                  </a:lnTo>
                  <a:lnTo>
                    <a:pt x="22952" y="1874"/>
                  </a:lnTo>
                  <a:lnTo>
                    <a:pt x="11935" y="93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62"/>
            <p:cNvSpPr/>
            <p:nvPr/>
          </p:nvSpPr>
          <p:spPr>
            <a:xfrm rot="-4962910">
              <a:off x="5965644" y="1958966"/>
              <a:ext cx="1551188" cy="208933"/>
            </a:xfrm>
            <a:custGeom>
              <a:avLst/>
              <a:gdLst/>
              <a:ahLst/>
              <a:cxnLst/>
              <a:rect l="l" t="t" r="r" b="b"/>
              <a:pathLst>
                <a:path w="18004" h="2425" extrusionOk="0">
                  <a:moveTo>
                    <a:pt x="612" y="1"/>
                  </a:moveTo>
                  <a:lnTo>
                    <a:pt x="143" y="144"/>
                  </a:lnTo>
                  <a:lnTo>
                    <a:pt x="1" y="368"/>
                  </a:lnTo>
                  <a:lnTo>
                    <a:pt x="245" y="571"/>
                  </a:lnTo>
                  <a:lnTo>
                    <a:pt x="551" y="612"/>
                  </a:lnTo>
                  <a:lnTo>
                    <a:pt x="8799" y="1508"/>
                  </a:lnTo>
                  <a:lnTo>
                    <a:pt x="17067" y="2404"/>
                  </a:lnTo>
                  <a:lnTo>
                    <a:pt x="17393" y="2424"/>
                  </a:lnTo>
                  <a:lnTo>
                    <a:pt x="17861" y="2302"/>
                  </a:lnTo>
                  <a:lnTo>
                    <a:pt x="18004" y="2078"/>
                  </a:lnTo>
                  <a:lnTo>
                    <a:pt x="17760" y="1875"/>
                  </a:lnTo>
                  <a:lnTo>
                    <a:pt x="17454" y="1814"/>
                  </a:lnTo>
                  <a:lnTo>
                    <a:pt x="9186" y="917"/>
                  </a:lnTo>
                  <a:lnTo>
                    <a:pt x="938" y="21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62"/>
            <p:cNvSpPr/>
            <p:nvPr/>
          </p:nvSpPr>
          <p:spPr>
            <a:xfrm rot="-4962910">
              <a:off x="5818263" y="1464282"/>
              <a:ext cx="1551188" cy="208933"/>
            </a:xfrm>
            <a:custGeom>
              <a:avLst/>
              <a:gdLst/>
              <a:ahLst/>
              <a:cxnLst/>
              <a:rect l="l" t="t" r="r" b="b"/>
              <a:pathLst>
                <a:path w="18004" h="2425" extrusionOk="0">
                  <a:moveTo>
                    <a:pt x="612" y="1"/>
                  </a:moveTo>
                  <a:lnTo>
                    <a:pt x="143" y="144"/>
                  </a:lnTo>
                  <a:lnTo>
                    <a:pt x="1" y="368"/>
                  </a:lnTo>
                  <a:lnTo>
                    <a:pt x="245" y="571"/>
                  </a:lnTo>
                  <a:lnTo>
                    <a:pt x="551" y="612"/>
                  </a:lnTo>
                  <a:lnTo>
                    <a:pt x="8799" y="1508"/>
                  </a:lnTo>
                  <a:lnTo>
                    <a:pt x="17067" y="2404"/>
                  </a:lnTo>
                  <a:lnTo>
                    <a:pt x="17393" y="2424"/>
                  </a:lnTo>
                  <a:lnTo>
                    <a:pt x="17861" y="2302"/>
                  </a:lnTo>
                  <a:lnTo>
                    <a:pt x="18004" y="2078"/>
                  </a:lnTo>
                  <a:lnTo>
                    <a:pt x="17760" y="1875"/>
                  </a:lnTo>
                  <a:lnTo>
                    <a:pt x="17454" y="1814"/>
                  </a:lnTo>
                  <a:lnTo>
                    <a:pt x="9186" y="917"/>
                  </a:lnTo>
                  <a:lnTo>
                    <a:pt x="938" y="21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359;p29"/>
          <p:cNvSpPr/>
          <p:nvPr/>
        </p:nvSpPr>
        <p:spPr>
          <a:xfrm rot="2054537">
            <a:off x="648508" y="968536"/>
            <a:ext cx="734338" cy="92935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218D79-36DC-448B-8021-E2A13F9572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03" t="8182" r="12611" b="63365"/>
          <a:stretch/>
        </p:blipFill>
        <p:spPr>
          <a:xfrm rot="10800000">
            <a:off x="2691830" y="3"/>
            <a:ext cx="5298424" cy="5143497"/>
          </a:xfrm>
          <a:prstGeom prst="rect">
            <a:avLst/>
          </a:prstGeom>
        </p:spPr>
      </p:pic>
      <p:sp>
        <p:nvSpPr>
          <p:cNvPr id="12" name="Google Shape;359;p29">
            <a:extLst>
              <a:ext uri="{FF2B5EF4-FFF2-40B4-BE49-F238E27FC236}">
                <a16:creationId xmlns:a16="http://schemas.microsoft.com/office/drawing/2014/main" id="{0F971D8E-DF18-4AED-AE5A-38360099E65E}"/>
              </a:ext>
            </a:extLst>
          </p:cNvPr>
          <p:cNvSpPr/>
          <p:nvPr/>
        </p:nvSpPr>
        <p:spPr>
          <a:xfrm rot="2054537">
            <a:off x="7623085" y="4268775"/>
            <a:ext cx="734338" cy="92935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4189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D TALENTA\SCAN EC\GRADE 3\UNIT 2 LESSON 2\IMG_20201103_0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5" t="8112" r="50784" b="59959"/>
          <a:stretch/>
        </p:blipFill>
        <p:spPr bwMode="auto">
          <a:xfrm rot="10800000">
            <a:off x="2323042" y="55735"/>
            <a:ext cx="4704570" cy="515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2" name="Google Shape;722;p62"/>
          <p:cNvGrpSpPr/>
          <p:nvPr/>
        </p:nvGrpSpPr>
        <p:grpSpPr>
          <a:xfrm>
            <a:off x="705317" y="2391816"/>
            <a:ext cx="648358" cy="1910780"/>
            <a:chOff x="6391887" y="786168"/>
            <a:chExt cx="1186738" cy="2988360"/>
          </a:xfrm>
        </p:grpSpPr>
        <p:sp>
          <p:nvSpPr>
            <p:cNvPr id="723" name="Google Shape;723;p62"/>
            <p:cNvSpPr/>
            <p:nvPr/>
          </p:nvSpPr>
          <p:spPr>
            <a:xfrm rot="-4962910">
              <a:off x="6599756" y="2644080"/>
              <a:ext cx="1609172" cy="145693"/>
            </a:xfrm>
            <a:custGeom>
              <a:avLst/>
              <a:gdLst/>
              <a:ahLst/>
              <a:cxnLst/>
              <a:rect l="l" t="t" r="r" b="b"/>
              <a:pathLst>
                <a:path w="18677" h="1691" extrusionOk="0">
                  <a:moveTo>
                    <a:pt x="591" y="0"/>
                  </a:moveTo>
                  <a:lnTo>
                    <a:pt x="123" y="143"/>
                  </a:lnTo>
                  <a:lnTo>
                    <a:pt x="1" y="306"/>
                  </a:lnTo>
                  <a:lnTo>
                    <a:pt x="21" y="408"/>
                  </a:lnTo>
                  <a:lnTo>
                    <a:pt x="225" y="550"/>
                  </a:lnTo>
                  <a:lnTo>
                    <a:pt x="551" y="591"/>
                  </a:lnTo>
                  <a:lnTo>
                    <a:pt x="9145" y="1141"/>
                  </a:lnTo>
                  <a:lnTo>
                    <a:pt x="17739" y="1691"/>
                  </a:lnTo>
                  <a:lnTo>
                    <a:pt x="18085" y="1691"/>
                  </a:lnTo>
                  <a:lnTo>
                    <a:pt x="18554" y="1548"/>
                  </a:lnTo>
                  <a:lnTo>
                    <a:pt x="18676" y="1385"/>
                  </a:lnTo>
                  <a:lnTo>
                    <a:pt x="18656" y="1283"/>
                  </a:lnTo>
                  <a:lnTo>
                    <a:pt x="18452" y="1141"/>
                  </a:lnTo>
                  <a:lnTo>
                    <a:pt x="18126" y="1100"/>
                  </a:lnTo>
                  <a:lnTo>
                    <a:pt x="9532" y="550"/>
                  </a:lnTo>
                  <a:lnTo>
                    <a:pt x="9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62"/>
            <p:cNvSpPr/>
            <p:nvPr/>
          </p:nvSpPr>
          <p:spPr>
            <a:xfrm rot="-4962910">
              <a:off x="5994207" y="2544254"/>
              <a:ext cx="2177556" cy="266745"/>
            </a:xfrm>
            <a:custGeom>
              <a:avLst/>
              <a:gdLst/>
              <a:ahLst/>
              <a:cxnLst/>
              <a:rect l="l" t="t" r="r" b="b"/>
              <a:pathLst>
                <a:path w="25274" h="3096" extrusionOk="0">
                  <a:moveTo>
                    <a:pt x="591" y="0"/>
                  </a:moveTo>
                  <a:lnTo>
                    <a:pt x="143" y="123"/>
                  </a:lnTo>
                  <a:lnTo>
                    <a:pt x="0" y="347"/>
                  </a:lnTo>
                  <a:lnTo>
                    <a:pt x="224" y="571"/>
                  </a:lnTo>
                  <a:lnTo>
                    <a:pt x="530" y="632"/>
                  </a:lnTo>
                  <a:lnTo>
                    <a:pt x="6354" y="1365"/>
                  </a:lnTo>
                  <a:lnTo>
                    <a:pt x="18268" y="2607"/>
                  </a:lnTo>
                  <a:lnTo>
                    <a:pt x="24337" y="3076"/>
                  </a:lnTo>
                  <a:lnTo>
                    <a:pt x="24663" y="3096"/>
                  </a:lnTo>
                  <a:lnTo>
                    <a:pt x="25131" y="2953"/>
                  </a:lnTo>
                  <a:lnTo>
                    <a:pt x="25274" y="2790"/>
                  </a:lnTo>
                  <a:lnTo>
                    <a:pt x="25254" y="2668"/>
                  </a:lnTo>
                  <a:lnTo>
                    <a:pt x="25029" y="2546"/>
                  </a:lnTo>
                  <a:lnTo>
                    <a:pt x="24724" y="2485"/>
                  </a:lnTo>
                  <a:lnTo>
                    <a:pt x="18655" y="2017"/>
                  </a:lnTo>
                  <a:lnTo>
                    <a:pt x="6762" y="795"/>
                  </a:lnTo>
                  <a:lnTo>
                    <a:pt x="917" y="41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62"/>
            <p:cNvSpPr/>
            <p:nvPr/>
          </p:nvSpPr>
          <p:spPr>
            <a:xfrm rot="-4962910">
              <a:off x="6028665" y="1756654"/>
              <a:ext cx="2023161" cy="214189"/>
            </a:xfrm>
            <a:custGeom>
              <a:avLst/>
              <a:gdLst/>
              <a:ahLst/>
              <a:cxnLst/>
              <a:rect l="l" t="t" r="r" b="b"/>
              <a:pathLst>
                <a:path w="23482" h="2486" extrusionOk="0">
                  <a:moveTo>
                    <a:pt x="591" y="1"/>
                  </a:moveTo>
                  <a:lnTo>
                    <a:pt x="123" y="143"/>
                  </a:lnTo>
                  <a:lnTo>
                    <a:pt x="0" y="306"/>
                  </a:lnTo>
                  <a:lnTo>
                    <a:pt x="21" y="408"/>
                  </a:lnTo>
                  <a:lnTo>
                    <a:pt x="224" y="550"/>
                  </a:lnTo>
                  <a:lnTo>
                    <a:pt x="550" y="591"/>
                  </a:lnTo>
                  <a:lnTo>
                    <a:pt x="11548" y="1528"/>
                  </a:lnTo>
                  <a:lnTo>
                    <a:pt x="22545" y="2465"/>
                  </a:lnTo>
                  <a:lnTo>
                    <a:pt x="22891" y="2485"/>
                  </a:lnTo>
                  <a:lnTo>
                    <a:pt x="23360" y="2343"/>
                  </a:lnTo>
                  <a:lnTo>
                    <a:pt x="23482" y="2180"/>
                  </a:lnTo>
                  <a:lnTo>
                    <a:pt x="23462" y="2078"/>
                  </a:lnTo>
                  <a:lnTo>
                    <a:pt x="23258" y="1935"/>
                  </a:lnTo>
                  <a:lnTo>
                    <a:pt x="22952" y="1874"/>
                  </a:lnTo>
                  <a:lnTo>
                    <a:pt x="11935" y="93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62"/>
            <p:cNvSpPr/>
            <p:nvPr/>
          </p:nvSpPr>
          <p:spPr>
            <a:xfrm rot="-4962910">
              <a:off x="5965644" y="1958966"/>
              <a:ext cx="1551188" cy="208933"/>
            </a:xfrm>
            <a:custGeom>
              <a:avLst/>
              <a:gdLst/>
              <a:ahLst/>
              <a:cxnLst/>
              <a:rect l="l" t="t" r="r" b="b"/>
              <a:pathLst>
                <a:path w="18004" h="2425" extrusionOk="0">
                  <a:moveTo>
                    <a:pt x="612" y="1"/>
                  </a:moveTo>
                  <a:lnTo>
                    <a:pt x="143" y="144"/>
                  </a:lnTo>
                  <a:lnTo>
                    <a:pt x="1" y="368"/>
                  </a:lnTo>
                  <a:lnTo>
                    <a:pt x="245" y="571"/>
                  </a:lnTo>
                  <a:lnTo>
                    <a:pt x="551" y="612"/>
                  </a:lnTo>
                  <a:lnTo>
                    <a:pt x="8799" y="1508"/>
                  </a:lnTo>
                  <a:lnTo>
                    <a:pt x="17067" y="2404"/>
                  </a:lnTo>
                  <a:lnTo>
                    <a:pt x="17393" y="2424"/>
                  </a:lnTo>
                  <a:lnTo>
                    <a:pt x="17861" y="2302"/>
                  </a:lnTo>
                  <a:lnTo>
                    <a:pt x="18004" y="2078"/>
                  </a:lnTo>
                  <a:lnTo>
                    <a:pt x="17760" y="1875"/>
                  </a:lnTo>
                  <a:lnTo>
                    <a:pt x="17454" y="1814"/>
                  </a:lnTo>
                  <a:lnTo>
                    <a:pt x="9186" y="917"/>
                  </a:lnTo>
                  <a:lnTo>
                    <a:pt x="938" y="21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62"/>
            <p:cNvSpPr/>
            <p:nvPr/>
          </p:nvSpPr>
          <p:spPr>
            <a:xfrm rot="-4962910">
              <a:off x="5818263" y="1464282"/>
              <a:ext cx="1551188" cy="208933"/>
            </a:xfrm>
            <a:custGeom>
              <a:avLst/>
              <a:gdLst/>
              <a:ahLst/>
              <a:cxnLst/>
              <a:rect l="l" t="t" r="r" b="b"/>
              <a:pathLst>
                <a:path w="18004" h="2425" extrusionOk="0">
                  <a:moveTo>
                    <a:pt x="612" y="1"/>
                  </a:moveTo>
                  <a:lnTo>
                    <a:pt x="143" y="144"/>
                  </a:lnTo>
                  <a:lnTo>
                    <a:pt x="1" y="368"/>
                  </a:lnTo>
                  <a:lnTo>
                    <a:pt x="245" y="571"/>
                  </a:lnTo>
                  <a:lnTo>
                    <a:pt x="551" y="612"/>
                  </a:lnTo>
                  <a:lnTo>
                    <a:pt x="8799" y="1508"/>
                  </a:lnTo>
                  <a:lnTo>
                    <a:pt x="17067" y="2404"/>
                  </a:lnTo>
                  <a:lnTo>
                    <a:pt x="17393" y="2424"/>
                  </a:lnTo>
                  <a:lnTo>
                    <a:pt x="17861" y="2302"/>
                  </a:lnTo>
                  <a:lnTo>
                    <a:pt x="18004" y="2078"/>
                  </a:lnTo>
                  <a:lnTo>
                    <a:pt x="17760" y="1875"/>
                  </a:lnTo>
                  <a:lnTo>
                    <a:pt x="17454" y="1814"/>
                  </a:lnTo>
                  <a:lnTo>
                    <a:pt x="9186" y="917"/>
                  </a:lnTo>
                  <a:lnTo>
                    <a:pt x="938" y="21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359;p29"/>
          <p:cNvSpPr/>
          <p:nvPr/>
        </p:nvSpPr>
        <p:spPr>
          <a:xfrm rot="2054537">
            <a:off x="2179026" y="381958"/>
            <a:ext cx="734338" cy="92935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151007"/>
      </p:ext>
    </p:extLst>
  </p:cSld>
  <p:clrMapOvr>
    <a:masterClrMapping/>
  </p:clrMapOvr>
</p:sld>
</file>

<file path=ppt/theme/theme1.xml><?xml version="1.0" encoding="utf-8"?>
<a:theme xmlns:a="http://schemas.openxmlformats.org/drawingml/2006/main" name="Pre-k teacher kit tool">
  <a:themeElements>
    <a:clrScheme name="Simple Light">
      <a:dk1>
        <a:srgbClr val="221E1F"/>
      </a:dk1>
      <a:lt1>
        <a:srgbClr val="FFFFFF"/>
      </a:lt1>
      <a:dk2>
        <a:srgbClr val="1E4C59"/>
      </a:dk2>
      <a:lt2>
        <a:srgbClr val="9ED8D6"/>
      </a:lt2>
      <a:accent1>
        <a:srgbClr val="F6BE28"/>
      </a:accent1>
      <a:accent2>
        <a:srgbClr val="FAD3D3"/>
      </a:accent2>
      <a:accent3>
        <a:srgbClr val="FCA197"/>
      </a:accent3>
      <a:accent4>
        <a:srgbClr val="CC7F7F"/>
      </a:accent4>
      <a:accent5>
        <a:srgbClr val="221E1F"/>
      </a:accent5>
      <a:accent6>
        <a:srgbClr val="BBE0E3"/>
      </a:accent6>
      <a:hlink>
        <a:srgbClr val="FCA19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559</Words>
  <Application>Microsoft Office PowerPoint</Application>
  <PresentationFormat>On-screen Show (16:9)</PresentationFormat>
  <Paragraphs>118</Paragraphs>
  <Slides>27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Pangolin</vt:lpstr>
      <vt:lpstr>Arial</vt:lpstr>
      <vt:lpstr>Arial Black</vt:lpstr>
      <vt:lpstr>Comfortaa Regular</vt:lpstr>
      <vt:lpstr>Century Gothic</vt:lpstr>
      <vt:lpstr>Roboto Condensed Light</vt:lpstr>
      <vt:lpstr>Livvic</vt:lpstr>
      <vt:lpstr>Baloo 2 ExtraBold</vt:lpstr>
      <vt:lpstr>Aharoni</vt:lpstr>
      <vt:lpstr>Baloo 2</vt:lpstr>
      <vt:lpstr>Pre-k teacher kit tool</vt:lpstr>
      <vt:lpstr>PowerPoint Presentation</vt:lpstr>
      <vt:lpstr>PowerPoint Presentation</vt:lpstr>
      <vt:lpstr>PowerPoint Presentation</vt:lpstr>
      <vt:lpstr>Adjectives</vt:lpstr>
      <vt:lpstr>What does he/she/it look like?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Lesson 2</dc:title>
  <dc:creator>retno</dc:creator>
  <cp:lastModifiedBy>HP</cp:lastModifiedBy>
  <cp:revision>65</cp:revision>
  <dcterms:modified xsi:type="dcterms:W3CDTF">2020-11-24T08:46:28Z</dcterms:modified>
</cp:coreProperties>
</file>