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0" r:id="rId29"/>
    <p:sldId id="291" r:id="rId30"/>
    <p:sldId id="292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E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7384CA-164A-46F0-9A82-71031BA22DFB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08E46E-16B9-4670-909E-8A31AFC92AB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573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3B52A2-D5E8-4820-9AE4-A078C45C4705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14DB77-9765-4474-B47F-0FF69E921703}" type="slidenum">
              <a:rPr lang="id-ID" smtClean="0"/>
              <a:pPr eaLnBrk="1" hangingPunct="1"/>
              <a:t>28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3499-9856-417F-9EAF-799EBAC50B3B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5A47-AA34-4E4A-B593-4677CD0BE92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248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B00A-4ECF-4F0E-AEA7-C090983DF6EE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7F2F-1699-445F-BE5A-F5B89AC9EAA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7870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100A-F565-4DC6-B9E5-BD2AF1CC7678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B484-D09F-4181-835B-73891C984D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644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FDFB-C30E-47B9-BD5F-A9E4942E0E9B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6446-FE55-4B5D-ABAD-FE2D3FF835B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7604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6B9F-8280-4A35-BFC2-18DA4F869DE4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5C34-0147-4728-B12C-87BE9805B68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0103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AA7A-4134-4B01-9B30-AB920E2B8FA7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AC24-B4DA-4190-B636-53BC45D2C3A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6282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7803-3A13-43A3-AB69-16EB74AAE29E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EF74-56DB-40EF-A62A-5A2C50CEBB1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3475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B419-8752-4F7E-9221-849750C4AFFB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0D84-F1EA-4B5E-879F-F23F7931FF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9963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C825-74A6-4E8E-8A1D-393EBB5E4F95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D141-7362-4AFB-8A87-E7B7079AD5B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46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CD37-5643-486F-85E8-41ADE7D6F1E0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360B-B7B3-4C3E-AA16-380B2DDA38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9601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7B1A-46E3-4489-B6CF-DEA78C28132C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5609-55B8-4964-A076-E34B54BD083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4137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4179A0-F056-4267-90E2-18F723AC36D6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CBCFCD1-274A-45E7-813E-01DEC740202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29.xml"/><Relationship Id="rId7" Type="http://schemas.openxmlformats.org/officeDocument/2006/relationships/slide" Target="slide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tmos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625475"/>
            <a:ext cx="9145588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9750" y="5157788"/>
            <a:ext cx="8135938" cy="12239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8000" dirty="0">
                <a:latin typeface="Mongolian Baiti" pitchFamily="66" charset="0"/>
                <a:cs typeface="Mongolian Baiti" pitchFamily="66" charset="0"/>
              </a:rPr>
              <a:t>LAPISAN BUMI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4813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2613"/>
            <a:ext cx="37147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8150"/>
            <a:ext cx="38576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2250"/>
            <a:ext cx="407193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47938"/>
            <a:ext cx="428625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03475"/>
            <a:ext cx="44291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60600"/>
            <a:ext cx="4572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16138"/>
            <a:ext cx="47148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0238"/>
            <a:ext cx="4929188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5072063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21018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5214938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0025"/>
            <a:ext cx="5357813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4125"/>
            <a:ext cx="5572125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578643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600075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6143625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6357938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6500813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8" y="2071654"/>
            <a:ext cx="4000528" cy="2571792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anchor="ctr">
            <a:scene3d>
              <a:camera prst="isometricOffAxis2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dirty="0">
                <a:solidFill>
                  <a:srgbClr val="FF0000"/>
                </a:solidFill>
                <a:latin typeface="+mn-lt"/>
                <a:cs typeface="+mn-cs"/>
              </a:rPr>
              <a:t>ATMOSFER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446" y="500042"/>
            <a:ext cx="4000528" cy="2571792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anchor="ctr">
            <a:scene3d>
              <a:camera prst="isometricOffAxis2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dirty="0">
                <a:latin typeface="+mn-lt"/>
                <a:cs typeface="+mn-cs"/>
              </a:rPr>
              <a:t>LAPISAN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3643314"/>
            <a:ext cx="4000528" cy="2571792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anchor="ctr">
            <a:scene3d>
              <a:camera prst="isometricOffAxis2To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dirty="0">
                <a:latin typeface="+mn-lt"/>
                <a:cs typeface="+mn-cs"/>
              </a:rPr>
              <a:t>BUMI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>
            <a:off x="0" y="4443413"/>
            <a:ext cx="9144000" cy="3128962"/>
          </a:xfrm>
          <a:prstGeom prst="arc">
            <a:avLst>
              <a:gd name="adj1" fmla="val 10813830"/>
              <a:gd name="adj2" fmla="val 7723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Arc 3"/>
          <p:cNvSpPr/>
          <p:nvPr/>
        </p:nvSpPr>
        <p:spPr>
          <a:xfrm>
            <a:off x="0" y="3643313"/>
            <a:ext cx="9144000" cy="3128962"/>
          </a:xfrm>
          <a:prstGeom prst="arc">
            <a:avLst>
              <a:gd name="adj1" fmla="val 10813830"/>
              <a:gd name="adj2" fmla="val 7723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Arc 4"/>
          <p:cNvSpPr/>
          <p:nvPr/>
        </p:nvSpPr>
        <p:spPr>
          <a:xfrm>
            <a:off x="0" y="2857500"/>
            <a:ext cx="9144000" cy="3128963"/>
          </a:xfrm>
          <a:prstGeom prst="arc">
            <a:avLst>
              <a:gd name="adj1" fmla="val 10813830"/>
              <a:gd name="adj2" fmla="val 7723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Arc 5"/>
          <p:cNvSpPr/>
          <p:nvPr/>
        </p:nvSpPr>
        <p:spPr>
          <a:xfrm>
            <a:off x="0" y="2071688"/>
            <a:ext cx="9144000" cy="3128962"/>
          </a:xfrm>
          <a:prstGeom prst="arc">
            <a:avLst>
              <a:gd name="adj1" fmla="val 10813830"/>
              <a:gd name="adj2" fmla="val 7723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Arc 6"/>
          <p:cNvSpPr/>
          <p:nvPr/>
        </p:nvSpPr>
        <p:spPr>
          <a:xfrm>
            <a:off x="0" y="1285875"/>
            <a:ext cx="9144000" cy="3128963"/>
          </a:xfrm>
          <a:prstGeom prst="arc">
            <a:avLst>
              <a:gd name="adj1" fmla="val 10813830"/>
              <a:gd name="adj2" fmla="val 7723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357563" y="4572000"/>
            <a:ext cx="257175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chemeClr val="accent1">
                    <a:lumMod val="75000"/>
                  </a:schemeClr>
                </a:solidFill>
              </a:rPr>
              <a:t>TROFOSFER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357563" y="3786188"/>
            <a:ext cx="257175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chemeClr val="accent1">
                    <a:lumMod val="75000"/>
                  </a:schemeClr>
                </a:solidFill>
              </a:rPr>
              <a:t>STRATOSFER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357563" y="3000375"/>
            <a:ext cx="257175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chemeClr val="accent1">
                    <a:lumMod val="75000"/>
                  </a:schemeClr>
                </a:solidFill>
              </a:rPr>
              <a:t>MESOSFER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357563" y="2214563"/>
            <a:ext cx="257175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chemeClr val="accent1">
                    <a:lumMod val="75000"/>
                  </a:schemeClr>
                </a:solidFill>
              </a:rPr>
              <a:t>TERMOSFER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357563" y="1428750"/>
            <a:ext cx="257175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chemeClr val="accent1">
                    <a:lumMod val="75000"/>
                  </a:schemeClr>
                </a:solidFill>
              </a:rPr>
              <a:t>EKSOSFER</a:t>
            </a: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5208588"/>
            <a:ext cx="8064500" cy="1563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ck Arc 8"/>
          <p:cNvSpPr/>
          <p:nvPr/>
        </p:nvSpPr>
        <p:spPr>
          <a:xfrm>
            <a:off x="1911383" y="892668"/>
            <a:ext cx="5321235" cy="5189296"/>
          </a:xfrm>
          <a:prstGeom prst="blockArc">
            <a:avLst>
              <a:gd name="adj1" fmla="val 10800000"/>
              <a:gd name="adj2" fmla="val 16200000"/>
              <a:gd name="adj3" fmla="val 4641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1911383" y="892668"/>
            <a:ext cx="5321235" cy="5189296"/>
          </a:xfrm>
          <a:prstGeom prst="blockArc">
            <a:avLst>
              <a:gd name="adj1" fmla="val 5400000"/>
              <a:gd name="adj2" fmla="val 10800000"/>
              <a:gd name="adj3" fmla="val 4641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10"/>
          <p:cNvSpPr/>
          <p:nvPr/>
        </p:nvSpPr>
        <p:spPr>
          <a:xfrm>
            <a:off x="1911383" y="892668"/>
            <a:ext cx="5321235" cy="5189296"/>
          </a:xfrm>
          <a:prstGeom prst="blockArc">
            <a:avLst>
              <a:gd name="adj1" fmla="val 0"/>
              <a:gd name="adj2" fmla="val 5400000"/>
              <a:gd name="adj3" fmla="val 4641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/>
          <p:cNvSpPr/>
          <p:nvPr/>
        </p:nvSpPr>
        <p:spPr>
          <a:xfrm>
            <a:off x="1911383" y="892668"/>
            <a:ext cx="5321235" cy="5189296"/>
          </a:xfrm>
          <a:prstGeom prst="blockArc">
            <a:avLst>
              <a:gd name="adj1" fmla="val 16200000"/>
              <a:gd name="adj2" fmla="val 0"/>
              <a:gd name="adj3" fmla="val 4641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>
            <a:hlinkClick r:id="rId3" action="ppaction://hlinksldjump"/>
          </p:cNvPr>
          <p:cNvSpPr/>
          <p:nvPr/>
        </p:nvSpPr>
        <p:spPr>
          <a:xfrm>
            <a:off x="3346990" y="1988840"/>
            <a:ext cx="2665170" cy="2792505"/>
          </a:xfrm>
          <a:custGeom>
            <a:avLst/>
            <a:gdLst>
              <a:gd name="connsiteX0" fmla="*/ 0 w 1603325"/>
              <a:gd name="connsiteY0" fmla="*/ 801663 h 1603325"/>
              <a:gd name="connsiteX1" fmla="*/ 801663 w 1603325"/>
              <a:gd name="connsiteY1" fmla="*/ 0 h 1603325"/>
              <a:gd name="connsiteX2" fmla="*/ 1603326 w 1603325"/>
              <a:gd name="connsiteY2" fmla="*/ 801663 h 1603325"/>
              <a:gd name="connsiteX3" fmla="*/ 801663 w 1603325"/>
              <a:gd name="connsiteY3" fmla="*/ 1603326 h 1603325"/>
              <a:gd name="connsiteX4" fmla="*/ 0 w 1603325"/>
              <a:gd name="connsiteY4" fmla="*/ 801663 h 160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25" h="1603325">
                <a:moveTo>
                  <a:pt x="0" y="801663"/>
                </a:moveTo>
                <a:cubicBezTo>
                  <a:pt x="0" y="358917"/>
                  <a:pt x="358917" y="0"/>
                  <a:pt x="801663" y="0"/>
                </a:cubicBezTo>
                <a:cubicBezTo>
                  <a:pt x="1244409" y="0"/>
                  <a:pt x="1603326" y="358917"/>
                  <a:pt x="1603326" y="801663"/>
                </a:cubicBezTo>
                <a:cubicBezTo>
                  <a:pt x="1603326" y="1244409"/>
                  <a:pt x="1244409" y="1603326"/>
                  <a:pt x="801663" y="1603326"/>
                </a:cubicBezTo>
                <a:cubicBezTo>
                  <a:pt x="358917" y="1603326"/>
                  <a:pt x="0" y="1244409"/>
                  <a:pt x="0" y="801663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392" tIns="256392" rIns="256392" bIns="256392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800" dirty="0"/>
              <a:t>TROPOSFER</a:t>
            </a:r>
          </a:p>
        </p:txBody>
      </p:sp>
      <p:sp>
        <p:nvSpPr>
          <p:cNvPr id="14" name="Freeform 13"/>
          <p:cNvSpPr/>
          <p:nvPr/>
        </p:nvSpPr>
        <p:spPr>
          <a:xfrm>
            <a:off x="3714493" y="116632"/>
            <a:ext cx="1715015" cy="1672491"/>
          </a:xfrm>
          <a:custGeom>
            <a:avLst/>
            <a:gdLst>
              <a:gd name="connsiteX0" fmla="*/ 0 w 1122327"/>
              <a:gd name="connsiteY0" fmla="*/ 561164 h 1122327"/>
              <a:gd name="connsiteX1" fmla="*/ 561164 w 1122327"/>
              <a:gd name="connsiteY1" fmla="*/ 0 h 1122327"/>
              <a:gd name="connsiteX2" fmla="*/ 1122328 w 1122327"/>
              <a:gd name="connsiteY2" fmla="*/ 561164 h 1122327"/>
              <a:gd name="connsiteX3" fmla="*/ 561164 w 1122327"/>
              <a:gd name="connsiteY3" fmla="*/ 1122328 h 1122327"/>
              <a:gd name="connsiteX4" fmla="*/ 0 w 1122327"/>
              <a:gd name="connsiteY4" fmla="*/ 561164 h 112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27" h="1122327">
                <a:moveTo>
                  <a:pt x="0" y="561164"/>
                </a:moveTo>
                <a:cubicBezTo>
                  <a:pt x="0" y="251242"/>
                  <a:pt x="251242" y="0"/>
                  <a:pt x="561164" y="0"/>
                </a:cubicBezTo>
                <a:cubicBezTo>
                  <a:pt x="871086" y="0"/>
                  <a:pt x="1122328" y="251242"/>
                  <a:pt x="1122328" y="561164"/>
                </a:cubicBezTo>
                <a:cubicBezTo>
                  <a:pt x="1122328" y="871086"/>
                  <a:pt x="871086" y="1122328"/>
                  <a:pt x="561164" y="1122328"/>
                </a:cubicBezTo>
                <a:cubicBezTo>
                  <a:pt x="251242" y="1122328"/>
                  <a:pt x="0" y="871086"/>
                  <a:pt x="0" y="561164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4681" tIns="184681" rIns="184681" bIns="184681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000" dirty="0"/>
              <a:t>0 – 10 Km</a:t>
            </a:r>
          </a:p>
        </p:txBody>
      </p:sp>
      <p:sp>
        <p:nvSpPr>
          <p:cNvPr id="15" name="Freeform 14"/>
          <p:cNvSpPr/>
          <p:nvPr/>
        </p:nvSpPr>
        <p:spPr>
          <a:xfrm>
            <a:off x="6313369" y="2651071"/>
            <a:ext cx="1715015" cy="1672491"/>
          </a:xfrm>
          <a:custGeom>
            <a:avLst/>
            <a:gdLst>
              <a:gd name="connsiteX0" fmla="*/ 0 w 1122327"/>
              <a:gd name="connsiteY0" fmla="*/ 561164 h 1122327"/>
              <a:gd name="connsiteX1" fmla="*/ 561164 w 1122327"/>
              <a:gd name="connsiteY1" fmla="*/ 0 h 1122327"/>
              <a:gd name="connsiteX2" fmla="*/ 1122328 w 1122327"/>
              <a:gd name="connsiteY2" fmla="*/ 561164 h 1122327"/>
              <a:gd name="connsiteX3" fmla="*/ 561164 w 1122327"/>
              <a:gd name="connsiteY3" fmla="*/ 1122328 h 1122327"/>
              <a:gd name="connsiteX4" fmla="*/ 0 w 1122327"/>
              <a:gd name="connsiteY4" fmla="*/ 561164 h 112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27" h="1122327">
                <a:moveTo>
                  <a:pt x="0" y="561164"/>
                </a:moveTo>
                <a:cubicBezTo>
                  <a:pt x="0" y="251242"/>
                  <a:pt x="251242" y="0"/>
                  <a:pt x="561164" y="0"/>
                </a:cubicBezTo>
                <a:cubicBezTo>
                  <a:pt x="871086" y="0"/>
                  <a:pt x="1122328" y="251242"/>
                  <a:pt x="1122328" y="561164"/>
                </a:cubicBezTo>
                <a:cubicBezTo>
                  <a:pt x="1122328" y="871086"/>
                  <a:pt x="871086" y="1122328"/>
                  <a:pt x="561164" y="1122328"/>
                </a:cubicBezTo>
                <a:cubicBezTo>
                  <a:pt x="251242" y="1122328"/>
                  <a:pt x="0" y="871086"/>
                  <a:pt x="0" y="561164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4681" tIns="184681" rIns="184681" bIns="184681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000" dirty="0"/>
              <a:t>UAP AIR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14493" y="5185509"/>
            <a:ext cx="1715015" cy="1672491"/>
          </a:xfrm>
          <a:custGeom>
            <a:avLst/>
            <a:gdLst>
              <a:gd name="connsiteX0" fmla="*/ 0 w 1122327"/>
              <a:gd name="connsiteY0" fmla="*/ 561164 h 1122327"/>
              <a:gd name="connsiteX1" fmla="*/ 561164 w 1122327"/>
              <a:gd name="connsiteY1" fmla="*/ 0 h 1122327"/>
              <a:gd name="connsiteX2" fmla="*/ 1122328 w 1122327"/>
              <a:gd name="connsiteY2" fmla="*/ 561164 h 1122327"/>
              <a:gd name="connsiteX3" fmla="*/ 561164 w 1122327"/>
              <a:gd name="connsiteY3" fmla="*/ 1122328 h 1122327"/>
              <a:gd name="connsiteX4" fmla="*/ 0 w 1122327"/>
              <a:gd name="connsiteY4" fmla="*/ 561164 h 112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27" h="1122327">
                <a:moveTo>
                  <a:pt x="0" y="561164"/>
                </a:moveTo>
                <a:cubicBezTo>
                  <a:pt x="0" y="251242"/>
                  <a:pt x="251242" y="0"/>
                  <a:pt x="561164" y="0"/>
                </a:cubicBezTo>
                <a:cubicBezTo>
                  <a:pt x="871086" y="0"/>
                  <a:pt x="1122328" y="251242"/>
                  <a:pt x="1122328" y="561164"/>
                </a:cubicBezTo>
                <a:cubicBezTo>
                  <a:pt x="1122328" y="871086"/>
                  <a:pt x="871086" y="1122328"/>
                  <a:pt x="561164" y="1122328"/>
                </a:cubicBezTo>
                <a:cubicBezTo>
                  <a:pt x="251242" y="1122328"/>
                  <a:pt x="0" y="871086"/>
                  <a:pt x="0" y="561164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4681" tIns="184681" rIns="184681" bIns="184681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5400" dirty="0"/>
              <a:t>GAS </a:t>
            </a:r>
          </a:p>
        </p:txBody>
      </p:sp>
      <p:sp>
        <p:nvSpPr>
          <p:cNvPr id="17" name="Freeform 16">
            <a:hlinkClick r:id="rId4" action="ppaction://hlinksldjump"/>
          </p:cNvPr>
          <p:cNvSpPr/>
          <p:nvPr/>
        </p:nvSpPr>
        <p:spPr>
          <a:xfrm>
            <a:off x="1115616" y="2651071"/>
            <a:ext cx="1715015" cy="1672491"/>
          </a:xfrm>
          <a:custGeom>
            <a:avLst/>
            <a:gdLst>
              <a:gd name="connsiteX0" fmla="*/ 0 w 1122327"/>
              <a:gd name="connsiteY0" fmla="*/ 561164 h 1122327"/>
              <a:gd name="connsiteX1" fmla="*/ 561164 w 1122327"/>
              <a:gd name="connsiteY1" fmla="*/ 0 h 1122327"/>
              <a:gd name="connsiteX2" fmla="*/ 1122328 w 1122327"/>
              <a:gd name="connsiteY2" fmla="*/ 561164 h 1122327"/>
              <a:gd name="connsiteX3" fmla="*/ 561164 w 1122327"/>
              <a:gd name="connsiteY3" fmla="*/ 1122328 h 1122327"/>
              <a:gd name="connsiteX4" fmla="*/ 0 w 1122327"/>
              <a:gd name="connsiteY4" fmla="*/ 561164 h 112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327" h="1122327">
                <a:moveTo>
                  <a:pt x="0" y="561164"/>
                </a:moveTo>
                <a:cubicBezTo>
                  <a:pt x="0" y="251242"/>
                  <a:pt x="251242" y="0"/>
                  <a:pt x="561164" y="0"/>
                </a:cubicBezTo>
                <a:cubicBezTo>
                  <a:pt x="871086" y="0"/>
                  <a:pt x="1122328" y="251242"/>
                  <a:pt x="1122328" y="561164"/>
                </a:cubicBezTo>
                <a:cubicBezTo>
                  <a:pt x="1122328" y="871086"/>
                  <a:pt x="871086" y="1122328"/>
                  <a:pt x="561164" y="1122328"/>
                </a:cubicBezTo>
                <a:cubicBezTo>
                  <a:pt x="251242" y="1122328"/>
                  <a:pt x="0" y="871086"/>
                  <a:pt x="0" y="561164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4681" tIns="184681" rIns="184681" bIns="184681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200" dirty="0"/>
              <a:t>SISTEM BUMI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73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25" y="908050"/>
            <a:ext cx="356393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Image result for an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5888"/>
            <a:ext cx="36369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40735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 descr="Image result for AW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94100"/>
            <a:ext cx="31432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>
            <a:hlinkClick r:id="rId6" action="ppaction://hlinksldjump"/>
          </p:cNvPr>
          <p:cNvSpPr/>
          <p:nvPr/>
        </p:nvSpPr>
        <p:spPr>
          <a:xfrm>
            <a:off x="3635375" y="2420938"/>
            <a:ext cx="1822450" cy="1752600"/>
          </a:xfrm>
          <a:custGeom>
            <a:avLst/>
            <a:gdLst>
              <a:gd name="connsiteX0" fmla="*/ 0 w 1189434"/>
              <a:gd name="connsiteY0" fmla="*/ 594717 h 1189434"/>
              <a:gd name="connsiteX1" fmla="*/ 594717 w 1189434"/>
              <a:gd name="connsiteY1" fmla="*/ 0 h 1189434"/>
              <a:gd name="connsiteX2" fmla="*/ 1189434 w 1189434"/>
              <a:gd name="connsiteY2" fmla="*/ 594717 h 1189434"/>
              <a:gd name="connsiteX3" fmla="*/ 594717 w 1189434"/>
              <a:gd name="connsiteY3" fmla="*/ 1189434 h 1189434"/>
              <a:gd name="connsiteX4" fmla="*/ 0 w 1189434"/>
              <a:gd name="connsiteY4" fmla="*/ 594717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434" h="1189434">
                <a:moveTo>
                  <a:pt x="0" y="594717"/>
                </a:moveTo>
                <a:cubicBezTo>
                  <a:pt x="0" y="266264"/>
                  <a:pt x="266264" y="0"/>
                  <a:pt x="594717" y="0"/>
                </a:cubicBezTo>
                <a:cubicBezTo>
                  <a:pt x="923170" y="0"/>
                  <a:pt x="1189434" y="266264"/>
                  <a:pt x="1189434" y="594717"/>
                </a:cubicBezTo>
                <a:cubicBezTo>
                  <a:pt x="1189434" y="923170"/>
                  <a:pt x="923170" y="1189434"/>
                  <a:pt x="594717" y="1189434"/>
                </a:cubicBezTo>
                <a:cubicBezTo>
                  <a:pt x="266264" y="1189434"/>
                  <a:pt x="0" y="923170"/>
                  <a:pt x="0" y="59471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589" tIns="199589" rIns="199589" bIns="19958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SISTEM BUMI</a:t>
            </a:r>
          </a:p>
        </p:txBody>
      </p:sp>
      <p:sp>
        <p:nvSpPr>
          <p:cNvPr id="7" name="Freeform 6"/>
          <p:cNvSpPr/>
          <p:nvPr/>
        </p:nvSpPr>
        <p:spPr>
          <a:xfrm rot="16200000">
            <a:off x="4387851" y="1916112"/>
            <a:ext cx="341312" cy="569913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80881" rIns="75636" bIns="808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id-ID" sz="1600"/>
          </a:p>
        </p:txBody>
      </p:sp>
      <p:sp>
        <p:nvSpPr>
          <p:cNvPr id="8" name="Freeform 7"/>
          <p:cNvSpPr/>
          <p:nvPr/>
        </p:nvSpPr>
        <p:spPr>
          <a:xfrm>
            <a:off x="3203575" y="449263"/>
            <a:ext cx="1674813" cy="1611312"/>
          </a:xfrm>
          <a:custGeom>
            <a:avLst/>
            <a:gdLst>
              <a:gd name="connsiteX0" fmla="*/ 0 w 1189434"/>
              <a:gd name="connsiteY0" fmla="*/ 594717 h 1189434"/>
              <a:gd name="connsiteX1" fmla="*/ 594717 w 1189434"/>
              <a:gd name="connsiteY1" fmla="*/ 0 h 1189434"/>
              <a:gd name="connsiteX2" fmla="*/ 1189434 w 1189434"/>
              <a:gd name="connsiteY2" fmla="*/ 594717 h 1189434"/>
              <a:gd name="connsiteX3" fmla="*/ 594717 w 1189434"/>
              <a:gd name="connsiteY3" fmla="*/ 1189434 h 1189434"/>
              <a:gd name="connsiteX4" fmla="*/ 0 w 1189434"/>
              <a:gd name="connsiteY4" fmla="*/ 594717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434" h="1189434">
                <a:moveTo>
                  <a:pt x="0" y="594717"/>
                </a:moveTo>
                <a:cubicBezTo>
                  <a:pt x="0" y="266264"/>
                  <a:pt x="266264" y="0"/>
                  <a:pt x="594717" y="0"/>
                </a:cubicBezTo>
                <a:cubicBezTo>
                  <a:pt x="923170" y="0"/>
                  <a:pt x="1189434" y="266264"/>
                  <a:pt x="1189434" y="594717"/>
                </a:cubicBezTo>
                <a:cubicBezTo>
                  <a:pt x="1189434" y="923170"/>
                  <a:pt x="923170" y="1189434"/>
                  <a:pt x="594717" y="1189434"/>
                </a:cubicBezTo>
                <a:cubicBezTo>
                  <a:pt x="266264" y="1189434"/>
                  <a:pt x="0" y="923170"/>
                  <a:pt x="0" y="59471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589" tIns="199589" rIns="199589" bIns="19958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ANGIN</a:t>
            </a:r>
          </a:p>
        </p:txBody>
      </p:sp>
      <p:sp>
        <p:nvSpPr>
          <p:cNvPr id="9" name="Freeform 8"/>
          <p:cNvSpPr/>
          <p:nvPr/>
        </p:nvSpPr>
        <p:spPr>
          <a:xfrm>
            <a:off x="5543550" y="3046413"/>
            <a:ext cx="354013" cy="54768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173315"/>
              <a:satOff val="-12043"/>
              <a:lumOff val="5033"/>
              <a:alphaOff val="0"/>
            </a:schemeClr>
          </a:fillRef>
          <a:effectRef idx="1">
            <a:schemeClr val="accent4">
              <a:hueOff val="-1173315"/>
              <a:satOff val="-12043"/>
              <a:lumOff val="5033"/>
              <a:alphaOff val="0"/>
            </a:schemeClr>
          </a:effectRef>
          <a:fontRef idx="minor">
            <a:schemeClr val="lt1"/>
          </a:fontRef>
        </p:style>
        <p:txBody>
          <a:bodyPr lIns="0" tIns="80881" rIns="75635" bIns="80881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id-ID" sz="1600"/>
          </a:p>
        </p:txBody>
      </p:sp>
      <p:sp>
        <p:nvSpPr>
          <p:cNvPr id="10" name="Freeform 9"/>
          <p:cNvSpPr/>
          <p:nvPr/>
        </p:nvSpPr>
        <p:spPr>
          <a:xfrm>
            <a:off x="5776913" y="1889125"/>
            <a:ext cx="1674812" cy="1611313"/>
          </a:xfrm>
          <a:custGeom>
            <a:avLst/>
            <a:gdLst>
              <a:gd name="connsiteX0" fmla="*/ 0 w 1189434"/>
              <a:gd name="connsiteY0" fmla="*/ 594717 h 1189434"/>
              <a:gd name="connsiteX1" fmla="*/ 594717 w 1189434"/>
              <a:gd name="connsiteY1" fmla="*/ 0 h 1189434"/>
              <a:gd name="connsiteX2" fmla="*/ 1189434 w 1189434"/>
              <a:gd name="connsiteY2" fmla="*/ 594717 h 1189434"/>
              <a:gd name="connsiteX3" fmla="*/ 594717 w 1189434"/>
              <a:gd name="connsiteY3" fmla="*/ 1189434 h 1189434"/>
              <a:gd name="connsiteX4" fmla="*/ 0 w 1189434"/>
              <a:gd name="connsiteY4" fmla="*/ 594717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434" h="1189434">
                <a:moveTo>
                  <a:pt x="0" y="594717"/>
                </a:moveTo>
                <a:cubicBezTo>
                  <a:pt x="0" y="266264"/>
                  <a:pt x="266264" y="0"/>
                  <a:pt x="594717" y="0"/>
                </a:cubicBezTo>
                <a:cubicBezTo>
                  <a:pt x="923170" y="0"/>
                  <a:pt x="1189434" y="266264"/>
                  <a:pt x="1189434" y="594717"/>
                </a:cubicBezTo>
                <a:cubicBezTo>
                  <a:pt x="1189434" y="923170"/>
                  <a:pt x="923170" y="1189434"/>
                  <a:pt x="594717" y="1189434"/>
                </a:cubicBezTo>
                <a:cubicBezTo>
                  <a:pt x="266264" y="1189434"/>
                  <a:pt x="0" y="923170"/>
                  <a:pt x="0" y="59471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173315"/>
              <a:satOff val="-12043"/>
              <a:lumOff val="5033"/>
              <a:alphaOff val="0"/>
            </a:schemeClr>
          </a:fillRef>
          <a:effectRef idx="1">
            <a:schemeClr val="accent4">
              <a:hueOff val="-1173315"/>
              <a:satOff val="-12043"/>
              <a:lumOff val="5033"/>
              <a:alphaOff val="0"/>
            </a:schemeClr>
          </a:effectRef>
          <a:fontRef idx="minor">
            <a:schemeClr val="lt1"/>
          </a:fontRef>
        </p:style>
        <p:txBody>
          <a:bodyPr lIns="199589" tIns="199589" rIns="199589" bIns="19958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HUJAN</a:t>
            </a:r>
          </a:p>
        </p:txBody>
      </p:sp>
      <p:sp>
        <p:nvSpPr>
          <p:cNvPr id="11" name="Freeform 10"/>
          <p:cNvSpPr/>
          <p:nvPr/>
        </p:nvSpPr>
        <p:spPr>
          <a:xfrm rot="5400000">
            <a:off x="4387850" y="4152900"/>
            <a:ext cx="341313" cy="569913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0" y="80881"/>
                </a:moveTo>
                <a:lnTo>
                  <a:pt x="126059" y="80881"/>
                </a:lnTo>
                <a:lnTo>
                  <a:pt x="126059" y="0"/>
                </a:lnTo>
                <a:lnTo>
                  <a:pt x="252118" y="202204"/>
                </a:lnTo>
                <a:lnTo>
                  <a:pt x="126059" y="404407"/>
                </a:lnTo>
                <a:lnTo>
                  <a:pt x="126059" y="323526"/>
                </a:lnTo>
                <a:lnTo>
                  <a:pt x="0" y="323526"/>
                </a:lnTo>
                <a:lnTo>
                  <a:pt x="0" y="8088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346630"/>
              <a:satOff val="-24086"/>
              <a:lumOff val="10066"/>
              <a:alphaOff val="0"/>
            </a:schemeClr>
          </a:fillRef>
          <a:effectRef idx="1">
            <a:schemeClr val="accent4">
              <a:hueOff val="-2346630"/>
              <a:satOff val="-24086"/>
              <a:lumOff val="10066"/>
              <a:alphaOff val="0"/>
            </a:schemeClr>
          </a:effectRef>
          <a:fontRef idx="minor">
            <a:schemeClr val="lt1"/>
          </a:fontRef>
        </p:style>
        <p:txBody>
          <a:bodyPr lIns="1" tIns="80880" rIns="75634" bIns="8088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id-ID" sz="1600"/>
          </a:p>
        </p:txBody>
      </p:sp>
      <p:sp>
        <p:nvSpPr>
          <p:cNvPr id="12" name="Freeform 11"/>
          <p:cNvSpPr/>
          <p:nvPr/>
        </p:nvSpPr>
        <p:spPr>
          <a:xfrm>
            <a:off x="4265613" y="4481513"/>
            <a:ext cx="1674812" cy="1611312"/>
          </a:xfrm>
          <a:custGeom>
            <a:avLst/>
            <a:gdLst>
              <a:gd name="connsiteX0" fmla="*/ 0 w 1189434"/>
              <a:gd name="connsiteY0" fmla="*/ 594717 h 1189434"/>
              <a:gd name="connsiteX1" fmla="*/ 594717 w 1189434"/>
              <a:gd name="connsiteY1" fmla="*/ 0 h 1189434"/>
              <a:gd name="connsiteX2" fmla="*/ 1189434 w 1189434"/>
              <a:gd name="connsiteY2" fmla="*/ 594717 h 1189434"/>
              <a:gd name="connsiteX3" fmla="*/ 594717 w 1189434"/>
              <a:gd name="connsiteY3" fmla="*/ 1189434 h 1189434"/>
              <a:gd name="connsiteX4" fmla="*/ 0 w 1189434"/>
              <a:gd name="connsiteY4" fmla="*/ 594717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434" h="1189434">
                <a:moveTo>
                  <a:pt x="0" y="594717"/>
                </a:moveTo>
                <a:cubicBezTo>
                  <a:pt x="0" y="266264"/>
                  <a:pt x="266264" y="0"/>
                  <a:pt x="594717" y="0"/>
                </a:cubicBezTo>
                <a:cubicBezTo>
                  <a:pt x="923170" y="0"/>
                  <a:pt x="1189434" y="266264"/>
                  <a:pt x="1189434" y="594717"/>
                </a:cubicBezTo>
                <a:cubicBezTo>
                  <a:pt x="1189434" y="923170"/>
                  <a:pt x="923170" y="1189434"/>
                  <a:pt x="594717" y="1189434"/>
                </a:cubicBezTo>
                <a:cubicBezTo>
                  <a:pt x="266264" y="1189434"/>
                  <a:pt x="0" y="923170"/>
                  <a:pt x="0" y="59471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346630"/>
              <a:satOff val="-24086"/>
              <a:lumOff val="10066"/>
              <a:alphaOff val="0"/>
            </a:schemeClr>
          </a:fillRef>
          <a:effectRef idx="1">
            <a:schemeClr val="accent4">
              <a:hueOff val="-2346630"/>
              <a:satOff val="-24086"/>
              <a:lumOff val="10066"/>
              <a:alphaOff val="0"/>
            </a:schemeClr>
          </a:effectRef>
          <a:fontRef idx="minor">
            <a:schemeClr val="lt1"/>
          </a:fontRef>
        </p:style>
        <p:txBody>
          <a:bodyPr lIns="199589" tIns="199589" rIns="199589" bIns="19958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SALJU</a:t>
            </a:r>
          </a:p>
        </p:txBody>
      </p:sp>
      <p:sp>
        <p:nvSpPr>
          <p:cNvPr id="13" name="Freeform 12"/>
          <p:cNvSpPr/>
          <p:nvPr/>
        </p:nvSpPr>
        <p:spPr>
          <a:xfrm>
            <a:off x="3217863" y="3046413"/>
            <a:ext cx="355600" cy="547687"/>
          </a:xfrm>
          <a:custGeom>
            <a:avLst/>
            <a:gdLst>
              <a:gd name="connsiteX0" fmla="*/ 0 w 252118"/>
              <a:gd name="connsiteY0" fmla="*/ 80881 h 404407"/>
              <a:gd name="connsiteX1" fmla="*/ 126059 w 252118"/>
              <a:gd name="connsiteY1" fmla="*/ 80881 h 404407"/>
              <a:gd name="connsiteX2" fmla="*/ 126059 w 252118"/>
              <a:gd name="connsiteY2" fmla="*/ 0 h 404407"/>
              <a:gd name="connsiteX3" fmla="*/ 252118 w 252118"/>
              <a:gd name="connsiteY3" fmla="*/ 202204 h 404407"/>
              <a:gd name="connsiteX4" fmla="*/ 126059 w 252118"/>
              <a:gd name="connsiteY4" fmla="*/ 404407 h 404407"/>
              <a:gd name="connsiteX5" fmla="*/ 126059 w 252118"/>
              <a:gd name="connsiteY5" fmla="*/ 323526 h 404407"/>
              <a:gd name="connsiteX6" fmla="*/ 0 w 252118"/>
              <a:gd name="connsiteY6" fmla="*/ 323526 h 404407"/>
              <a:gd name="connsiteX7" fmla="*/ 0 w 252118"/>
              <a:gd name="connsiteY7" fmla="*/ 80881 h 4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118" h="404407">
                <a:moveTo>
                  <a:pt x="252117" y="323526"/>
                </a:moveTo>
                <a:lnTo>
                  <a:pt x="126059" y="323526"/>
                </a:lnTo>
                <a:lnTo>
                  <a:pt x="126059" y="404407"/>
                </a:lnTo>
                <a:lnTo>
                  <a:pt x="1" y="202203"/>
                </a:lnTo>
                <a:lnTo>
                  <a:pt x="126059" y="0"/>
                </a:lnTo>
                <a:lnTo>
                  <a:pt x="126059" y="80881"/>
                </a:lnTo>
                <a:lnTo>
                  <a:pt x="252117" y="80881"/>
                </a:lnTo>
                <a:lnTo>
                  <a:pt x="252117" y="3235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19944"/>
              <a:satOff val="-36129"/>
              <a:lumOff val="15099"/>
              <a:alphaOff val="0"/>
            </a:schemeClr>
          </a:fillRef>
          <a:effectRef idx="1">
            <a:schemeClr val="accent4">
              <a:hueOff val="-3519944"/>
              <a:satOff val="-36129"/>
              <a:lumOff val="15099"/>
              <a:alphaOff val="0"/>
            </a:schemeClr>
          </a:effectRef>
          <a:fontRef idx="minor">
            <a:schemeClr val="lt1"/>
          </a:fontRef>
        </p:style>
        <p:txBody>
          <a:bodyPr lIns="75635" tIns="80882" rIns="1" bIns="80881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id-ID" sz="1600"/>
          </a:p>
        </p:txBody>
      </p:sp>
      <p:sp>
        <p:nvSpPr>
          <p:cNvPr id="14" name="Freeform 13"/>
          <p:cNvSpPr/>
          <p:nvPr/>
        </p:nvSpPr>
        <p:spPr>
          <a:xfrm>
            <a:off x="1619250" y="3041650"/>
            <a:ext cx="1674813" cy="1611313"/>
          </a:xfrm>
          <a:custGeom>
            <a:avLst/>
            <a:gdLst>
              <a:gd name="connsiteX0" fmla="*/ 0 w 1189434"/>
              <a:gd name="connsiteY0" fmla="*/ 594717 h 1189434"/>
              <a:gd name="connsiteX1" fmla="*/ 594717 w 1189434"/>
              <a:gd name="connsiteY1" fmla="*/ 0 h 1189434"/>
              <a:gd name="connsiteX2" fmla="*/ 1189434 w 1189434"/>
              <a:gd name="connsiteY2" fmla="*/ 594717 h 1189434"/>
              <a:gd name="connsiteX3" fmla="*/ 594717 w 1189434"/>
              <a:gd name="connsiteY3" fmla="*/ 1189434 h 1189434"/>
              <a:gd name="connsiteX4" fmla="*/ 0 w 1189434"/>
              <a:gd name="connsiteY4" fmla="*/ 594717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9434" h="1189434">
                <a:moveTo>
                  <a:pt x="0" y="594717"/>
                </a:moveTo>
                <a:cubicBezTo>
                  <a:pt x="0" y="266264"/>
                  <a:pt x="266264" y="0"/>
                  <a:pt x="594717" y="0"/>
                </a:cubicBezTo>
                <a:cubicBezTo>
                  <a:pt x="923170" y="0"/>
                  <a:pt x="1189434" y="266264"/>
                  <a:pt x="1189434" y="594717"/>
                </a:cubicBezTo>
                <a:cubicBezTo>
                  <a:pt x="1189434" y="923170"/>
                  <a:pt x="923170" y="1189434"/>
                  <a:pt x="594717" y="1189434"/>
                </a:cubicBezTo>
                <a:cubicBezTo>
                  <a:pt x="266264" y="1189434"/>
                  <a:pt x="0" y="923170"/>
                  <a:pt x="0" y="59471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19944"/>
              <a:satOff val="-36129"/>
              <a:lumOff val="15099"/>
              <a:alphaOff val="0"/>
            </a:schemeClr>
          </a:fillRef>
          <a:effectRef idx="1">
            <a:schemeClr val="accent4">
              <a:hueOff val="-3519944"/>
              <a:satOff val="-36129"/>
              <a:lumOff val="15099"/>
              <a:alphaOff val="0"/>
            </a:schemeClr>
          </a:effectRef>
          <a:fontRef idx="minor">
            <a:schemeClr val="lt1"/>
          </a:fontRef>
        </p:style>
        <p:txBody>
          <a:bodyPr lIns="199589" tIns="199589" rIns="199589" bIns="19958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AWAN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ck Arc 3"/>
          <p:cNvSpPr/>
          <p:nvPr/>
        </p:nvSpPr>
        <p:spPr>
          <a:xfrm>
            <a:off x="1830638" y="907356"/>
            <a:ext cx="5698750" cy="5592313"/>
          </a:xfrm>
          <a:prstGeom prst="blockArc">
            <a:avLst>
              <a:gd name="adj1" fmla="val 11880000"/>
              <a:gd name="adj2" fmla="val 16200000"/>
              <a:gd name="adj3" fmla="val 463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0163188"/>
              <a:satOff val="8769"/>
              <a:lumOff val="2550"/>
              <a:alphaOff val="0"/>
            </a:schemeClr>
          </a:fillRef>
          <a:effectRef idx="3">
            <a:schemeClr val="accent2">
              <a:hueOff val="-20163188"/>
              <a:satOff val="8769"/>
              <a:lumOff val="255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1830638" y="907356"/>
            <a:ext cx="5698750" cy="5592313"/>
          </a:xfrm>
          <a:prstGeom prst="blockArc">
            <a:avLst>
              <a:gd name="adj1" fmla="val 7560000"/>
              <a:gd name="adj2" fmla="val 11880000"/>
              <a:gd name="adj3" fmla="val 463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5122391"/>
              <a:satOff val="6577"/>
              <a:lumOff val="1912"/>
              <a:alphaOff val="0"/>
            </a:schemeClr>
          </a:fillRef>
          <a:effectRef idx="3">
            <a:schemeClr val="accent2">
              <a:hueOff val="-15122391"/>
              <a:satOff val="6577"/>
              <a:lumOff val="1912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Block Arc 16"/>
          <p:cNvSpPr/>
          <p:nvPr/>
        </p:nvSpPr>
        <p:spPr>
          <a:xfrm>
            <a:off x="1830638" y="907356"/>
            <a:ext cx="5698750" cy="5592313"/>
          </a:xfrm>
          <a:prstGeom prst="blockArc">
            <a:avLst>
              <a:gd name="adj1" fmla="val 3240000"/>
              <a:gd name="adj2" fmla="val 7560000"/>
              <a:gd name="adj3" fmla="val 463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081594"/>
              <a:satOff val="4384"/>
              <a:lumOff val="1275"/>
              <a:alphaOff val="0"/>
            </a:schemeClr>
          </a:fillRef>
          <a:effectRef idx="3">
            <a:schemeClr val="accent2">
              <a:hueOff val="-10081594"/>
              <a:satOff val="4384"/>
              <a:lumOff val="1275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Block Arc 17"/>
          <p:cNvSpPr/>
          <p:nvPr/>
        </p:nvSpPr>
        <p:spPr>
          <a:xfrm>
            <a:off x="1830638" y="907356"/>
            <a:ext cx="5698750" cy="5592313"/>
          </a:xfrm>
          <a:prstGeom prst="blockArc">
            <a:avLst>
              <a:gd name="adj1" fmla="val 20520000"/>
              <a:gd name="adj2" fmla="val 3240000"/>
              <a:gd name="adj3" fmla="val 463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040797"/>
              <a:satOff val="2192"/>
              <a:lumOff val="637"/>
              <a:alphaOff val="0"/>
            </a:schemeClr>
          </a:fillRef>
          <a:effectRef idx="3">
            <a:schemeClr val="accent2">
              <a:hueOff val="-5040797"/>
              <a:satOff val="2192"/>
              <a:lumOff val="637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Block Arc 18"/>
          <p:cNvSpPr/>
          <p:nvPr/>
        </p:nvSpPr>
        <p:spPr>
          <a:xfrm>
            <a:off x="1830638" y="907356"/>
            <a:ext cx="5698750" cy="5592313"/>
          </a:xfrm>
          <a:prstGeom prst="blockArc">
            <a:avLst>
              <a:gd name="adj1" fmla="val 16200000"/>
              <a:gd name="adj2" fmla="val 20520000"/>
              <a:gd name="adj3" fmla="val 463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>
            <a:hlinkClick r:id="rId3" action="ppaction://hlinksldjump"/>
          </p:cNvPr>
          <p:cNvSpPr/>
          <p:nvPr/>
        </p:nvSpPr>
        <p:spPr>
          <a:xfrm>
            <a:off x="3369595" y="2417569"/>
            <a:ext cx="2620835" cy="2571885"/>
          </a:xfrm>
          <a:custGeom>
            <a:avLst/>
            <a:gdLst>
              <a:gd name="connsiteX0" fmla="*/ 0 w 1538882"/>
              <a:gd name="connsiteY0" fmla="*/ 769441 h 1538882"/>
              <a:gd name="connsiteX1" fmla="*/ 769441 w 1538882"/>
              <a:gd name="connsiteY1" fmla="*/ 0 h 1538882"/>
              <a:gd name="connsiteX2" fmla="*/ 1538882 w 1538882"/>
              <a:gd name="connsiteY2" fmla="*/ 769441 h 1538882"/>
              <a:gd name="connsiteX3" fmla="*/ 769441 w 1538882"/>
              <a:gd name="connsiteY3" fmla="*/ 1538882 h 1538882"/>
              <a:gd name="connsiteX4" fmla="*/ 0 w 1538882"/>
              <a:gd name="connsiteY4" fmla="*/ 769441 h 153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82" h="1538882">
                <a:moveTo>
                  <a:pt x="0" y="769441"/>
                </a:moveTo>
                <a:cubicBezTo>
                  <a:pt x="0" y="344490"/>
                  <a:pt x="344490" y="0"/>
                  <a:pt x="769441" y="0"/>
                </a:cubicBezTo>
                <a:cubicBezTo>
                  <a:pt x="1194392" y="0"/>
                  <a:pt x="1538882" y="344490"/>
                  <a:pt x="1538882" y="769441"/>
                </a:cubicBezTo>
                <a:cubicBezTo>
                  <a:pt x="1538882" y="1194392"/>
                  <a:pt x="1194392" y="1538882"/>
                  <a:pt x="769441" y="1538882"/>
                </a:cubicBezTo>
                <a:cubicBezTo>
                  <a:pt x="344490" y="1538882"/>
                  <a:pt x="0" y="1194392"/>
                  <a:pt x="0" y="76944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684" tIns="245684" rIns="245684" bIns="24568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400" dirty="0"/>
              <a:t>STRATOSFER</a:t>
            </a:r>
          </a:p>
        </p:txBody>
      </p:sp>
      <p:sp>
        <p:nvSpPr>
          <p:cNvPr id="21" name="Freeform 20"/>
          <p:cNvSpPr/>
          <p:nvPr/>
        </p:nvSpPr>
        <p:spPr>
          <a:xfrm>
            <a:off x="3762721" y="72008"/>
            <a:ext cx="1834584" cy="1800319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9185" tIns="169185" rIns="169185" bIns="16918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10 – 50 KM</a:t>
            </a:r>
          </a:p>
        </p:txBody>
      </p:sp>
      <p:sp>
        <p:nvSpPr>
          <p:cNvPr id="22" name="Freeform 21"/>
          <p:cNvSpPr/>
          <p:nvPr/>
        </p:nvSpPr>
        <p:spPr>
          <a:xfrm>
            <a:off x="6409824" y="1959321"/>
            <a:ext cx="1834584" cy="1800319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5040797"/>
              <a:satOff val="2192"/>
              <a:lumOff val="637"/>
              <a:alphaOff val="0"/>
            </a:schemeClr>
          </a:fillRef>
          <a:effectRef idx="3">
            <a:schemeClr val="accent2">
              <a:hueOff val="-5040797"/>
              <a:satOff val="2192"/>
              <a:lumOff val="637"/>
              <a:alphaOff val="0"/>
            </a:schemeClr>
          </a:effectRef>
          <a:fontRef idx="minor">
            <a:schemeClr val="lt1"/>
          </a:fontRef>
        </p:style>
        <p:txBody>
          <a:bodyPr lIns="169185" tIns="169185" rIns="169185" bIns="16918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SEDIKIT AWAN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98721" y="5013057"/>
            <a:ext cx="1834584" cy="1800319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081594"/>
              <a:satOff val="4384"/>
              <a:lumOff val="1275"/>
              <a:alphaOff val="0"/>
            </a:schemeClr>
          </a:fillRef>
          <a:effectRef idx="3">
            <a:schemeClr val="accent2">
              <a:hueOff val="-10081594"/>
              <a:satOff val="4384"/>
              <a:lumOff val="1275"/>
              <a:alphaOff val="0"/>
            </a:schemeClr>
          </a:effectRef>
          <a:fontRef idx="minor">
            <a:schemeClr val="lt1"/>
          </a:fontRef>
        </p:style>
        <p:txBody>
          <a:bodyPr lIns="169185" tIns="169185" rIns="169185" bIns="16918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7200" dirty="0"/>
              <a:t>O</a:t>
            </a:r>
            <a:r>
              <a:rPr lang="id-ID" sz="3200" dirty="0"/>
              <a:t>3</a:t>
            </a:r>
          </a:p>
        </p:txBody>
      </p:sp>
      <p:sp>
        <p:nvSpPr>
          <p:cNvPr id="24" name="Freeform 23"/>
          <p:cNvSpPr/>
          <p:nvPr/>
        </p:nvSpPr>
        <p:spPr>
          <a:xfrm>
            <a:off x="2032908" y="4725144"/>
            <a:ext cx="2035036" cy="2088233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5122391"/>
              <a:satOff val="6577"/>
              <a:lumOff val="1912"/>
              <a:alphaOff val="0"/>
            </a:schemeClr>
          </a:fillRef>
          <a:effectRef idx="3">
            <a:schemeClr val="accent2">
              <a:hueOff val="-15122391"/>
              <a:satOff val="6577"/>
              <a:lumOff val="1912"/>
              <a:alphaOff val="0"/>
            </a:schemeClr>
          </a:effectRef>
          <a:fontRef idx="minor">
            <a:schemeClr val="lt1"/>
          </a:fontRef>
        </p:style>
        <p:txBody>
          <a:bodyPr lIns="169185" tIns="169185" rIns="169185" bIns="169185" spcCol="1270" anchor="ctr"/>
          <a:lstStyle/>
          <a:p>
            <a:pPr algn="ctr" defTabSz="400050">
              <a:spcAft>
                <a:spcPct val="35000"/>
              </a:spcAft>
              <a:defRPr/>
            </a:pPr>
            <a:r>
              <a:rPr lang="id-ID" sz="3600" dirty="0"/>
              <a:t>PENER</a:t>
            </a:r>
          </a:p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BANGAN</a:t>
            </a:r>
          </a:p>
        </p:txBody>
      </p:sp>
      <p:sp>
        <p:nvSpPr>
          <p:cNvPr id="25" name="Freeform 24"/>
          <p:cNvSpPr/>
          <p:nvPr/>
        </p:nvSpPr>
        <p:spPr>
          <a:xfrm>
            <a:off x="1115616" y="1959320"/>
            <a:ext cx="1834584" cy="1800319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0163188"/>
              <a:satOff val="8769"/>
              <a:lumOff val="2550"/>
              <a:alphaOff val="0"/>
            </a:schemeClr>
          </a:fillRef>
          <a:effectRef idx="3">
            <a:schemeClr val="accent2">
              <a:hueOff val="-20163188"/>
              <a:satOff val="8769"/>
              <a:lumOff val="2550"/>
              <a:alphaOff val="0"/>
            </a:schemeClr>
          </a:effectRef>
          <a:fontRef idx="minor">
            <a:schemeClr val="lt1"/>
          </a:fontRef>
        </p:style>
        <p:txBody>
          <a:bodyPr lIns="169185" tIns="169185" rIns="169185" bIns="169185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000" dirty="0"/>
              <a:t>- 50 </a:t>
            </a:r>
            <a:r>
              <a:rPr lang="id-ID" sz="4000" baseline="30000" dirty="0"/>
              <a:t>o</a:t>
            </a:r>
            <a:r>
              <a:rPr lang="id-ID" sz="4000" dirty="0"/>
              <a:t>C - 2,5 </a:t>
            </a:r>
            <a:r>
              <a:rPr lang="id-ID" sz="4000" baseline="30000" dirty="0"/>
              <a:t>o</a:t>
            </a:r>
            <a:r>
              <a:rPr lang="id-ID" sz="4000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>
            <a:hlinkClick r:id="rId3" action="ppaction://hlinksldjump"/>
          </p:cNvPr>
          <p:cNvSpPr/>
          <p:nvPr/>
        </p:nvSpPr>
        <p:spPr>
          <a:xfrm>
            <a:off x="3547234" y="3158918"/>
            <a:ext cx="1927600" cy="1937743"/>
          </a:xfrm>
          <a:custGeom>
            <a:avLst/>
            <a:gdLst>
              <a:gd name="connsiteX0" fmla="*/ 0 w 1458664"/>
              <a:gd name="connsiteY0" fmla="*/ 729332 h 1458664"/>
              <a:gd name="connsiteX1" fmla="*/ 729332 w 1458664"/>
              <a:gd name="connsiteY1" fmla="*/ 0 h 1458664"/>
              <a:gd name="connsiteX2" fmla="*/ 1458664 w 1458664"/>
              <a:gd name="connsiteY2" fmla="*/ 729332 h 1458664"/>
              <a:gd name="connsiteX3" fmla="*/ 729332 w 1458664"/>
              <a:gd name="connsiteY3" fmla="*/ 1458664 h 1458664"/>
              <a:gd name="connsiteX4" fmla="*/ 0 w 1458664"/>
              <a:gd name="connsiteY4" fmla="*/ 729332 h 145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664" h="1458664">
                <a:moveTo>
                  <a:pt x="0" y="729332"/>
                </a:moveTo>
                <a:cubicBezTo>
                  <a:pt x="0" y="326533"/>
                  <a:pt x="326533" y="0"/>
                  <a:pt x="729332" y="0"/>
                </a:cubicBezTo>
                <a:cubicBezTo>
                  <a:pt x="1132131" y="0"/>
                  <a:pt x="1458664" y="326533"/>
                  <a:pt x="1458664" y="729332"/>
                </a:cubicBezTo>
                <a:cubicBezTo>
                  <a:pt x="1458664" y="1132131"/>
                  <a:pt x="1132131" y="1458664"/>
                  <a:pt x="729332" y="1458664"/>
                </a:cubicBezTo>
                <a:cubicBezTo>
                  <a:pt x="326533" y="1458664"/>
                  <a:pt x="0" y="1132131"/>
                  <a:pt x="0" y="72933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5206" tIns="235206" rIns="235206" bIns="23520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MESOSFER</a:t>
            </a:r>
          </a:p>
        </p:txBody>
      </p:sp>
      <p:sp>
        <p:nvSpPr>
          <p:cNvPr id="7" name="Freeform 6"/>
          <p:cNvSpPr/>
          <p:nvPr/>
        </p:nvSpPr>
        <p:spPr>
          <a:xfrm rot="16200000">
            <a:off x="4305499" y="2455059"/>
            <a:ext cx="411069" cy="655383"/>
          </a:xfrm>
          <a:custGeom>
            <a:avLst/>
            <a:gdLst>
              <a:gd name="connsiteX0" fmla="*/ 0 w 309438"/>
              <a:gd name="connsiteY0" fmla="*/ 99189 h 495945"/>
              <a:gd name="connsiteX1" fmla="*/ 154719 w 309438"/>
              <a:gd name="connsiteY1" fmla="*/ 99189 h 495945"/>
              <a:gd name="connsiteX2" fmla="*/ 154719 w 309438"/>
              <a:gd name="connsiteY2" fmla="*/ 0 h 495945"/>
              <a:gd name="connsiteX3" fmla="*/ 309438 w 309438"/>
              <a:gd name="connsiteY3" fmla="*/ 247973 h 495945"/>
              <a:gd name="connsiteX4" fmla="*/ 154719 w 309438"/>
              <a:gd name="connsiteY4" fmla="*/ 495945 h 495945"/>
              <a:gd name="connsiteX5" fmla="*/ 154719 w 309438"/>
              <a:gd name="connsiteY5" fmla="*/ 396756 h 495945"/>
              <a:gd name="connsiteX6" fmla="*/ 0 w 309438"/>
              <a:gd name="connsiteY6" fmla="*/ 396756 h 495945"/>
              <a:gd name="connsiteX7" fmla="*/ 0 w 309438"/>
              <a:gd name="connsiteY7" fmla="*/ 99189 h 49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38" h="495945">
                <a:moveTo>
                  <a:pt x="0" y="99189"/>
                </a:moveTo>
                <a:lnTo>
                  <a:pt x="154719" y="99189"/>
                </a:lnTo>
                <a:lnTo>
                  <a:pt x="154719" y="0"/>
                </a:lnTo>
                <a:lnTo>
                  <a:pt x="309438" y="247973"/>
                </a:lnTo>
                <a:lnTo>
                  <a:pt x="154719" y="495945"/>
                </a:lnTo>
                <a:lnTo>
                  <a:pt x="154719" y="396756"/>
                </a:lnTo>
                <a:lnTo>
                  <a:pt x="0" y="396756"/>
                </a:lnTo>
                <a:lnTo>
                  <a:pt x="0" y="9918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99189" rIns="92832" bIns="99188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id-ID" sz="1400"/>
          </a:p>
        </p:txBody>
      </p:sp>
      <p:sp>
        <p:nvSpPr>
          <p:cNvPr id="8" name="Freeform 7"/>
          <p:cNvSpPr/>
          <p:nvPr/>
        </p:nvSpPr>
        <p:spPr>
          <a:xfrm>
            <a:off x="4084560" y="699169"/>
            <a:ext cx="1927600" cy="1937743"/>
          </a:xfrm>
          <a:custGeom>
            <a:avLst/>
            <a:gdLst>
              <a:gd name="connsiteX0" fmla="*/ 0 w 1458664"/>
              <a:gd name="connsiteY0" fmla="*/ 729332 h 1458664"/>
              <a:gd name="connsiteX1" fmla="*/ 729332 w 1458664"/>
              <a:gd name="connsiteY1" fmla="*/ 0 h 1458664"/>
              <a:gd name="connsiteX2" fmla="*/ 1458664 w 1458664"/>
              <a:gd name="connsiteY2" fmla="*/ 729332 h 1458664"/>
              <a:gd name="connsiteX3" fmla="*/ 729332 w 1458664"/>
              <a:gd name="connsiteY3" fmla="*/ 1458664 h 1458664"/>
              <a:gd name="connsiteX4" fmla="*/ 0 w 1458664"/>
              <a:gd name="connsiteY4" fmla="*/ 729332 h 145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664" h="1458664">
                <a:moveTo>
                  <a:pt x="0" y="729332"/>
                </a:moveTo>
                <a:cubicBezTo>
                  <a:pt x="0" y="326533"/>
                  <a:pt x="326533" y="0"/>
                  <a:pt x="729332" y="0"/>
                </a:cubicBezTo>
                <a:cubicBezTo>
                  <a:pt x="1132131" y="0"/>
                  <a:pt x="1458664" y="326533"/>
                  <a:pt x="1458664" y="729332"/>
                </a:cubicBezTo>
                <a:cubicBezTo>
                  <a:pt x="1458664" y="1132131"/>
                  <a:pt x="1132131" y="1458664"/>
                  <a:pt x="729332" y="1458664"/>
                </a:cubicBezTo>
                <a:cubicBezTo>
                  <a:pt x="326533" y="1458664"/>
                  <a:pt x="0" y="1132131"/>
                  <a:pt x="0" y="72933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3936" tIns="233936" rIns="233936" bIns="23393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50 – 85 KM</a:t>
            </a:r>
          </a:p>
        </p:txBody>
      </p:sp>
      <p:sp>
        <p:nvSpPr>
          <p:cNvPr id="9" name="Freeform 8"/>
          <p:cNvSpPr/>
          <p:nvPr/>
        </p:nvSpPr>
        <p:spPr>
          <a:xfrm rot="1800000">
            <a:off x="5465316" y="4470893"/>
            <a:ext cx="408917" cy="658832"/>
          </a:xfrm>
          <a:custGeom>
            <a:avLst/>
            <a:gdLst>
              <a:gd name="connsiteX0" fmla="*/ 0 w 309438"/>
              <a:gd name="connsiteY0" fmla="*/ 99189 h 495945"/>
              <a:gd name="connsiteX1" fmla="*/ 154719 w 309438"/>
              <a:gd name="connsiteY1" fmla="*/ 99189 h 495945"/>
              <a:gd name="connsiteX2" fmla="*/ 154719 w 309438"/>
              <a:gd name="connsiteY2" fmla="*/ 0 h 495945"/>
              <a:gd name="connsiteX3" fmla="*/ 309438 w 309438"/>
              <a:gd name="connsiteY3" fmla="*/ 247973 h 495945"/>
              <a:gd name="connsiteX4" fmla="*/ 154719 w 309438"/>
              <a:gd name="connsiteY4" fmla="*/ 495945 h 495945"/>
              <a:gd name="connsiteX5" fmla="*/ 154719 w 309438"/>
              <a:gd name="connsiteY5" fmla="*/ 396756 h 495945"/>
              <a:gd name="connsiteX6" fmla="*/ 0 w 309438"/>
              <a:gd name="connsiteY6" fmla="*/ 396756 h 495945"/>
              <a:gd name="connsiteX7" fmla="*/ 0 w 309438"/>
              <a:gd name="connsiteY7" fmla="*/ 99189 h 49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38" h="495945">
                <a:moveTo>
                  <a:pt x="0" y="99189"/>
                </a:moveTo>
                <a:lnTo>
                  <a:pt x="154719" y="99189"/>
                </a:lnTo>
                <a:lnTo>
                  <a:pt x="154719" y="0"/>
                </a:lnTo>
                <a:lnTo>
                  <a:pt x="309438" y="247973"/>
                </a:lnTo>
                <a:lnTo>
                  <a:pt x="154719" y="495945"/>
                </a:lnTo>
                <a:lnTo>
                  <a:pt x="154719" y="396756"/>
                </a:lnTo>
                <a:lnTo>
                  <a:pt x="0" y="396756"/>
                </a:lnTo>
                <a:lnTo>
                  <a:pt x="0" y="9918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99188" rIns="92831" bIns="9918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id-ID" sz="1400"/>
          </a:p>
        </p:txBody>
      </p:sp>
      <p:sp>
        <p:nvSpPr>
          <p:cNvPr id="10" name="Freeform 9"/>
          <p:cNvSpPr/>
          <p:nvPr/>
        </p:nvSpPr>
        <p:spPr>
          <a:xfrm>
            <a:off x="5884760" y="4005064"/>
            <a:ext cx="2503664" cy="2448273"/>
          </a:xfrm>
          <a:custGeom>
            <a:avLst/>
            <a:gdLst>
              <a:gd name="connsiteX0" fmla="*/ 0 w 1458664"/>
              <a:gd name="connsiteY0" fmla="*/ 729332 h 1458664"/>
              <a:gd name="connsiteX1" fmla="*/ 729332 w 1458664"/>
              <a:gd name="connsiteY1" fmla="*/ 0 h 1458664"/>
              <a:gd name="connsiteX2" fmla="*/ 1458664 w 1458664"/>
              <a:gd name="connsiteY2" fmla="*/ 729332 h 1458664"/>
              <a:gd name="connsiteX3" fmla="*/ 729332 w 1458664"/>
              <a:gd name="connsiteY3" fmla="*/ 1458664 h 1458664"/>
              <a:gd name="connsiteX4" fmla="*/ 0 w 1458664"/>
              <a:gd name="connsiteY4" fmla="*/ 729332 h 145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664" h="1458664">
                <a:moveTo>
                  <a:pt x="0" y="729332"/>
                </a:moveTo>
                <a:cubicBezTo>
                  <a:pt x="0" y="326533"/>
                  <a:pt x="326533" y="0"/>
                  <a:pt x="729332" y="0"/>
                </a:cubicBezTo>
                <a:cubicBezTo>
                  <a:pt x="1132131" y="0"/>
                  <a:pt x="1458664" y="326533"/>
                  <a:pt x="1458664" y="729332"/>
                </a:cubicBezTo>
                <a:cubicBezTo>
                  <a:pt x="1458664" y="1132131"/>
                  <a:pt x="1132131" y="1458664"/>
                  <a:pt x="729332" y="1458664"/>
                </a:cubicBezTo>
                <a:cubicBezTo>
                  <a:pt x="326533" y="1458664"/>
                  <a:pt x="0" y="1132131"/>
                  <a:pt x="0" y="72933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3936" tIns="233936" rIns="233936" bIns="23393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200" dirty="0"/>
              <a:t>PELINDUNG BUMI</a:t>
            </a:r>
          </a:p>
        </p:txBody>
      </p:sp>
      <p:sp>
        <p:nvSpPr>
          <p:cNvPr id="11" name="Freeform 10"/>
          <p:cNvSpPr/>
          <p:nvPr/>
        </p:nvSpPr>
        <p:spPr>
          <a:xfrm rot="19800000">
            <a:off x="3147835" y="4470892"/>
            <a:ext cx="408918" cy="658833"/>
          </a:xfrm>
          <a:custGeom>
            <a:avLst/>
            <a:gdLst>
              <a:gd name="connsiteX0" fmla="*/ 0 w 309438"/>
              <a:gd name="connsiteY0" fmla="*/ 99189 h 495945"/>
              <a:gd name="connsiteX1" fmla="*/ 154719 w 309438"/>
              <a:gd name="connsiteY1" fmla="*/ 99189 h 495945"/>
              <a:gd name="connsiteX2" fmla="*/ 154719 w 309438"/>
              <a:gd name="connsiteY2" fmla="*/ 0 h 495945"/>
              <a:gd name="connsiteX3" fmla="*/ 309438 w 309438"/>
              <a:gd name="connsiteY3" fmla="*/ 247973 h 495945"/>
              <a:gd name="connsiteX4" fmla="*/ 154719 w 309438"/>
              <a:gd name="connsiteY4" fmla="*/ 495945 h 495945"/>
              <a:gd name="connsiteX5" fmla="*/ 154719 w 309438"/>
              <a:gd name="connsiteY5" fmla="*/ 396756 h 495945"/>
              <a:gd name="connsiteX6" fmla="*/ 0 w 309438"/>
              <a:gd name="connsiteY6" fmla="*/ 396756 h 495945"/>
              <a:gd name="connsiteX7" fmla="*/ 0 w 309438"/>
              <a:gd name="connsiteY7" fmla="*/ 99189 h 49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38" h="495945">
                <a:moveTo>
                  <a:pt x="309438" y="396756"/>
                </a:moveTo>
                <a:lnTo>
                  <a:pt x="154719" y="396756"/>
                </a:lnTo>
                <a:lnTo>
                  <a:pt x="154719" y="495945"/>
                </a:lnTo>
                <a:lnTo>
                  <a:pt x="0" y="247972"/>
                </a:lnTo>
                <a:lnTo>
                  <a:pt x="154719" y="0"/>
                </a:lnTo>
                <a:lnTo>
                  <a:pt x="154719" y="99189"/>
                </a:lnTo>
                <a:lnTo>
                  <a:pt x="309438" y="99189"/>
                </a:lnTo>
                <a:lnTo>
                  <a:pt x="309438" y="3967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2831" tIns="99189" rIns="0" bIns="9918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id-ID" sz="1400"/>
          </a:p>
        </p:txBody>
      </p:sp>
      <p:sp>
        <p:nvSpPr>
          <p:cNvPr id="12" name="Freeform 11"/>
          <p:cNvSpPr/>
          <p:nvPr/>
        </p:nvSpPr>
        <p:spPr>
          <a:xfrm>
            <a:off x="1209707" y="4077072"/>
            <a:ext cx="1927600" cy="1937743"/>
          </a:xfrm>
          <a:custGeom>
            <a:avLst/>
            <a:gdLst>
              <a:gd name="connsiteX0" fmla="*/ 0 w 1458664"/>
              <a:gd name="connsiteY0" fmla="*/ 729332 h 1458664"/>
              <a:gd name="connsiteX1" fmla="*/ 729332 w 1458664"/>
              <a:gd name="connsiteY1" fmla="*/ 0 h 1458664"/>
              <a:gd name="connsiteX2" fmla="*/ 1458664 w 1458664"/>
              <a:gd name="connsiteY2" fmla="*/ 729332 h 1458664"/>
              <a:gd name="connsiteX3" fmla="*/ 729332 w 1458664"/>
              <a:gd name="connsiteY3" fmla="*/ 1458664 h 1458664"/>
              <a:gd name="connsiteX4" fmla="*/ 0 w 1458664"/>
              <a:gd name="connsiteY4" fmla="*/ 729332 h 145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664" h="1458664">
                <a:moveTo>
                  <a:pt x="0" y="729332"/>
                </a:moveTo>
                <a:cubicBezTo>
                  <a:pt x="0" y="326533"/>
                  <a:pt x="326533" y="0"/>
                  <a:pt x="729332" y="0"/>
                </a:cubicBezTo>
                <a:cubicBezTo>
                  <a:pt x="1132131" y="0"/>
                  <a:pt x="1458664" y="326533"/>
                  <a:pt x="1458664" y="729332"/>
                </a:cubicBezTo>
                <a:cubicBezTo>
                  <a:pt x="1458664" y="1132131"/>
                  <a:pt x="1132131" y="1458664"/>
                  <a:pt x="729332" y="1458664"/>
                </a:cubicBezTo>
                <a:cubicBezTo>
                  <a:pt x="326533" y="1458664"/>
                  <a:pt x="0" y="1132131"/>
                  <a:pt x="0" y="72933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3936" tIns="233936" rIns="233936" bIns="23393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200" dirty="0"/>
              <a:t>HUJAN METEOR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04240" y="1700808"/>
            <a:ext cx="1927600" cy="1937743"/>
          </a:xfrm>
          <a:custGeom>
            <a:avLst/>
            <a:gdLst>
              <a:gd name="connsiteX0" fmla="*/ 0 w 1458664"/>
              <a:gd name="connsiteY0" fmla="*/ 729332 h 1458664"/>
              <a:gd name="connsiteX1" fmla="*/ 729332 w 1458664"/>
              <a:gd name="connsiteY1" fmla="*/ 0 h 1458664"/>
              <a:gd name="connsiteX2" fmla="*/ 1458664 w 1458664"/>
              <a:gd name="connsiteY2" fmla="*/ 729332 h 1458664"/>
              <a:gd name="connsiteX3" fmla="*/ 729332 w 1458664"/>
              <a:gd name="connsiteY3" fmla="*/ 1458664 h 1458664"/>
              <a:gd name="connsiteX4" fmla="*/ 0 w 1458664"/>
              <a:gd name="connsiteY4" fmla="*/ 729332 h 145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664" h="1458664">
                <a:moveTo>
                  <a:pt x="0" y="729332"/>
                </a:moveTo>
                <a:cubicBezTo>
                  <a:pt x="0" y="326533"/>
                  <a:pt x="326533" y="0"/>
                  <a:pt x="729332" y="0"/>
                </a:cubicBezTo>
                <a:cubicBezTo>
                  <a:pt x="1132131" y="0"/>
                  <a:pt x="1458664" y="326533"/>
                  <a:pt x="1458664" y="729332"/>
                </a:cubicBezTo>
                <a:cubicBezTo>
                  <a:pt x="1458664" y="1132131"/>
                  <a:pt x="1132131" y="1458664"/>
                  <a:pt x="729332" y="1458664"/>
                </a:cubicBezTo>
                <a:cubicBezTo>
                  <a:pt x="326533" y="1458664"/>
                  <a:pt x="0" y="1132131"/>
                  <a:pt x="0" y="7293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3936" tIns="233936" rIns="233936" bIns="233936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200" dirty="0"/>
              <a:t>- 75 </a:t>
            </a:r>
            <a:r>
              <a:rPr lang="id-ID" sz="3600" baseline="30000" dirty="0"/>
              <a:t>o</a:t>
            </a:r>
            <a:r>
              <a:rPr lang="id-ID" sz="3200" dirty="0"/>
              <a:t>C</a:t>
            </a:r>
          </a:p>
        </p:txBody>
      </p:sp>
      <p:sp>
        <p:nvSpPr>
          <p:cNvPr id="16" name="Freeform 15"/>
          <p:cNvSpPr/>
          <p:nvPr/>
        </p:nvSpPr>
        <p:spPr>
          <a:xfrm rot="1537736">
            <a:off x="3155456" y="3099583"/>
            <a:ext cx="408918" cy="658833"/>
          </a:xfrm>
          <a:custGeom>
            <a:avLst/>
            <a:gdLst>
              <a:gd name="connsiteX0" fmla="*/ 0 w 309438"/>
              <a:gd name="connsiteY0" fmla="*/ 99189 h 495945"/>
              <a:gd name="connsiteX1" fmla="*/ 154719 w 309438"/>
              <a:gd name="connsiteY1" fmla="*/ 99189 h 495945"/>
              <a:gd name="connsiteX2" fmla="*/ 154719 w 309438"/>
              <a:gd name="connsiteY2" fmla="*/ 0 h 495945"/>
              <a:gd name="connsiteX3" fmla="*/ 309438 w 309438"/>
              <a:gd name="connsiteY3" fmla="*/ 247973 h 495945"/>
              <a:gd name="connsiteX4" fmla="*/ 154719 w 309438"/>
              <a:gd name="connsiteY4" fmla="*/ 495945 h 495945"/>
              <a:gd name="connsiteX5" fmla="*/ 154719 w 309438"/>
              <a:gd name="connsiteY5" fmla="*/ 396756 h 495945"/>
              <a:gd name="connsiteX6" fmla="*/ 0 w 309438"/>
              <a:gd name="connsiteY6" fmla="*/ 396756 h 495945"/>
              <a:gd name="connsiteX7" fmla="*/ 0 w 309438"/>
              <a:gd name="connsiteY7" fmla="*/ 99189 h 49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38" h="495945">
                <a:moveTo>
                  <a:pt x="309438" y="396756"/>
                </a:moveTo>
                <a:lnTo>
                  <a:pt x="154719" y="396756"/>
                </a:lnTo>
                <a:lnTo>
                  <a:pt x="154719" y="495945"/>
                </a:lnTo>
                <a:lnTo>
                  <a:pt x="0" y="247972"/>
                </a:lnTo>
                <a:lnTo>
                  <a:pt x="154719" y="0"/>
                </a:lnTo>
                <a:lnTo>
                  <a:pt x="154719" y="99189"/>
                </a:lnTo>
                <a:lnTo>
                  <a:pt x="309438" y="99189"/>
                </a:lnTo>
                <a:lnTo>
                  <a:pt x="309438" y="39675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2831" tIns="99189" rIns="0" bIns="9918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endParaRPr lang="id-ID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TELESKOP H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9525"/>
            <a:ext cx="91487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lock Arc 19"/>
          <p:cNvSpPr/>
          <p:nvPr/>
        </p:nvSpPr>
        <p:spPr>
          <a:xfrm>
            <a:off x="2124075" y="831850"/>
            <a:ext cx="5399088" cy="5221288"/>
          </a:xfrm>
          <a:prstGeom prst="blockArc">
            <a:avLst>
              <a:gd name="adj1" fmla="val 12600000"/>
              <a:gd name="adj2" fmla="val 16200000"/>
              <a:gd name="adj3" fmla="val 452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2124075" y="831850"/>
            <a:ext cx="5399088" cy="5221288"/>
          </a:xfrm>
          <a:prstGeom prst="blockArc">
            <a:avLst>
              <a:gd name="adj1" fmla="val 9000000"/>
              <a:gd name="adj2" fmla="val 12600000"/>
              <a:gd name="adj3" fmla="val 452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>
            <a:off x="2124075" y="831850"/>
            <a:ext cx="5399088" cy="5221288"/>
          </a:xfrm>
          <a:prstGeom prst="blockArc">
            <a:avLst>
              <a:gd name="adj1" fmla="val 5400000"/>
              <a:gd name="adj2" fmla="val 9000000"/>
              <a:gd name="adj3" fmla="val 452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Block Arc 22"/>
          <p:cNvSpPr/>
          <p:nvPr/>
        </p:nvSpPr>
        <p:spPr>
          <a:xfrm>
            <a:off x="2124075" y="831850"/>
            <a:ext cx="5399088" cy="5221288"/>
          </a:xfrm>
          <a:prstGeom prst="blockArc">
            <a:avLst>
              <a:gd name="adj1" fmla="val 1800000"/>
              <a:gd name="adj2" fmla="val 5400000"/>
              <a:gd name="adj3" fmla="val 452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Block Arc 23"/>
          <p:cNvSpPr/>
          <p:nvPr/>
        </p:nvSpPr>
        <p:spPr>
          <a:xfrm>
            <a:off x="2124075" y="831850"/>
            <a:ext cx="5399088" cy="5221288"/>
          </a:xfrm>
          <a:prstGeom prst="blockArc">
            <a:avLst>
              <a:gd name="adj1" fmla="val 19800000"/>
              <a:gd name="adj2" fmla="val 1800000"/>
              <a:gd name="adj3" fmla="val 452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Block Arc 24"/>
          <p:cNvSpPr/>
          <p:nvPr/>
        </p:nvSpPr>
        <p:spPr>
          <a:xfrm>
            <a:off x="2124075" y="831850"/>
            <a:ext cx="5399088" cy="5221288"/>
          </a:xfrm>
          <a:prstGeom prst="blockArc">
            <a:avLst>
              <a:gd name="adj1" fmla="val 16200000"/>
              <a:gd name="adj2" fmla="val 19800000"/>
              <a:gd name="adj3" fmla="val 452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>
            <a:hlinkClick r:id="rId3" action="ppaction://hlinksldjump"/>
          </p:cNvPr>
          <p:cNvSpPr/>
          <p:nvPr/>
        </p:nvSpPr>
        <p:spPr>
          <a:xfrm>
            <a:off x="3613150" y="2271713"/>
            <a:ext cx="2420938" cy="2341562"/>
          </a:xfrm>
          <a:custGeom>
            <a:avLst/>
            <a:gdLst>
              <a:gd name="connsiteX0" fmla="*/ 0 w 1571178"/>
              <a:gd name="connsiteY0" fmla="*/ 785589 h 1571178"/>
              <a:gd name="connsiteX1" fmla="*/ 785589 w 1571178"/>
              <a:gd name="connsiteY1" fmla="*/ 0 h 1571178"/>
              <a:gd name="connsiteX2" fmla="*/ 1571178 w 1571178"/>
              <a:gd name="connsiteY2" fmla="*/ 785589 h 1571178"/>
              <a:gd name="connsiteX3" fmla="*/ 785589 w 1571178"/>
              <a:gd name="connsiteY3" fmla="*/ 1571178 h 1571178"/>
              <a:gd name="connsiteX4" fmla="*/ 0 w 1571178"/>
              <a:gd name="connsiteY4" fmla="*/ 785589 h 15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178" h="1571178">
                <a:moveTo>
                  <a:pt x="0" y="785589"/>
                </a:moveTo>
                <a:cubicBezTo>
                  <a:pt x="0" y="351720"/>
                  <a:pt x="351720" y="0"/>
                  <a:pt x="785589" y="0"/>
                </a:cubicBezTo>
                <a:cubicBezTo>
                  <a:pt x="1219458" y="0"/>
                  <a:pt x="1571178" y="351720"/>
                  <a:pt x="1571178" y="785589"/>
                </a:cubicBezTo>
                <a:cubicBezTo>
                  <a:pt x="1571178" y="1219458"/>
                  <a:pt x="1219458" y="1571178"/>
                  <a:pt x="785589" y="1571178"/>
                </a:cubicBezTo>
                <a:cubicBezTo>
                  <a:pt x="351720" y="1571178"/>
                  <a:pt x="0" y="1219458"/>
                  <a:pt x="0" y="785589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0414" tIns="250414" rIns="250414" bIns="25041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800" dirty="0"/>
              <a:t>TERMOSFER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6261100" y="1347788"/>
            <a:ext cx="1695450" cy="1638300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800" dirty="0"/>
              <a:t>85 – 500 KM</a:t>
            </a:r>
          </a:p>
        </p:txBody>
      </p:sp>
      <p:sp>
        <p:nvSpPr>
          <p:cNvPr id="29" name="Freeform 28"/>
          <p:cNvSpPr/>
          <p:nvPr/>
        </p:nvSpPr>
        <p:spPr>
          <a:xfrm>
            <a:off x="6261100" y="3898900"/>
            <a:ext cx="1695450" cy="1638300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400" dirty="0"/>
              <a:t>ORBIT TELESKOP HUBBLE</a:t>
            </a:r>
          </a:p>
        </p:txBody>
      </p:sp>
      <p:sp>
        <p:nvSpPr>
          <p:cNvPr id="30" name="Freeform 29"/>
          <p:cNvSpPr/>
          <p:nvPr/>
        </p:nvSpPr>
        <p:spPr>
          <a:xfrm>
            <a:off x="3976688" y="5175250"/>
            <a:ext cx="1693862" cy="1638300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400" dirty="0"/>
              <a:t>ORBIT PESAWAT ULANG-ALIK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92275" y="3898900"/>
            <a:ext cx="1693863" cy="1638300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000" dirty="0"/>
              <a:t>PELINDUNG UV</a:t>
            </a:r>
          </a:p>
        </p:txBody>
      </p:sp>
      <p:sp>
        <p:nvSpPr>
          <p:cNvPr id="32" name="Freeform 31"/>
          <p:cNvSpPr/>
          <p:nvPr/>
        </p:nvSpPr>
        <p:spPr>
          <a:xfrm>
            <a:off x="1692275" y="1347788"/>
            <a:ext cx="1693863" cy="1638300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800" dirty="0"/>
              <a:t>-87 </a:t>
            </a:r>
            <a:r>
              <a:rPr lang="id-ID" sz="2800" baseline="30000" dirty="0"/>
              <a:t>o</a:t>
            </a:r>
            <a:r>
              <a:rPr lang="id-ID" sz="2800" dirty="0"/>
              <a:t>C  726 </a:t>
            </a:r>
            <a:r>
              <a:rPr lang="id-ID" sz="2800" baseline="30000" dirty="0"/>
              <a:t>o</a:t>
            </a:r>
            <a:r>
              <a:rPr lang="id-ID" sz="2800" dirty="0"/>
              <a:t>C</a:t>
            </a:r>
          </a:p>
        </p:txBody>
      </p:sp>
      <p:sp>
        <p:nvSpPr>
          <p:cNvPr id="34" name="Freeform 33"/>
          <p:cNvSpPr/>
          <p:nvPr/>
        </p:nvSpPr>
        <p:spPr>
          <a:xfrm>
            <a:off x="179388" y="2624138"/>
            <a:ext cx="1695450" cy="1638300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400" dirty="0"/>
              <a:t>GELOMBANG RADIO</a:t>
            </a:r>
          </a:p>
        </p:txBody>
      </p:sp>
      <p:sp>
        <p:nvSpPr>
          <p:cNvPr id="35" name="Freeform 34"/>
          <p:cNvSpPr/>
          <p:nvPr/>
        </p:nvSpPr>
        <p:spPr>
          <a:xfrm>
            <a:off x="4129088" y="223838"/>
            <a:ext cx="1693862" cy="1639887"/>
          </a:xfrm>
          <a:custGeom>
            <a:avLst/>
            <a:gdLst>
              <a:gd name="connsiteX0" fmla="*/ 0 w 1099824"/>
              <a:gd name="connsiteY0" fmla="*/ 549912 h 1099824"/>
              <a:gd name="connsiteX1" fmla="*/ 549912 w 1099824"/>
              <a:gd name="connsiteY1" fmla="*/ 0 h 1099824"/>
              <a:gd name="connsiteX2" fmla="*/ 1099824 w 1099824"/>
              <a:gd name="connsiteY2" fmla="*/ 549912 h 1099824"/>
              <a:gd name="connsiteX3" fmla="*/ 549912 w 1099824"/>
              <a:gd name="connsiteY3" fmla="*/ 1099824 h 1099824"/>
              <a:gd name="connsiteX4" fmla="*/ 0 w 1099824"/>
              <a:gd name="connsiteY4" fmla="*/ 549912 h 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824" h="1099824">
                <a:moveTo>
                  <a:pt x="0" y="549912"/>
                </a:moveTo>
                <a:cubicBezTo>
                  <a:pt x="0" y="246204"/>
                  <a:pt x="246204" y="0"/>
                  <a:pt x="549912" y="0"/>
                </a:cubicBezTo>
                <a:cubicBezTo>
                  <a:pt x="853620" y="0"/>
                  <a:pt x="1099824" y="246204"/>
                  <a:pt x="1099824" y="549912"/>
                </a:cubicBezTo>
                <a:cubicBezTo>
                  <a:pt x="1099824" y="853620"/>
                  <a:pt x="853620" y="1099824"/>
                  <a:pt x="549912" y="1099824"/>
                </a:cubicBezTo>
                <a:cubicBezTo>
                  <a:pt x="246204" y="1099824"/>
                  <a:pt x="0" y="853620"/>
                  <a:pt x="0" y="549912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6305" tIns="176305" rIns="176305" bIns="17630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2400" dirty="0"/>
              <a:t>IONOSFER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ck Arc 5"/>
          <p:cNvSpPr/>
          <p:nvPr/>
        </p:nvSpPr>
        <p:spPr>
          <a:xfrm>
            <a:off x="1686821" y="1031878"/>
            <a:ext cx="5782952" cy="5637482"/>
          </a:xfrm>
          <a:prstGeom prst="blockArc">
            <a:avLst>
              <a:gd name="adj1" fmla="val 9000000"/>
              <a:gd name="adj2" fmla="val 16200000"/>
              <a:gd name="adj3" fmla="val 4642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1686821" y="1031878"/>
            <a:ext cx="5782952" cy="5637482"/>
          </a:xfrm>
          <a:prstGeom prst="blockArc">
            <a:avLst>
              <a:gd name="adj1" fmla="val 1800000"/>
              <a:gd name="adj2" fmla="val 9000000"/>
              <a:gd name="adj3" fmla="val 4642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1686821" y="1031878"/>
            <a:ext cx="5782952" cy="5637482"/>
          </a:xfrm>
          <a:prstGeom prst="blockArc">
            <a:avLst>
              <a:gd name="adj1" fmla="val 16200000"/>
              <a:gd name="adj2" fmla="val 1800000"/>
              <a:gd name="adj3" fmla="val 4642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>
            <a:hlinkClick r:id="rId3" action="ppaction://hlinksldjump"/>
          </p:cNvPr>
          <p:cNvSpPr/>
          <p:nvPr/>
        </p:nvSpPr>
        <p:spPr>
          <a:xfrm>
            <a:off x="3246712" y="2420888"/>
            <a:ext cx="2845446" cy="2727819"/>
          </a:xfrm>
          <a:custGeom>
            <a:avLst/>
            <a:gdLst>
              <a:gd name="connsiteX0" fmla="*/ 0 w 1715839"/>
              <a:gd name="connsiteY0" fmla="*/ 857920 h 1715839"/>
              <a:gd name="connsiteX1" fmla="*/ 857920 w 1715839"/>
              <a:gd name="connsiteY1" fmla="*/ 0 h 1715839"/>
              <a:gd name="connsiteX2" fmla="*/ 1715840 w 1715839"/>
              <a:gd name="connsiteY2" fmla="*/ 857920 h 1715839"/>
              <a:gd name="connsiteX3" fmla="*/ 857920 w 1715839"/>
              <a:gd name="connsiteY3" fmla="*/ 1715840 h 1715839"/>
              <a:gd name="connsiteX4" fmla="*/ 0 w 1715839"/>
              <a:gd name="connsiteY4" fmla="*/ 857920 h 171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39" h="1715839">
                <a:moveTo>
                  <a:pt x="0" y="857920"/>
                </a:moveTo>
                <a:cubicBezTo>
                  <a:pt x="0" y="384104"/>
                  <a:pt x="384104" y="0"/>
                  <a:pt x="857920" y="0"/>
                </a:cubicBezTo>
                <a:cubicBezTo>
                  <a:pt x="1331736" y="0"/>
                  <a:pt x="1715840" y="384104"/>
                  <a:pt x="1715840" y="857920"/>
                </a:cubicBezTo>
                <a:cubicBezTo>
                  <a:pt x="1715840" y="1331736"/>
                  <a:pt x="1331736" y="1715840"/>
                  <a:pt x="857920" y="1715840"/>
                </a:cubicBezTo>
                <a:cubicBezTo>
                  <a:pt x="384104" y="1715840"/>
                  <a:pt x="0" y="1331736"/>
                  <a:pt x="0" y="85792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219" tIns="279219" rIns="279219" bIns="279219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400" dirty="0"/>
              <a:t>EKSOSFER</a:t>
            </a:r>
          </a:p>
        </p:txBody>
      </p:sp>
      <p:sp>
        <p:nvSpPr>
          <p:cNvPr id="10" name="Freeform 9"/>
          <p:cNvSpPr/>
          <p:nvPr/>
        </p:nvSpPr>
        <p:spPr>
          <a:xfrm>
            <a:off x="3646188" y="188640"/>
            <a:ext cx="1864218" cy="1817324"/>
          </a:xfrm>
          <a:custGeom>
            <a:avLst/>
            <a:gdLst>
              <a:gd name="connsiteX0" fmla="*/ 0 w 1201087"/>
              <a:gd name="connsiteY0" fmla="*/ 600544 h 1201087"/>
              <a:gd name="connsiteX1" fmla="*/ 600544 w 1201087"/>
              <a:gd name="connsiteY1" fmla="*/ 0 h 1201087"/>
              <a:gd name="connsiteX2" fmla="*/ 1201088 w 1201087"/>
              <a:gd name="connsiteY2" fmla="*/ 600544 h 1201087"/>
              <a:gd name="connsiteX3" fmla="*/ 600544 w 1201087"/>
              <a:gd name="connsiteY3" fmla="*/ 1201088 h 1201087"/>
              <a:gd name="connsiteX4" fmla="*/ 0 w 1201087"/>
              <a:gd name="connsiteY4" fmla="*/ 600544 h 12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087" h="1201087">
                <a:moveTo>
                  <a:pt x="0" y="600544"/>
                </a:moveTo>
                <a:cubicBezTo>
                  <a:pt x="0" y="268873"/>
                  <a:pt x="268873" y="0"/>
                  <a:pt x="600544" y="0"/>
                </a:cubicBezTo>
                <a:cubicBezTo>
                  <a:pt x="932215" y="0"/>
                  <a:pt x="1201088" y="268873"/>
                  <a:pt x="1201088" y="600544"/>
                </a:cubicBezTo>
                <a:cubicBezTo>
                  <a:pt x="1201088" y="932215"/>
                  <a:pt x="932215" y="1201088"/>
                  <a:pt x="600544" y="1201088"/>
                </a:cubicBezTo>
                <a:cubicBezTo>
                  <a:pt x="268873" y="1201088"/>
                  <a:pt x="0" y="932215"/>
                  <a:pt x="0" y="60054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1295" tIns="201295" rIns="201295" bIns="20129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&gt; 500 KM</a:t>
            </a:r>
          </a:p>
        </p:txBody>
      </p:sp>
      <p:sp>
        <p:nvSpPr>
          <p:cNvPr id="11" name="Freeform 10"/>
          <p:cNvSpPr/>
          <p:nvPr/>
        </p:nvSpPr>
        <p:spPr>
          <a:xfrm>
            <a:off x="6092158" y="4318615"/>
            <a:ext cx="1864218" cy="1817324"/>
          </a:xfrm>
          <a:custGeom>
            <a:avLst/>
            <a:gdLst>
              <a:gd name="connsiteX0" fmla="*/ 0 w 1201087"/>
              <a:gd name="connsiteY0" fmla="*/ 600544 h 1201087"/>
              <a:gd name="connsiteX1" fmla="*/ 600544 w 1201087"/>
              <a:gd name="connsiteY1" fmla="*/ 0 h 1201087"/>
              <a:gd name="connsiteX2" fmla="*/ 1201088 w 1201087"/>
              <a:gd name="connsiteY2" fmla="*/ 600544 h 1201087"/>
              <a:gd name="connsiteX3" fmla="*/ 600544 w 1201087"/>
              <a:gd name="connsiteY3" fmla="*/ 1201088 h 1201087"/>
              <a:gd name="connsiteX4" fmla="*/ 0 w 1201087"/>
              <a:gd name="connsiteY4" fmla="*/ 600544 h 12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087" h="1201087">
                <a:moveTo>
                  <a:pt x="0" y="600544"/>
                </a:moveTo>
                <a:cubicBezTo>
                  <a:pt x="0" y="268873"/>
                  <a:pt x="268873" y="0"/>
                  <a:pt x="600544" y="0"/>
                </a:cubicBezTo>
                <a:cubicBezTo>
                  <a:pt x="932215" y="0"/>
                  <a:pt x="1201088" y="268873"/>
                  <a:pt x="1201088" y="600544"/>
                </a:cubicBezTo>
                <a:cubicBezTo>
                  <a:pt x="1201088" y="932215"/>
                  <a:pt x="932215" y="1201088"/>
                  <a:pt x="600544" y="1201088"/>
                </a:cubicBezTo>
                <a:cubicBezTo>
                  <a:pt x="268873" y="1201088"/>
                  <a:pt x="0" y="932215"/>
                  <a:pt x="0" y="60054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201295" tIns="201295" rIns="201295" bIns="201295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4000" dirty="0"/>
              <a:t>27 </a:t>
            </a:r>
            <a:r>
              <a:rPr lang="id-ID" sz="4000" baseline="30000" dirty="0"/>
              <a:t>o</a:t>
            </a:r>
            <a:r>
              <a:rPr lang="id-ID" sz="4000" dirty="0"/>
              <a:t>C</a:t>
            </a:r>
          </a:p>
        </p:txBody>
      </p:sp>
      <p:sp>
        <p:nvSpPr>
          <p:cNvPr id="12" name="Freeform 11"/>
          <p:cNvSpPr/>
          <p:nvPr/>
        </p:nvSpPr>
        <p:spPr>
          <a:xfrm>
            <a:off x="1200216" y="4318615"/>
            <a:ext cx="1864218" cy="1817324"/>
          </a:xfrm>
          <a:custGeom>
            <a:avLst/>
            <a:gdLst>
              <a:gd name="connsiteX0" fmla="*/ 0 w 1201087"/>
              <a:gd name="connsiteY0" fmla="*/ 600544 h 1201087"/>
              <a:gd name="connsiteX1" fmla="*/ 600544 w 1201087"/>
              <a:gd name="connsiteY1" fmla="*/ 0 h 1201087"/>
              <a:gd name="connsiteX2" fmla="*/ 1201088 w 1201087"/>
              <a:gd name="connsiteY2" fmla="*/ 600544 h 1201087"/>
              <a:gd name="connsiteX3" fmla="*/ 600544 w 1201087"/>
              <a:gd name="connsiteY3" fmla="*/ 1201088 h 1201087"/>
              <a:gd name="connsiteX4" fmla="*/ 0 w 1201087"/>
              <a:gd name="connsiteY4" fmla="*/ 600544 h 120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087" h="1201087">
                <a:moveTo>
                  <a:pt x="0" y="600544"/>
                </a:moveTo>
                <a:cubicBezTo>
                  <a:pt x="0" y="268873"/>
                  <a:pt x="268873" y="0"/>
                  <a:pt x="600544" y="0"/>
                </a:cubicBezTo>
                <a:cubicBezTo>
                  <a:pt x="932215" y="0"/>
                  <a:pt x="1201088" y="268873"/>
                  <a:pt x="1201088" y="600544"/>
                </a:cubicBezTo>
                <a:cubicBezTo>
                  <a:pt x="1201088" y="932215"/>
                  <a:pt x="932215" y="1201088"/>
                  <a:pt x="600544" y="1201088"/>
                </a:cubicBezTo>
                <a:cubicBezTo>
                  <a:pt x="268873" y="1201088"/>
                  <a:pt x="0" y="932215"/>
                  <a:pt x="0" y="60054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201295" tIns="201295" rIns="201295" bIns="201295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id-ID" sz="3600" dirty="0"/>
              <a:t>ORBIT SATELIT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4145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500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2698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841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30543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Gambar terkai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52825"/>
            <a:ext cx="32861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85</Words>
  <Application>Microsoft Office PowerPoint</Application>
  <PresentationFormat>On-screen Show (4:3)</PresentationFormat>
  <Paragraphs>45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s_09e40</dc:creator>
  <cp:lastModifiedBy>ICT001</cp:lastModifiedBy>
  <cp:revision>44</cp:revision>
  <dcterms:created xsi:type="dcterms:W3CDTF">2019-03-23T00:26:35Z</dcterms:created>
  <dcterms:modified xsi:type="dcterms:W3CDTF">2019-10-15T09:23:42Z</dcterms:modified>
</cp:coreProperties>
</file>