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355" r:id="rId3"/>
    <p:sldId id="365" r:id="rId4"/>
    <p:sldId id="356" r:id="rId5"/>
    <p:sldId id="257" r:id="rId6"/>
    <p:sldId id="364" r:id="rId7"/>
    <p:sldId id="357" r:id="rId8"/>
    <p:sldId id="360" r:id="rId9"/>
    <p:sldId id="361" r:id="rId10"/>
    <p:sldId id="263" r:id="rId11"/>
  </p:sldIdLst>
  <p:sldSz cx="9144000" cy="6858000" type="screen4x3"/>
  <p:notesSz cx="6858000" cy="9144000"/>
  <p:embeddedFontLst>
    <p:embeddedFont>
      <p:font typeface="Roboto Light" panose="02000000000000000000" pitchFamily="2" charset="0"/>
      <p:regular r:id="rId13"/>
      <p:italic r:id="rId14"/>
    </p:embeddedFont>
    <p:embeddedFont>
      <p:font typeface="Catamaran" panose="020B0604020202020204" charset="0"/>
      <p:regular r:id="rId15"/>
      <p:bold r:id="rId16"/>
    </p:embeddedFont>
    <p:embeddedFont>
      <p:font typeface="Bahnschrift Light" panose="020B0502040204020203" pitchFamily="34" charset="0"/>
      <p:regular r:id="rId17"/>
    </p:embeddedFont>
    <p:embeddedFont>
      <p:font typeface="Amatic SC" panose="020B0604020202020204" charset="-79"/>
      <p:regular r:id="rId18"/>
      <p:bold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Catamaran Thin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87032-DF97-4164-A298-3DFC15027F34}">
  <a:tblStyle styleId="{83587032-DF97-4164-A298-3DFC15027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1571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0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047e198bf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8047e198bf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23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83dedcdbf_3_4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83dedcdbf_3_4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43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83dedcdbf_3_4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83dedcdbf_3_4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5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83dedcdbf_3_4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83dedcdbf_3_4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91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047e198b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8047e198b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29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770650" y="313050"/>
            <a:ext cx="4056300" cy="623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049200" y="905163"/>
            <a:ext cx="3204900" cy="22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679500" y="3069800"/>
            <a:ext cx="2574600" cy="14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matic SC"/>
              <a:buNone/>
              <a:defRPr sz="2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matic SC"/>
              <a:buNone/>
              <a:defRPr sz="3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09775" y="313050"/>
            <a:ext cx="239100" cy="623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5590400" y="4826925"/>
            <a:ext cx="26637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01900" y="1924225"/>
            <a:ext cx="45402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11700" y="442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1">
  <p:cSld name="TITLE_ONLY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442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 rot="5400000">
            <a:off x="4452450" y="2170125"/>
            <a:ext cx="239100" cy="851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87100" y="1387575"/>
            <a:ext cx="7369800" cy="42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ive column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3365800" y="1408200"/>
            <a:ext cx="5464800" cy="5133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442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4150025" y="1857500"/>
            <a:ext cx="4239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4150025" y="2595181"/>
            <a:ext cx="42390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3"/>
          </p:nvPr>
        </p:nvSpPr>
        <p:spPr>
          <a:xfrm>
            <a:off x="4150025" y="3787963"/>
            <a:ext cx="4239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150025" y="4525644"/>
            <a:ext cx="4239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5"/>
          </p:nvPr>
        </p:nvSpPr>
        <p:spPr>
          <a:xfrm>
            <a:off x="4150025" y="5263325"/>
            <a:ext cx="42390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APTION_ONLY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2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/>
          <p:nvPr/>
        </p:nvSpPr>
        <p:spPr>
          <a:xfrm rot="10800000">
            <a:off x="313350" y="2874050"/>
            <a:ext cx="8517300" cy="36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2240925" y="2810825"/>
            <a:ext cx="6589800" cy="373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2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4764125" y="3427650"/>
            <a:ext cx="30669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764125" y="4538400"/>
            <a:ext cx="30669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3"/>
          </p:nvPr>
        </p:nvSpPr>
        <p:spPr>
          <a:xfrm>
            <a:off x="4764125" y="5195250"/>
            <a:ext cx="30669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7">
          <p15:clr>
            <a:srgbClr val="EA4335"/>
          </p15:clr>
        </p15:guide>
        <p15:guide id="2" orient="horz" pos="4121">
          <p15:clr>
            <a:srgbClr val="EA4335"/>
          </p15:clr>
        </p15:guide>
        <p15:guide id="3" pos="5564">
          <p15:clr>
            <a:srgbClr val="EA4335"/>
          </p15:clr>
        </p15:guide>
        <p15:guide id="4" pos="1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ctrTitle"/>
          </p:nvPr>
        </p:nvSpPr>
        <p:spPr>
          <a:xfrm>
            <a:off x="4871780" y="431883"/>
            <a:ext cx="3204900" cy="22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2</a:t>
            </a:r>
            <a:br>
              <a:rPr lang="en" dirty="0" smtClean="0"/>
            </a:br>
            <a:r>
              <a:rPr lang="en" dirty="0" smtClean="0"/>
              <a:t>Lesson 1</a:t>
            </a:r>
            <a:endParaRPr dirty="0"/>
          </a:p>
        </p:txBody>
      </p:sp>
      <p:sp>
        <p:nvSpPr>
          <p:cNvPr id="252" name="Google Shape;252;p41"/>
          <p:cNvSpPr txBox="1">
            <a:spLocks noGrp="1"/>
          </p:cNvSpPr>
          <p:nvPr>
            <p:ph type="subTitle" idx="2"/>
          </p:nvPr>
        </p:nvSpPr>
        <p:spPr>
          <a:xfrm>
            <a:off x="5278857" y="2929885"/>
            <a:ext cx="3155460" cy="1901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"/>
                <a:cs typeface="Roboto"/>
                <a:sym typeface="Roboto"/>
              </a:rPr>
              <a:t>What Were You Doing at Eight O’clock?</a:t>
            </a:r>
            <a:endParaRPr sz="2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53" name="Google Shape;253;p41"/>
          <p:cNvPicPr preferRelativeResize="0"/>
          <p:nvPr/>
        </p:nvPicPr>
        <p:blipFill rotWithShape="1">
          <a:blip r:embed="rId4">
            <a:alphaModFix/>
          </a:blip>
          <a:srcRect l="14135" r="14506"/>
          <a:stretch/>
        </p:blipFill>
        <p:spPr>
          <a:xfrm>
            <a:off x="784498" y="801048"/>
            <a:ext cx="3750525" cy="52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"/>
          <p:cNvSpPr/>
          <p:nvPr/>
        </p:nvSpPr>
        <p:spPr>
          <a:xfrm>
            <a:off x="4504229" y="3581244"/>
            <a:ext cx="1195701" cy="111518"/>
          </a:xfrm>
          <a:custGeom>
            <a:avLst/>
            <a:gdLst/>
            <a:ahLst/>
            <a:cxnLst/>
            <a:rect l="l" t="t" r="r" b="b"/>
            <a:pathLst>
              <a:path w="61169" h="5705" extrusionOk="0">
                <a:moveTo>
                  <a:pt x="61110" y="1"/>
                </a:moveTo>
                <a:cubicBezTo>
                  <a:pt x="60931" y="1"/>
                  <a:pt x="60111" y="215"/>
                  <a:pt x="58769" y="605"/>
                </a:cubicBezTo>
                <a:cubicBezTo>
                  <a:pt x="58389" y="718"/>
                  <a:pt x="57970" y="842"/>
                  <a:pt x="57513" y="976"/>
                </a:cubicBezTo>
                <a:cubicBezTo>
                  <a:pt x="57048" y="1097"/>
                  <a:pt x="56546" y="1228"/>
                  <a:pt x="56007" y="1369"/>
                </a:cubicBezTo>
                <a:cubicBezTo>
                  <a:pt x="54924" y="1639"/>
                  <a:pt x="53705" y="1998"/>
                  <a:pt x="52328" y="2276"/>
                </a:cubicBezTo>
                <a:cubicBezTo>
                  <a:pt x="51642" y="2430"/>
                  <a:pt x="50925" y="2592"/>
                  <a:pt x="50177" y="2755"/>
                </a:cubicBezTo>
                <a:cubicBezTo>
                  <a:pt x="49429" y="2919"/>
                  <a:pt x="48641" y="3040"/>
                  <a:pt x="47830" y="3194"/>
                </a:cubicBezTo>
                <a:cubicBezTo>
                  <a:pt x="46212" y="3520"/>
                  <a:pt x="44462" y="3741"/>
                  <a:pt x="42627" y="4004"/>
                </a:cubicBezTo>
                <a:cubicBezTo>
                  <a:pt x="38946" y="4448"/>
                  <a:pt x="34879" y="4759"/>
                  <a:pt x="30599" y="4788"/>
                </a:cubicBezTo>
                <a:cubicBezTo>
                  <a:pt x="26317" y="4783"/>
                  <a:pt x="22247" y="4497"/>
                  <a:pt x="18562" y="4075"/>
                </a:cubicBezTo>
                <a:cubicBezTo>
                  <a:pt x="16726" y="3821"/>
                  <a:pt x="14975" y="3610"/>
                  <a:pt x="13356" y="3292"/>
                </a:cubicBezTo>
                <a:cubicBezTo>
                  <a:pt x="12544" y="3145"/>
                  <a:pt x="11754" y="3027"/>
                  <a:pt x="11006" y="2868"/>
                </a:cubicBezTo>
                <a:cubicBezTo>
                  <a:pt x="10258" y="2705"/>
                  <a:pt x="9539" y="2551"/>
                  <a:pt x="8852" y="2402"/>
                </a:cubicBezTo>
                <a:cubicBezTo>
                  <a:pt x="7474" y="2130"/>
                  <a:pt x="6253" y="1780"/>
                  <a:pt x="5168" y="1515"/>
                </a:cubicBezTo>
                <a:cubicBezTo>
                  <a:pt x="4627" y="1377"/>
                  <a:pt x="4125" y="1250"/>
                  <a:pt x="3658" y="1132"/>
                </a:cubicBezTo>
                <a:cubicBezTo>
                  <a:pt x="3202" y="999"/>
                  <a:pt x="2783" y="878"/>
                  <a:pt x="2401" y="768"/>
                </a:cubicBezTo>
                <a:cubicBezTo>
                  <a:pt x="1060" y="386"/>
                  <a:pt x="241" y="177"/>
                  <a:pt x="58" y="177"/>
                </a:cubicBezTo>
                <a:cubicBezTo>
                  <a:pt x="35" y="177"/>
                  <a:pt x="22" y="181"/>
                  <a:pt x="20" y="187"/>
                </a:cubicBezTo>
                <a:cubicBezTo>
                  <a:pt x="0" y="246"/>
                  <a:pt x="809" y="570"/>
                  <a:pt x="2295" y="1109"/>
                </a:cubicBezTo>
                <a:cubicBezTo>
                  <a:pt x="2670" y="1241"/>
                  <a:pt x="3082" y="1389"/>
                  <a:pt x="3534" y="1551"/>
                </a:cubicBezTo>
                <a:cubicBezTo>
                  <a:pt x="3991" y="1700"/>
                  <a:pt x="4492" y="1844"/>
                  <a:pt x="5028" y="2007"/>
                </a:cubicBezTo>
                <a:cubicBezTo>
                  <a:pt x="6107" y="2322"/>
                  <a:pt x="7323" y="2719"/>
                  <a:pt x="8703" y="3032"/>
                </a:cubicBezTo>
                <a:lnTo>
                  <a:pt x="10858" y="3559"/>
                </a:lnTo>
                <a:cubicBezTo>
                  <a:pt x="11610" y="3739"/>
                  <a:pt x="12402" y="3873"/>
                  <a:pt x="13217" y="4040"/>
                </a:cubicBezTo>
                <a:cubicBezTo>
                  <a:pt x="14844" y="4392"/>
                  <a:pt x="16607" y="4633"/>
                  <a:pt x="18456" y="4911"/>
                </a:cubicBezTo>
                <a:cubicBezTo>
                  <a:pt x="22168" y="5384"/>
                  <a:pt x="26278" y="5700"/>
                  <a:pt x="30602" y="5705"/>
                </a:cubicBezTo>
                <a:cubicBezTo>
                  <a:pt x="34923" y="5675"/>
                  <a:pt x="39030" y="5335"/>
                  <a:pt x="42739" y="4842"/>
                </a:cubicBezTo>
                <a:cubicBezTo>
                  <a:pt x="44588" y="4553"/>
                  <a:pt x="46348" y="4302"/>
                  <a:pt x="47973" y="3940"/>
                </a:cubicBezTo>
                <a:cubicBezTo>
                  <a:pt x="48786" y="3769"/>
                  <a:pt x="49577" y="3629"/>
                  <a:pt x="50328" y="3446"/>
                </a:cubicBezTo>
                <a:cubicBezTo>
                  <a:pt x="51076" y="3258"/>
                  <a:pt x="51795" y="3078"/>
                  <a:pt x="52480" y="2906"/>
                </a:cubicBezTo>
                <a:cubicBezTo>
                  <a:pt x="53857" y="2584"/>
                  <a:pt x="55073" y="2181"/>
                  <a:pt x="56148" y="1860"/>
                </a:cubicBezTo>
                <a:cubicBezTo>
                  <a:pt x="56685" y="1695"/>
                  <a:pt x="57186" y="1547"/>
                  <a:pt x="57641" y="1394"/>
                </a:cubicBezTo>
                <a:cubicBezTo>
                  <a:pt x="58093" y="1230"/>
                  <a:pt x="58503" y="1081"/>
                  <a:pt x="58878" y="945"/>
                </a:cubicBezTo>
                <a:cubicBezTo>
                  <a:pt x="60361" y="398"/>
                  <a:pt x="61168" y="70"/>
                  <a:pt x="61147" y="11"/>
                </a:cubicBezTo>
                <a:cubicBezTo>
                  <a:pt x="61145" y="4"/>
                  <a:pt x="61132" y="1"/>
                  <a:pt x="61110" y="1"/>
                </a:cubicBezTo>
                <a:close/>
              </a:path>
            </a:pathLst>
          </a:custGeom>
          <a:solidFill>
            <a:srgbClr val="CC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48"/>
          <p:cNvGrpSpPr/>
          <p:nvPr/>
        </p:nvGrpSpPr>
        <p:grpSpPr>
          <a:xfrm>
            <a:off x="1867047" y="5266200"/>
            <a:ext cx="5637731" cy="1591800"/>
            <a:chOff x="331425" y="5266125"/>
            <a:chExt cx="8500800" cy="1591800"/>
          </a:xfrm>
        </p:grpSpPr>
        <p:sp>
          <p:nvSpPr>
            <p:cNvPr id="771" name="Google Shape;771;p48"/>
            <p:cNvSpPr/>
            <p:nvPr/>
          </p:nvSpPr>
          <p:spPr>
            <a:xfrm>
              <a:off x="331425" y="5266125"/>
              <a:ext cx="8500800" cy="1277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331425" y="6543525"/>
              <a:ext cx="8500800" cy="31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48"/>
          <p:cNvSpPr/>
          <p:nvPr/>
        </p:nvSpPr>
        <p:spPr>
          <a:xfrm>
            <a:off x="1632678" y="5702238"/>
            <a:ext cx="5415300" cy="10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647;p48"/>
          <p:cNvGrpSpPr/>
          <p:nvPr/>
        </p:nvGrpSpPr>
        <p:grpSpPr>
          <a:xfrm>
            <a:off x="1867047" y="-19141"/>
            <a:ext cx="5415263" cy="3674246"/>
            <a:chOff x="346700" y="238125"/>
            <a:chExt cx="6925775" cy="4699125"/>
          </a:xfrm>
        </p:grpSpPr>
        <p:sp>
          <p:nvSpPr>
            <p:cNvPr id="133" name="Google Shape;648;p48"/>
            <p:cNvSpPr/>
            <p:nvPr/>
          </p:nvSpPr>
          <p:spPr>
            <a:xfrm>
              <a:off x="346700" y="238125"/>
              <a:ext cx="6925775" cy="3670450"/>
            </a:xfrm>
            <a:custGeom>
              <a:avLst/>
              <a:gdLst/>
              <a:ahLst/>
              <a:cxnLst/>
              <a:rect l="l" t="t" r="r" b="b"/>
              <a:pathLst>
                <a:path w="277031" h="146818" extrusionOk="0">
                  <a:moveTo>
                    <a:pt x="2933" y="0"/>
                  </a:moveTo>
                  <a:cubicBezTo>
                    <a:pt x="1313" y="0"/>
                    <a:pt x="0" y="1313"/>
                    <a:pt x="0" y="2933"/>
                  </a:cubicBezTo>
                  <a:lnTo>
                    <a:pt x="0" y="143885"/>
                  </a:lnTo>
                  <a:cubicBezTo>
                    <a:pt x="0" y="145505"/>
                    <a:pt x="1313" y="146818"/>
                    <a:pt x="2933" y="146818"/>
                  </a:cubicBezTo>
                  <a:lnTo>
                    <a:pt x="274097" y="146818"/>
                  </a:lnTo>
                  <a:cubicBezTo>
                    <a:pt x="274098" y="146818"/>
                    <a:pt x="274099" y="146818"/>
                    <a:pt x="274100" y="146818"/>
                  </a:cubicBezTo>
                  <a:cubicBezTo>
                    <a:pt x="275719" y="146818"/>
                    <a:pt x="277030" y="145504"/>
                    <a:pt x="277030" y="143885"/>
                  </a:cubicBezTo>
                  <a:lnTo>
                    <a:pt x="277030" y="2933"/>
                  </a:lnTo>
                  <a:cubicBezTo>
                    <a:pt x="277030" y="1313"/>
                    <a:pt x="275718" y="0"/>
                    <a:pt x="2740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49;p48"/>
            <p:cNvSpPr/>
            <p:nvPr/>
          </p:nvSpPr>
          <p:spPr>
            <a:xfrm>
              <a:off x="346700" y="507025"/>
              <a:ext cx="6925775" cy="4430225"/>
            </a:xfrm>
            <a:custGeom>
              <a:avLst/>
              <a:gdLst/>
              <a:ahLst/>
              <a:cxnLst/>
              <a:rect l="l" t="t" r="r" b="b"/>
              <a:pathLst>
                <a:path w="277031" h="177209" extrusionOk="0">
                  <a:moveTo>
                    <a:pt x="0" y="1"/>
                  </a:moveTo>
                  <a:lnTo>
                    <a:pt x="0" y="177209"/>
                  </a:lnTo>
                  <a:lnTo>
                    <a:pt x="277030" y="177209"/>
                  </a:lnTo>
                  <a:lnTo>
                    <a:pt x="277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50;p48"/>
            <p:cNvSpPr/>
            <p:nvPr/>
          </p:nvSpPr>
          <p:spPr>
            <a:xfrm>
              <a:off x="769050" y="330475"/>
              <a:ext cx="102150" cy="98825"/>
            </a:xfrm>
            <a:custGeom>
              <a:avLst/>
              <a:gdLst/>
              <a:ahLst/>
              <a:cxnLst/>
              <a:rect l="l" t="t" r="r" b="b"/>
              <a:pathLst>
                <a:path w="4086" h="3953" extrusionOk="0">
                  <a:moveTo>
                    <a:pt x="2043" y="0"/>
                  </a:moveTo>
                  <a:cubicBezTo>
                    <a:pt x="915" y="0"/>
                    <a:pt x="0" y="886"/>
                    <a:pt x="0" y="1977"/>
                  </a:cubicBezTo>
                  <a:cubicBezTo>
                    <a:pt x="0" y="3067"/>
                    <a:pt x="915" y="3953"/>
                    <a:pt x="2043" y="3953"/>
                  </a:cubicBezTo>
                  <a:cubicBezTo>
                    <a:pt x="3171" y="3953"/>
                    <a:pt x="4086" y="3067"/>
                    <a:pt x="4086" y="1977"/>
                  </a:cubicBezTo>
                  <a:cubicBezTo>
                    <a:pt x="4086" y="884"/>
                    <a:pt x="3171" y="0"/>
                    <a:pt x="2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51;p48"/>
            <p:cNvSpPr/>
            <p:nvPr/>
          </p:nvSpPr>
          <p:spPr>
            <a:xfrm>
              <a:off x="459500" y="330475"/>
              <a:ext cx="102150" cy="98825"/>
            </a:xfrm>
            <a:custGeom>
              <a:avLst/>
              <a:gdLst/>
              <a:ahLst/>
              <a:cxnLst/>
              <a:rect l="l" t="t" r="r" b="b"/>
              <a:pathLst>
                <a:path w="4086" h="3953" extrusionOk="0">
                  <a:moveTo>
                    <a:pt x="2043" y="0"/>
                  </a:moveTo>
                  <a:cubicBezTo>
                    <a:pt x="915" y="0"/>
                    <a:pt x="0" y="886"/>
                    <a:pt x="0" y="1977"/>
                  </a:cubicBezTo>
                  <a:cubicBezTo>
                    <a:pt x="0" y="3067"/>
                    <a:pt x="915" y="3953"/>
                    <a:pt x="2043" y="3953"/>
                  </a:cubicBezTo>
                  <a:cubicBezTo>
                    <a:pt x="3172" y="3953"/>
                    <a:pt x="4086" y="3067"/>
                    <a:pt x="4086" y="1977"/>
                  </a:cubicBezTo>
                  <a:cubicBezTo>
                    <a:pt x="4086" y="884"/>
                    <a:pt x="3171" y="0"/>
                    <a:pt x="2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52;p48"/>
            <p:cNvSpPr/>
            <p:nvPr/>
          </p:nvSpPr>
          <p:spPr>
            <a:xfrm>
              <a:off x="608075" y="330475"/>
              <a:ext cx="102150" cy="98825"/>
            </a:xfrm>
            <a:custGeom>
              <a:avLst/>
              <a:gdLst/>
              <a:ahLst/>
              <a:cxnLst/>
              <a:rect l="l" t="t" r="r" b="b"/>
              <a:pathLst>
                <a:path w="4086" h="3953" extrusionOk="0">
                  <a:moveTo>
                    <a:pt x="2043" y="0"/>
                  </a:moveTo>
                  <a:cubicBezTo>
                    <a:pt x="915" y="0"/>
                    <a:pt x="0" y="886"/>
                    <a:pt x="0" y="1977"/>
                  </a:cubicBezTo>
                  <a:cubicBezTo>
                    <a:pt x="0" y="3067"/>
                    <a:pt x="915" y="3953"/>
                    <a:pt x="2043" y="3953"/>
                  </a:cubicBezTo>
                  <a:cubicBezTo>
                    <a:pt x="3172" y="3953"/>
                    <a:pt x="4086" y="3067"/>
                    <a:pt x="4086" y="1977"/>
                  </a:cubicBezTo>
                  <a:cubicBezTo>
                    <a:pt x="4086" y="884"/>
                    <a:pt x="3172" y="0"/>
                    <a:pt x="2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653;p48"/>
          <p:cNvGrpSpPr/>
          <p:nvPr/>
        </p:nvGrpSpPr>
        <p:grpSpPr>
          <a:xfrm>
            <a:off x="4603647" y="264944"/>
            <a:ext cx="2500282" cy="1617966"/>
            <a:chOff x="3805200" y="609700"/>
            <a:chExt cx="3197700" cy="2069275"/>
          </a:xfrm>
        </p:grpSpPr>
        <p:sp>
          <p:nvSpPr>
            <p:cNvPr id="139" name="Google Shape;654;p48"/>
            <p:cNvSpPr/>
            <p:nvPr/>
          </p:nvSpPr>
          <p:spPr>
            <a:xfrm>
              <a:off x="3805200" y="609700"/>
              <a:ext cx="3197700" cy="2069275"/>
            </a:xfrm>
            <a:custGeom>
              <a:avLst/>
              <a:gdLst/>
              <a:ahLst/>
              <a:cxnLst/>
              <a:rect l="l" t="t" r="r" b="b"/>
              <a:pathLst>
                <a:path w="127908" h="82771" extrusionOk="0">
                  <a:moveTo>
                    <a:pt x="1" y="0"/>
                  </a:moveTo>
                  <a:lnTo>
                    <a:pt x="1" y="82771"/>
                  </a:lnTo>
                  <a:lnTo>
                    <a:pt x="127908" y="82771"/>
                  </a:lnTo>
                  <a:lnTo>
                    <a:pt x="127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55;p48"/>
            <p:cNvSpPr/>
            <p:nvPr/>
          </p:nvSpPr>
          <p:spPr>
            <a:xfrm>
              <a:off x="5954475" y="612975"/>
              <a:ext cx="863275" cy="1084350"/>
            </a:xfrm>
            <a:custGeom>
              <a:avLst/>
              <a:gdLst/>
              <a:ahLst/>
              <a:cxnLst/>
              <a:rect l="l" t="t" r="r" b="b"/>
              <a:pathLst>
                <a:path w="34531" h="43374" extrusionOk="0">
                  <a:moveTo>
                    <a:pt x="0" y="0"/>
                  </a:moveTo>
                  <a:lnTo>
                    <a:pt x="0" y="43373"/>
                  </a:lnTo>
                  <a:lnTo>
                    <a:pt x="34530" y="43373"/>
                  </a:lnTo>
                  <a:lnTo>
                    <a:pt x="345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56;p48"/>
            <p:cNvSpPr/>
            <p:nvPr/>
          </p:nvSpPr>
          <p:spPr>
            <a:xfrm>
              <a:off x="6012575" y="1126475"/>
              <a:ext cx="726925" cy="498425"/>
            </a:xfrm>
            <a:custGeom>
              <a:avLst/>
              <a:gdLst/>
              <a:ahLst/>
              <a:cxnLst/>
              <a:rect l="l" t="t" r="r" b="b"/>
              <a:pathLst>
                <a:path w="29077" h="19937" extrusionOk="0">
                  <a:moveTo>
                    <a:pt x="1" y="1"/>
                  </a:moveTo>
                  <a:lnTo>
                    <a:pt x="1" y="19936"/>
                  </a:lnTo>
                  <a:lnTo>
                    <a:pt x="29077" y="19936"/>
                  </a:lnTo>
                  <a:lnTo>
                    <a:pt x="29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57;p48"/>
            <p:cNvSpPr/>
            <p:nvPr/>
          </p:nvSpPr>
          <p:spPr>
            <a:xfrm>
              <a:off x="6012575" y="612975"/>
              <a:ext cx="726925" cy="439225"/>
            </a:xfrm>
            <a:custGeom>
              <a:avLst/>
              <a:gdLst/>
              <a:ahLst/>
              <a:cxnLst/>
              <a:rect l="l" t="t" r="r" b="b"/>
              <a:pathLst>
                <a:path w="29077" h="17569" extrusionOk="0">
                  <a:moveTo>
                    <a:pt x="1" y="0"/>
                  </a:moveTo>
                  <a:lnTo>
                    <a:pt x="1" y="17569"/>
                  </a:lnTo>
                  <a:lnTo>
                    <a:pt x="29077" y="17569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658;p48"/>
          <p:cNvGrpSpPr/>
          <p:nvPr/>
        </p:nvGrpSpPr>
        <p:grpSpPr>
          <a:xfrm>
            <a:off x="4617213" y="1936939"/>
            <a:ext cx="2500321" cy="1615034"/>
            <a:chOff x="3822550" y="2748075"/>
            <a:chExt cx="3197750" cy="2065525"/>
          </a:xfrm>
        </p:grpSpPr>
        <p:sp>
          <p:nvSpPr>
            <p:cNvPr id="144" name="Google Shape;659;p48"/>
            <p:cNvSpPr/>
            <p:nvPr/>
          </p:nvSpPr>
          <p:spPr>
            <a:xfrm>
              <a:off x="3822550" y="2748075"/>
              <a:ext cx="3197750" cy="2065525"/>
            </a:xfrm>
            <a:custGeom>
              <a:avLst/>
              <a:gdLst/>
              <a:ahLst/>
              <a:cxnLst/>
              <a:rect l="l" t="t" r="r" b="b"/>
              <a:pathLst>
                <a:path w="127910" h="82621" extrusionOk="0">
                  <a:moveTo>
                    <a:pt x="1" y="0"/>
                  </a:moveTo>
                  <a:lnTo>
                    <a:pt x="1" y="82621"/>
                  </a:lnTo>
                  <a:lnTo>
                    <a:pt x="127909" y="82621"/>
                  </a:lnTo>
                  <a:lnTo>
                    <a:pt x="1279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60;p48"/>
            <p:cNvSpPr/>
            <p:nvPr/>
          </p:nvSpPr>
          <p:spPr>
            <a:xfrm>
              <a:off x="6283175" y="3078150"/>
              <a:ext cx="542175" cy="801100"/>
            </a:xfrm>
            <a:custGeom>
              <a:avLst/>
              <a:gdLst/>
              <a:ahLst/>
              <a:cxnLst/>
              <a:rect l="l" t="t" r="r" b="b"/>
              <a:pathLst>
                <a:path w="21687" h="32044" extrusionOk="0">
                  <a:moveTo>
                    <a:pt x="20792" y="896"/>
                  </a:moveTo>
                  <a:lnTo>
                    <a:pt x="20792" y="31148"/>
                  </a:lnTo>
                  <a:lnTo>
                    <a:pt x="899" y="31148"/>
                  </a:lnTo>
                  <a:lnTo>
                    <a:pt x="899" y="896"/>
                  </a:lnTo>
                  <a:close/>
                  <a:moveTo>
                    <a:pt x="0" y="1"/>
                  </a:moveTo>
                  <a:lnTo>
                    <a:pt x="0" y="32043"/>
                  </a:lnTo>
                  <a:lnTo>
                    <a:pt x="21687" y="32043"/>
                  </a:lnTo>
                  <a:lnTo>
                    <a:pt x="216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61;p48"/>
            <p:cNvSpPr/>
            <p:nvPr/>
          </p:nvSpPr>
          <p:spPr>
            <a:xfrm>
              <a:off x="6466225" y="3288850"/>
              <a:ext cx="176150" cy="379700"/>
            </a:xfrm>
            <a:custGeom>
              <a:avLst/>
              <a:gdLst/>
              <a:ahLst/>
              <a:cxnLst/>
              <a:rect l="l" t="t" r="r" b="b"/>
              <a:pathLst>
                <a:path w="7046" h="15188" extrusionOk="0">
                  <a:moveTo>
                    <a:pt x="1" y="0"/>
                  </a:moveTo>
                  <a:lnTo>
                    <a:pt x="1" y="15188"/>
                  </a:lnTo>
                  <a:lnTo>
                    <a:pt x="7045" y="15188"/>
                  </a:lnTo>
                  <a:lnTo>
                    <a:pt x="70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62;p48"/>
            <p:cNvSpPr/>
            <p:nvPr/>
          </p:nvSpPr>
          <p:spPr>
            <a:xfrm>
              <a:off x="5848825" y="3351175"/>
              <a:ext cx="320075" cy="468325"/>
            </a:xfrm>
            <a:custGeom>
              <a:avLst/>
              <a:gdLst/>
              <a:ahLst/>
              <a:cxnLst/>
              <a:rect l="l" t="t" r="r" b="b"/>
              <a:pathLst>
                <a:path w="12803" h="18733" extrusionOk="0">
                  <a:moveTo>
                    <a:pt x="11906" y="895"/>
                  </a:moveTo>
                  <a:lnTo>
                    <a:pt x="11906" y="17836"/>
                  </a:lnTo>
                  <a:lnTo>
                    <a:pt x="897" y="17836"/>
                  </a:lnTo>
                  <a:lnTo>
                    <a:pt x="897" y="895"/>
                  </a:lnTo>
                  <a:close/>
                  <a:moveTo>
                    <a:pt x="0" y="0"/>
                  </a:moveTo>
                  <a:lnTo>
                    <a:pt x="0" y="18732"/>
                  </a:lnTo>
                  <a:lnTo>
                    <a:pt x="12803" y="18732"/>
                  </a:lnTo>
                  <a:lnTo>
                    <a:pt x="12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63;p48"/>
            <p:cNvSpPr/>
            <p:nvPr/>
          </p:nvSpPr>
          <p:spPr>
            <a:xfrm>
              <a:off x="5958400" y="3476575"/>
              <a:ext cx="100925" cy="217475"/>
            </a:xfrm>
            <a:custGeom>
              <a:avLst/>
              <a:gdLst/>
              <a:ahLst/>
              <a:cxnLst/>
              <a:rect l="l" t="t" r="r" b="b"/>
              <a:pathLst>
                <a:path w="4037" h="8699" extrusionOk="0">
                  <a:moveTo>
                    <a:pt x="1" y="1"/>
                  </a:moveTo>
                  <a:lnTo>
                    <a:pt x="1" y="8698"/>
                  </a:lnTo>
                  <a:lnTo>
                    <a:pt x="4037" y="8698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64;p48"/>
            <p:cNvSpPr/>
            <p:nvPr/>
          </p:nvSpPr>
          <p:spPr>
            <a:xfrm>
              <a:off x="3917575" y="2990975"/>
              <a:ext cx="440625" cy="648925"/>
            </a:xfrm>
            <a:custGeom>
              <a:avLst/>
              <a:gdLst/>
              <a:ahLst/>
              <a:cxnLst/>
              <a:rect l="l" t="t" r="r" b="b"/>
              <a:pathLst>
                <a:path w="17625" h="25957" extrusionOk="0">
                  <a:moveTo>
                    <a:pt x="16728" y="895"/>
                  </a:moveTo>
                  <a:lnTo>
                    <a:pt x="16728" y="25060"/>
                  </a:lnTo>
                  <a:lnTo>
                    <a:pt x="897" y="25060"/>
                  </a:lnTo>
                  <a:lnTo>
                    <a:pt x="897" y="895"/>
                  </a:lnTo>
                  <a:close/>
                  <a:moveTo>
                    <a:pt x="0" y="0"/>
                  </a:moveTo>
                  <a:lnTo>
                    <a:pt x="0" y="25957"/>
                  </a:lnTo>
                  <a:lnTo>
                    <a:pt x="17625" y="25957"/>
                  </a:lnTo>
                  <a:lnTo>
                    <a:pt x="176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65;p48"/>
            <p:cNvSpPr/>
            <p:nvPr/>
          </p:nvSpPr>
          <p:spPr>
            <a:xfrm>
              <a:off x="4067000" y="3162700"/>
              <a:ext cx="141775" cy="305525"/>
            </a:xfrm>
            <a:custGeom>
              <a:avLst/>
              <a:gdLst/>
              <a:ahLst/>
              <a:cxnLst/>
              <a:rect l="l" t="t" r="r" b="b"/>
              <a:pathLst>
                <a:path w="5671" h="12221" extrusionOk="0">
                  <a:moveTo>
                    <a:pt x="1" y="0"/>
                  </a:moveTo>
                  <a:lnTo>
                    <a:pt x="1" y="12220"/>
                  </a:lnTo>
                  <a:lnTo>
                    <a:pt x="5670" y="12220"/>
                  </a:lnTo>
                  <a:lnTo>
                    <a:pt x="56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666;p48"/>
          <p:cNvGrpSpPr/>
          <p:nvPr/>
        </p:nvGrpSpPr>
        <p:grpSpPr>
          <a:xfrm>
            <a:off x="2035145" y="264944"/>
            <a:ext cx="2469084" cy="1617966"/>
            <a:chOff x="520250" y="609700"/>
            <a:chExt cx="3157800" cy="2069275"/>
          </a:xfrm>
        </p:grpSpPr>
        <p:sp>
          <p:nvSpPr>
            <p:cNvPr id="152" name="Google Shape;667;p48"/>
            <p:cNvSpPr/>
            <p:nvPr/>
          </p:nvSpPr>
          <p:spPr>
            <a:xfrm>
              <a:off x="520250" y="609700"/>
              <a:ext cx="3157800" cy="2069275"/>
            </a:xfrm>
            <a:custGeom>
              <a:avLst/>
              <a:gdLst/>
              <a:ahLst/>
              <a:cxnLst/>
              <a:rect l="l" t="t" r="r" b="b"/>
              <a:pathLst>
                <a:path w="126312" h="82771" extrusionOk="0">
                  <a:moveTo>
                    <a:pt x="1" y="0"/>
                  </a:moveTo>
                  <a:lnTo>
                    <a:pt x="1" y="82771"/>
                  </a:lnTo>
                  <a:lnTo>
                    <a:pt x="126312" y="82771"/>
                  </a:lnTo>
                  <a:lnTo>
                    <a:pt x="126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8;p48"/>
            <p:cNvSpPr/>
            <p:nvPr/>
          </p:nvSpPr>
          <p:spPr>
            <a:xfrm>
              <a:off x="627125" y="1808900"/>
              <a:ext cx="3050922" cy="870075"/>
            </a:xfrm>
            <a:custGeom>
              <a:avLst/>
              <a:gdLst/>
              <a:ahLst/>
              <a:cxnLst/>
              <a:rect l="l" t="t" r="r" b="b"/>
              <a:pathLst>
                <a:path w="127667" h="34803" extrusionOk="0">
                  <a:moveTo>
                    <a:pt x="2764" y="0"/>
                  </a:moveTo>
                  <a:lnTo>
                    <a:pt x="1" y="34802"/>
                  </a:lnTo>
                  <a:lnTo>
                    <a:pt x="127667" y="34802"/>
                  </a:lnTo>
                  <a:lnTo>
                    <a:pt x="127667" y="13495"/>
                  </a:lnTo>
                  <a:lnTo>
                    <a:pt x="93296" y="13495"/>
                  </a:lnTo>
                  <a:lnTo>
                    <a:pt x="93296" y="31329"/>
                  </a:lnTo>
                  <a:lnTo>
                    <a:pt x="31611" y="31329"/>
                  </a:lnTo>
                  <a:lnTo>
                    <a:pt x="31611" y="16721"/>
                  </a:lnTo>
                  <a:lnTo>
                    <a:pt x="23938" y="16721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670;p48"/>
          <p:cNvGrpSpPr/>
          <p:nvPr/>
        </p:nvGrpSpPr>
        <p:grpSpPr>
          <a:xfrm>
            <a:off x="2020308" y="1936352"/>
            <a:ext cx="2498737" cy="1616207"/>
            <a:chOff x="501275" y="2747325"/>
            <a:chExt cx="3195725" cy="2067025"/>
          </a:xfrm>
        </p:grpSpPr>
        <p:sp>
          <p:nvSpPr>
            <p:cNvPr id="155" name="Google Shape;671;p48"/>
            <p:cNvSpPr/>
            <p:nvPr/>
          </p:nvSpPr>
          <p:spPr>
            <a:xfrm>
              <a:off x="501275" y="2747325"/>
              <a:ext cx="3195725" cy="2067025"/>
            </a:xfrm>
            <a:custGeom>
              <a:avLst/>
              <a:gdLst/>
              <a:ahLst/>
              <a:cxnLst/>
              <a:rect l="l" t="t" r="r" b="b"/>
              <a:pathLst>
                <a:path w="127829" h="82681" extrusionOk="0">
                  <a:moveTo>
                    <a:pt x="1" y="1"/>
                  </a:moveTo>
                  <a:lnTo>
                    <a:pt x="1" y="82680"/>
                  </a:lnTo>
                  <a:lnTo>
                    <a:pt x="127829" y="82680"/>
                  </a:lnTo>
                  <a:lnTo>
                    <a:pt x="1278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72;p48"/>
            <p:cNvSpPr/>
            <p:nvPr/>
          </p:nvSpPr>
          <p:spPr>
            <a:xfrm>
              <a:off x="501275" y="3836225"/>
              <a:ext cx="3195725" cy="977375"/>
            </a:xfrm>
            <a:custGeom>
              <a:avLst/>
              <a:gdLst/>
              <a:ahLst/>
              <a:cxnLst/>
              <a:rect l="l" t="t" r="r" b="b"/>
              <a:pathLst>
                <a:path w="127829" h="39095" extrusionOk="0">
                  <a:moveTo>
                    <a:pt x="101558" y="0"/>
                  </a:moveTo>
                  <a:cubicBezTo>
                    <a:pt x="96174" y="0"/>
                    <a:pt x="90802" y="1089"/>
                    <a:pt x="85911" y="3342"/>
                  </a:cubicBezTo>
                  <a:cubicBezTo>
                    <a:pt x="81614" y="5321"/>
                    <a:pt x="77732" y="8077"/>
                    <a:pt x="73571" y="10321"/>
                  </a:cubicBezTo>
                  <a:cubicBezTo>
                    <a:pt x="69705" y="12408"/>
                    <a:pt x="65439" y="14077"/>
                    <a:pt x="61061" y="14077"/>
                  </a:cubicBezTo>
                  <a:cubicBezTo>
                    <a:pt x="60727" y="14077"/>
                    <a:pt x="60393" y="14068"/>
                    <a:pt x="60058" y="14048"/>
                  </a:cubicBezTo>
                  <a:cubicBezTo>
                    <a:pt x="53494" y="13657"/>
                    <a:pt x="47885" y="9478"/>
                    <a:pt x="41829" y="6940"/>
                  </a:cubicBezTo>
                  <a:cubicBezTo>
                    <a:pt x="37353" y="5064"/>
                    <a:pt x="32519" y="4162"/>
                    <a:pt x="27672" y="4162"/>
                  </a:cubicBezTo>
                  <a:cubicBezTo>
                    <a:pt x="17398" y="4162"/>
                    <a:pt x="7071" y="8215"/>
                    <a:pt x="1" y="15634"/>
                  </a:cubicBezTo>
                  <a:lnTo>
                    <a:pt x="1" y="39095"/>
                  </a:lnTo>
                  <a:lnTo>
                    <a:pt x="127829" y="39095"/>
                  </a:lnTo>
                  <a:lnTo>
                    <a:pt x="127829" y="9977"/>
                  </a:lnTo>
                  <a:cubicBezTo>
                    <a:pt x="120804" y="3466"/>
                    <a:pt x="111162" y="0"/>
                    <a:pt x="10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73;p48"/>
            <p:cNvSpPr/>
            <p:nvPr/>
          </p:nvSpPr>
          <p:spPr>
            <a:xfrm>
              <a:off x="2931275" y="3036025"/>
              <a:ext cx="359250" cy="653600"/>
            </a:xfrm>
            <a:custGeom>
              <a:avLst/>
              <a:gdLst/>
              <a:ahLst/>
              <a:cxnLst/>
              <a:rect l="l" t="t" r="r" b="b"/>
              <a:pathLst>
                <a:path w="14370" h="26144" extrusionOk="0">
                  <a:moveTo>
                    <a:pt x="7581" y="1"/>
                  </a:moveTo>
                  <a:cubicBezTo>
                    <a:pt x="6421" y="1"/>
                    <a:pt x="5247" y="333"/>
                    <a:pt x="4274" y="966"/>
                  </a:cubicBezTo>
                  <a:cubicBezTo>
                    <a:pt x="2210" y="2308"/>
                    <a:pt x="1040" y="4765"/>
                    <a:pt x="862" y="7218"/>
                  </a:cubicBezTo>
                  <a:cubicBezTo>
                    <a:pt x="683" y="9673"/>
                    <a:pt x="1403" y="12122"/>
                    <a:pt x="2484" y="14333"/>
                  </a:cubicBezTo>
                  <a:cubicBezTo>
                    <a:pt x="673" y="16150"/>
                    <a:pt x="1" y="19012"/>
                    <a:pt x="808" y="21446"/>
                  </a:cubicBezTo>
                  <a:cubicBezTo>
                    <a:pt x="1614" y="23878"/>
                    <a:pt x="3867" y="25769"/>
                    <a:pt x="6404" y="26143"/>
                  </a:cubicBezTo>
                  <a:lnTo>
                    <a:pt x="5500" y="25237"/>
                  </a:lnTo>
                  <a:cubicBezTo>
                    <a:pt x="7664" y="25171"/>
                    <a:pt x="9850" y="24525"/>
                    <a:pt x="11541" y="23171"/>
                  </a:cubicBezTo>
                  <a:cubicBezTo>
                    <a:pt x="13230" y="21816"/>
                    <a:pt x="14369" y="19711"/>
                    <a:pt x="14307" y="17546"/>
                  </a:cubicBezTo>
                  <a:cubicBezTo>
                    <a:pt x="14247" y="15382"/>
                    <a:pt x="12869" y="13243"/>
                    <a:pt x="10828" y="12521"/>
                  </a:cubicBezTo>
                  <a:cubicBezTo>
                    <a:pt x="11752" y="10727"/>
                    <a:pt x="12635" y="8863"/>
                    <a:pt x="12875" y="6860"/>
                  </a:cubicBezTo>
                  <a:cubicBezTo>
                    <a:pt x="13114" y="4855"/>
                    <a:pt x="12613" y="2663"/>
                    <a:pt x="11125" y="1298"/>
                  </a:cubicBezTo>
                  <a:cubicBezTo>
                    <a:pt x="10166" y="419"/>
                    <a:pt x="8882" y="1"/>
                    <a:pt x="7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74;p48"/>
            <p:cNvSpPr/>
            <p:nvPr/>
          </p:nvSpPr>
          <p:spPr>
            <a:xfrm>
              <a:off x="711625" y="3714150"/>
              <a:ext cx="57400" cy="425025"/>
            </a:xfrm>
            <a:custGeom>
              <a:avLst/>
              <a:gdLst/>
              <a:ahLst/>
              <a:cxnLst/>
              <a:rect l="l" t="t" r="r" b="b"/>
              <a:pathLst>
                <a:path w="2296" h="17001" extrusionOk="0">
                  <a:moveTo>
                    <a:pt x="1251" y="0"/>
                  </a:moveTo>
                  <a:cubicBezTo>
                    <a:pt x="837" y="0"/>
                    <a:pt x="422" y="267"/>
                    <a:pt x="415" y="801"/>
                  </a:cubicBezTo>
                  <a:cubicBezTo>
                    <a:pt x="351" y="5953"/>
                    <a:pt x="1" y="11425"/>
                    <a:pt x="644" y="16540"/>
                  </a:cubicBezTo>
                  <a:cubicBezTo>
                    <a:pt x="678" y="16809"/>
                    <a:pt x="955" y="17001"/>
                    <a:pt x="1197" y="17001"/>
                  </a:cubicBezTo>
                  <a:cubicBezTo>
                    <a:pt x="1370" y="17001"/>
                    <a:pt x="1525" y="16903"/>
                    <a:pt x="1559" y="16664"/>
                  </a:cubicBezTo>
                  <a:cubicBezTo>
                    <a:pt x="2296" y="11512"/>
                    <a:pt x="2048" y="5999"/>
                    <a:pt x="2073" y="801"/>
                  </a:cubicBezTo>
                  <a:cubicBezTo>
                    <a:pt x="2075" y="267"/>
                    <a:pt x="1664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75;p48"/>
            <p:cNvSpPr/>
            <p:nvPr/>
          </p:nvSpPr>
          <p:spPr>
            <a:xfrm>
              <a:off x="588525" y="3328125"/>
              <a:ext cx="323500" cy="588675"/>
            </a:xfrm>
            <a:custGeom>
              <a:avLst/>
              <a:gdLst/>
              <a:ahLst/>
              <a:cxnLst/>
              <a:rect l="l" t="t" r="r" b="b"/>
              <a:pathLst>
                <a:path w="12940" h="23547" extrusionOk="0">
                  <a:moveTo>
                    <a:pt x="6825" y="1"/>
                  </a:moveTo>
                  <a:cubicBezTo>
                    <a:pt x="5781" y="1"/>
                    <a:pt x="4724" y="299"/>
                    <a:pt x="3848" y="868"/>
                  </a:cubicBezTo>
                  <a:cubicBezTo>
                    <a:pt x="1990" y="2078"/>
                    <a:pt x="935" y="4289"/>
                    <a:pt x="774" y="6500"/>
                  </a:cubicBezTo>
                  <a:cubicBezTo>
                    <a:pt x="615" y="8711"/>
                    <a:pt x="1264" y="10918"/>
                    <a:pt x="2236" y="12909"/>
                  </a:cubicBezTo>
                  <a:cubicBezTo>
                    <a:pt x="607" y="14545"/>
                    <a:pt x="0" y="17124"/>
                    <a:pt x="727" y="19316"/>
                  </a:cubicBezTo>
                  <a:cubicBezTo>
                    <a:pt x="1453" y="21507"/>
                    <a:pt x="3483" y="23209"/>
                    <a:pt x="5766" y="23547"/>
                  </a:cubicBezTo>
                  <a:lnTo>
                    <a:pt x="4951" y="22730"/>
                  </a:lnTo>
                  <a:cubicBezTo>
                    <a:pt x="6900" y="22671"/>
                    <a:pt x="8869" y="22088"/>
                    <a:pt x="10393" y="20869"/>
                  </a:cubicBezTo>
                  <a:cubicBezTo>
                    <a:pt x="11915" y="19650"/>
                    <a:pt x="12940" y="17753"/>
                    <a:pt x="12884" y="15803"/>
                  </a:cubicBezTo>
                  <a:cubicBezTo>
                    <a:pt x="12829" y="13854"/>
                    <a:pt x="11590" y="11927"/>
                    <a:pt x="9750" y="11278"/>
                  </a:cubicBezTo>
                  <a:cubicBezTo>
                    <a:pt x="10583" y="9662"/>
                    <a:pt x="11377" y="7981"/>
                    <a:pt x="11595" y="6178"/>
                  </a:cubicBezTo>
                  <a:cubicBezTo>
                    <a:pt x="11811" y="4372"/>
                    <a:pt x="11359" y="2397"/>
                    <a:pt x="10018" y="1169"/>
                  </a:cubicBezTo>
                  <a:cubicBezTo>
                    <a:pt x="9154" y="377"/>
                    <a:pt x="7998" y="1"/>
                    <a:pt x="6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76;p48"/>
            <p:cNvSpPr/>
            <p:nvPr/>
          </p:nvSpPr>
          <p:spPr>
            <a:xfrm>
              <a:off x="1139925" y="3499950"/>
              <a:ext cx="61025" cy="500175"/>
            </a:xfrm>
            <a:custGeom>
              <a:avLst/>
              <a:gdLst/>
              <a:ahLst/>
              <a:cxnLst/>
              <a:rect l="l" t="t" r="r" b="b"/>
              <a:pathLst>
                <a:path w="2441" h="20007" extrusionOk="0">
                  <a:moveTo>
                    <a:pt x="1336" y="0"/>
                  </a:moveTo>
                  <a:cubicBezTo>
                    <a:pt x="923" y="0"/>
                    <a:pt x="508" y="267"/>
                    <a:pt x="501" y="801"/>
                  </a:cubicBezTo>
                  <a:cubicBezTo>
                    <a:pt x="420" y="6958"/>
                    <a:pt x="1" y="13439"/>
                    <a:pt x="704" y="19557"/>
                  </a:cubicBezTo>
                  <a:cubicBezTo>
                    <a:pt x="739" y="19858"/>
                    <a:pt x="950" y="20007"/>
                    <a:pt x="1164" y="20007"/>
                  </a:cubicBezTo>
                  <a:cubicBezTo>
                    <a:pt x="1379" y="20007"/>
                    <a:pt x="1596" y="19856"/>
                    <a:pt x="1636" y="19557"/>
                  </a:cubicBezTo>
                  <a:cubicBezTo>
                    <a:pt x="2441" y="13449"/>
                    <a:pt x="2135" y="6960"/>
                    <a:pt x="2158" y="801"/>
                  </a:cubicBezTo>
                  <a:cubicBezTo>
                    <a:pt x="2160" y="267"/>
                    <a:pt x="1749" y="0"/>
                    <a:pt x="1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77;p48"/>
            <p:cNvSpPr/>
            <p:nvPr/>
          </p:nvSpPr>
          <p:spPr>
            <a:xfrm>
              <a:off x="989350" y="3036075"/>
              <a:ext cx="385625" cy="701550"/>
            </a:xfrm>
            <a:custGeom>
              <a:avLst/>
              <a:gdLst/>
              <a:ahLst/>
              <a:cxnLst/>
              <a:rect l="l" t="t" r="r" b="b"/>
              <a:pathLst>
                <a:path w="15425" h="28062" extrusionOk="0">
                  <a:moveTo>
                    <a:pt x="8138" y="0"/>
                  </a:moveTo>
                  <a:cubicBezTo>
                    <a:pt x="6893" y="0"/>
                    <a:pt x="5632" y="357"/>
                    <a:pt x="4588" y="1036"/>
                  </a:cubicBezTo>
                  <a:cubicBezTo>
                    <a:pt x="2374" y="2474"/>
                    <a:pt x="1115" y="5110"/>
                    <a:pt x="925" y="7746"/>
                  </a:cubicBezTo>
                  <a:cubicBezTo>
                    <a:pt x="735" y="10381"/>
                    <a:pt x="1508" y="13010"/>
                    <a:pt x="2667" y="15383"/>
                  </a:cubicBezTo>
                  <a:cubicBezTo>
                    <a:pt x="724" y="17333"/>
                    <a:pt x="0" y="20406"/>
                    <a:pt x="868" y="23019"/>
                  </a:cubicBezTo>
                  <a:cubicBezTo>
                    <a:pt x="1735" y="25631"/>
                    <a:pt x="4153" y="27660"/>
                    <a:pt x="6875" y="28061"/>
                  </a:cubicBezTo>
                  <a:lnTo>
                    <a:pt x="5902" y="27089"/>
                  </a:lnTo>
                  <a:cubicBezTo>
                    <a:pt x="8227" y="27017"/>
                    <a:pt x="10574" y="26325"/>
                    <a:pt x="12389" y="24871"/>
                  </a:cubicBezTo>
                  <a:cubicBezTo>
                    <a:pt x="14204" y="23418"/>
                    <a:pt x="15425" y="21158"/>
                    <a:pt x="15359" y="18833"/>
                  </a:cubicBezTo>
                  <a:cubicBezTo>
                    <a:pt x="15294" y="16509"/>
                    <a:pt x="13814" y="14215"/>
                    <a:pt x="11623" y="13440"/>
                  </a:cubicBezTo>
                  <a:cubicBezTo>
                    <a:pt x="12616" y="11514"/>
                    <a:pt x="13564" y="9512"/>
                    <a:pt x="13821" y="7362"/>
                  </a:cubicBezTo>
                  <a:cubicBezTo>
                    <a:pt x="14078" y="5209"/>
                    <a:pt x="13539" y="2856"/>
                    <a:pt x="11942" y="1393"/>
                  </a:cubicBezTo>
                  <a:cubicBezTo>
                    <a:pt x="10912" y="449"/>
                    <a:pt x="9535" y="0"/>
                    <a:pt x="81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679;p48"/>
          <p:cNvGrpSpPr/>
          <p:nvPr/>
        </p:nvGrpSpPr>
        <p:grpSpPr>
          <a:xfrm flipH="1">
            <a:off x="2648560" y="412327"/>
            <a:ext cx="1373856" cy="1470568"/>
            <a:chOff x="2553213" y="1955707"/>
            <a:chExt cx="1439950" cy="1541314"/>
          </a:xfrm>
        </p:grpSpPr>
        <p:sp>
          <p:nvSpPr>
            <p:cNvPr id="163" name="Google Shape;680;p48"/>
            <p:cNvSpPr/>
            <p:nvPr/>
          </p:nvSpPr>
          <p:spPr>
            <a:xfrm>
              <a:off x="2643733" y="2974421"/>
              <a:ext cx="1121100" cy="522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681;p48"/>
            <p:cNvGrpSpPr/>
            <p:nvPr/>
          </p:nvGrpSpPr>
          <p:grpSpPr>
            <a:xfrm>
              <a:off x="2553213" y="1955707"/>
              <a:ext cx="1439950" cy="1087911"/>
              <a:chOff x="1275900" y="892950"/>
              <a:chExt cx="1842075" cy="1391725"/>
            </a:xfrm>
          </p:grpSpPr>
          <p:sp>
            <p:nvSpPr>
              <p:cNvPr id="171" name="Google Shape;682;p48"/>
              <p:cNvSpPr/>
              <p:nvPr/>
            </p:nvSpPr>
            <p:spPr>
              <a:xfrm>
                <a:off x="2044050" y="1038875"/>
                <a:ext cx="1073925" cy="1240525"/>
              </a:xfrm>
              <a:custGeom>
                <a:avLst/>
                <a:gdLst/>
                <a:ahLst/>
                <a:cxnLst/>
                <a:rect l="l" t="t" r="r" b="b"/>
                <a:pathLst>
                  <a:path w="42957" h="49621" extrusionOk="0">
                    <a:moveTo>
                      <a:pt x="9685" y="1"/>
                    </a:moveTo>
                    <a:cubicBezTo>
                      <a:pt x="8155" y="1"/>
                      <a:pt x="6533" y="853"/>
                      <a:pt x="5579" y="2114"/>
                    </a:cubicBezTo>
                    <a:cubicBezTo>
                      <a:pt x="4135" y="4019"/>
                      <a:pt x="3808" y="6515"/>
                      <a:pt x="3528" y="8888"/>
                    </a:cubicBezTo>
                    <a:cubicBezTo>
                      <a:pt x="2449" y="18062"/>
                      <a:pt x="1371" y="27237"/>
                      <a:pt x="408" y="36424"/>
                    </a:cubicBezTo>
                    <a:cubicBezTo>
                      <a:pt x="202" y="38402"/>
                      <a:pt x="1" y="40411"/>
                      <a:pt x="336" y="42371"/>
                    </a:cubicBezTo>
                    <a:cubicBezTo>
                      <a:pt x="673" y="44330"/>
                      <a:pt x="1618" y="46273"/>
                      <a:pt x="3269" y="47379"/>
                    </a:cubicBezTo>
                    <a:cubicBezTo>
                      <a:pt x="3975" y="47852"/>
                      <a:pt x="4804" y="48005"/>
                      <a:pt x="5679" y="48005"/>
                    </a:cubicBezTo>
                    <a:cubicBezTo>
                      <a:pt x="6968" y="48005"/>
                      <a:pt x="8358" y="47673"/>
                      <a:pt x="9603" y="47544"/>
                    </a:cubicBezTo>
                    <a:cubicBezTo>
                      <a:pt x="10030" y="47500"/>
                      <a:pt x="10446" y="47482"/>
                      <a:pt x="10856" y="47482"/>
                    </a:cubicBezTo>
                    <a:cubicBezTo>
                      <a:pt x="12456" y="47482"/>
                      <a:pt x="13963" y="47765"/>
                      <a:pt x="15628" y="47924"/>
                    </a:cubicBezTo>
                    <a:cubicBezTo>
                      <a:pt x="18397" y="48187"/>
                      <a:pt x="21002" y="49620"/>
                      <a:pt x="23777" y="49620"/>
                    </a:cubicBezTo>
                    <a:cubicBezTo>
                      <a:pt x="23839" y="49620"/>
                      <a:pt x="23901" y="49620"/>
                      <a:pt x="23964" y="49618"/>
                    </a:cubicBezTo>
                    <a:cubicBezTo>
                      <a:pt x="26894" y="49549"/>
                      <a:pt x="29704" y="47651"/>
                      <a:pt x="30861" y="44958"/>
                    </a:cubicBezTo>
                    <a:cubicBezTo>
                      <a:pt x="31309" y="43914"/>
                      <a:pt x="31616" y="42660"/>
                      <a:pt x="32619" y="42125"/>
                    </a:cubicBezTo>
                    <a:cubicBezTo>
                      <a:pt x="33045" y="41899"/>
                      <a:pt x="33520" y="41847"/>
                      <a:pt x="34008" y="41847"/>
                    </a:cubicBezTo>
                    <a:cubicBezTo>
                      <a:pt x="34390" y="41847"/>
                      <a:pt x="34780" y="41879"/>
                      <a:pt x="35159" y="41883"/>
                    </a:cubicBezTo>
                    <a:cubicBezTo>
                      <a:pt x="35182" y="41883"/>
                      <a:pt x="35205" y="41883"/>
                      <a:pt x="35228" y="41883"/>
                    </a:cubicBezTo>
                    <a:cubicBezTo>
                      <a:pt x="38553" y="41883"/>
                      <a:pt x="41702" y="39288"/>
                      <a:pt x="42326" y="36019"/>
                    </a:cubicBezTo>
                    <a:cubicBezTo>
                      <a:pt x="42956" y="32727"/>
                      <a:pt x="40951" y="29128"/>
                      <a:pt x="37820" y="27928"/>
                    </a:cubicBezTo>
                    <a:cubicBezTo>
                      <a:pt x="36498" y="27421"/>
                      <a:pt x="35059" y="27311"/>
                      <a:pt x="33693" y="26936"/>
                    </a:cubicBezTo>
                    <a:cubicBezTo>
                      <a:pt x="32328" y="26562"/>
                      <a:pt x="30941" y="25818"/>
                      <a:pt x="30368" y="24522"/>
                    </a:cubicBezTo>
                    <a:cubicBezTo>
                      <a:pt x="29555" y="22682"/>
                      <a:pt x="30652" y="20442"/>
                      <a:pt x="29933" y="18561"/>
                    </a:cubicBezTo>
                    <a:cubicBezTo>
                      <a:pt x="29169" y="16566"/>
                      <a:pt x="26753" y="15833"/>
                      <a:pt x="24633" y="15546"/>
                    </a:cubicBezTo>
                    <a:cubicBezTo>
                      <a:pt x="22514" y="15260"/>
                      <a:pt x="20142" y="15050"/>
                      <a:pt x="18736" y="13440"/>
                    </a:cubicBezTo>
                    <a:cubicBezTo>
                      <a:pt x="17273" y="11761"/>
                      <a:pt x="17468" y="9268"/>
                      <a:pt x="17050" y="7078"/>
                    </a:cubicBezTo>
                    <a:cubicBezTo>
                      <a:pt x="16504" y="4214"/>
                      <a:pt x="14327" y="2277"/>
                      <a:pt x="11855" y="726"/>
                    </a:cubicBezTo>
                    <a:cubicBezTo>
                      <a:pt x="11223" y="223"/>
                      <a:pt x="10466" y="1"/>
                      <a:pt x="96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683;p48"/>
              <p:cNvSpPr/>
              <p:nvPr/>
            </p:nvSpPr>
            <p:spPr>
              <a:xfrm>
                <a:off x="1314600" y="1242950"/>
                <a:ext cx="706650" cy="1022500"/>
              </a:xfrm>
              <a:custGeom>
                <a:avLst/>
                <a:gdLst/>
                <a:ahLst/>
                <a:cxnLst/>
                <a:rect l="l" t="t" r="r" b="b"/>
                <a:pathLst>
                  <a:path w="28266" h="40900" extrusionOk="0">
                    <a:moveTo>
                      <a:pt x="13836" y="0"/>
                    </a:moveTo>
                    <a:lnTo>
                      <a:pt x="13563" y="111"/>
                    </a:lnTo>
                    <a:cubicBezTo>
                      <a:pt x="14021" y="3386"/>
                      <a:pt x="12766" y="6855"/>
                      <a:pt x="10314" y="9076"/>
                    </a:cubicBezTo>
                    <a:cubicBezTo>
                      <a:pt x="9035" y="10235"/>
                      <a:pt x="7400" y="11151"/>
                      <a:pt x="6746" y="12749"/>
                    </a:cubicBezTo>
                    <a:cubicBezTo>
                      <a:pt x="5715" y="15261"/>
                      <a:pt x="7513" y="18565"/>
                      <a:pt x="5796" y="20670"/>
                    </a:cubicBezTo>
                    <a:cubicBezTo>
                      <a:pt x="4672" y="22047"/>
                      <a:pt x="2541" y="22168"/>
                      <a:pt x="1286" y="23428"/>
                    </a:cubicBezTo>
                    <a:cubicBezTo>
                      <a:pt x="1" y="24718"/>
                      <a:pt x="6" y="26772"/>
                      <a:pt x="151" y="28585"/>
                    </a:cubicBezTo>
                    <a:cubicBezTo>
                      <a:pt x="328" y="30792"/>
                      <a:pt x="592" y="33021"/>
                      <a:pt x="1400" y="35082"/>
                    </a:cubicBezTo>
                    <a:cubicBezTo>
                      <a:pt x="2209" y="37141"/>
                      <a:pt x="3623" y="39041"/>
                      <a:pt x="5603" y="40028"/>
                    </a:cubicBezTo>
                    <a:cubicBezTo>
                      <a:pt x="6930" y="40689"/>
                      <a:pt x="8402" y="40899"/>
                      <a:pt x="9896" y="40899"/>
                    </a:cubicBezTo>
                    <a:cubicBezTo>
                      <a:pt x="10807" y="40899"/>
                      <a:pt x="11725" y="40821"/>
                      <a:pt x="12623" y="40719"/>
                    </a:cubicBezTo>
                    <a:cubicBezTo>
                      <a:pt x="15625" y="40373"/>
                      <a:pt x="18596" y="39795"/>
                      <a:pt x="21507" y="38989"/>
                    </a:cubicBezTo>
                    <a:cubicBezTo>
                      <a:pt x="23008" y="38573"/>
                      <a:pt x="24540" y="38070"/>
                      <a:pt x="25707" y="37038"/>
                    </a:cubicBezTo>
                    <a:cubicBezTo>
                      <a:pt x="28020" y="34987"/>
                      <a:pt x="28265" y="31473"/>
                      <a:pt x="27887" y="28405"/>
                    </a:cubicBezTo>
                    <a:cubicBezTo>
                      <a:pt x="26584" y="17801"/>
                      <a:pt x="20110" y="8650"/>
                      <a:pt x="138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684;p48"/>
              <p:cNvSpPr/>
              <p:nvPr/>
            </p:nvSpPr>
            <p:spPr>
              <a:xfrm>
                <a:off x="1935825" y="1647650"/>
                <a:ext cx="401950" cy="637025"/>
              </a:xfrm>
              <a:custGeom>
                <a:avLst/>
                <a:gdLst/>
                <a:ahLst/>
                <a:cxnLst/>
                <a:rect l="l" t="t" r="r" b="b"/>
                <a:pathLst>
                  <a:path w="16078" h="25481" extrusionOk="0">
                    <a:moveTo>
                      <a:pt x="16078" y="1"/>
                    </a:moveTo>
                    <a:lnTo>
                      <a:pt x="0" y="348"/>
                    </a:lnTo>
                    <a:lnTo>
                      <a:pt x="0" y="23262"/>
                    </a:lnTo>
                    <a:cubicBezTo>
                      <a:pt x="2871" y="24783"/>
                      <a:pt x="5520" y="25480"/>
                      <a:pt x="7982" y="25480"/>
                    </a:cubicBezTo>
                    <a:cubicBezTo>
                      <a:pt x="10604" y="25480"/>
                      <a:pt x="13014" y="24689"/>
                      <a:pt x="15251" y="23262"/>
                    </a:cubicBezTo>
                    <a:lnTo>
                      <a:pt x="16078" y="1"/>
                    </a:ln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685;p48"/>
              <p:cNvSpPr/>
              <p:nvPr/>
            </p:nvSpPr>
            <p:spPr>
              <a:xfrm>
                <a:off x="1626650" y="1099200"/>
                <a:ext cx="740975" cy="936475"/>
              </a:xfrm>
              <a:custGeom>
                <a:avLst/>
                <a:gdLst/>
                <a:ahLst/>
                <a:cxnLst/>
                <a:rect l="l" t="t" r="r" b="b"/>
                <a:pathLst>
                  <a:path w="29639" h="37459" extrusionOk="0">
                    <a:moveTo>
                      <a:pt x="126" y="0"/>
                    </a:moveTo>
                    <a:cubicBezTo>
                      <a:pt x="126" y="0"/>
                      <a:pt x="0" y="21571"/>
                      <a:pt x="629" y="26865"/>
                    </a:cubicBezTo>
                    <a:cubicBezTo>
                      <a:pt x="1401" y="33366"/>
                      <a:pt x="6762" y="37459"/>
                      <a:pt x="11913" y="37459"/>
                    </a:cubicBezTo>
                    <a:cubicBezTo>
                      <a:pt x="11977" y="37459"/>
                      <a:pt x="12042" y="37458"/>
                      <a:pt x="12107" y="37457"/>
                    </a:cubicBezTo>
                    <a:cubicBezTo>
                      <a:pt x="18510" y="37329"/>
                      <a:pt x="25774" y="35108"/>
                      <a:pt x="27705" y="28758"/>
                    </a:cubicBezTo>
                    <a:cubicBezTo>
                      <a:pt x="29638" y="22407"/>
                      <a:pt x="27250" y="0"/>
                      <a:pt x="27250" y="0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686;p48"/>
              <p:cNvSpPr/>
              <p:nvPr/>
            </p:nvSpPr>
            <p:spPr>
              <a:xfrm>
                <a:off x="2324425" y="1449675"/>
                <a:ext cx="177025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11898" extrusionOk="0">
                    <a:moveTo>
                      <a:pt x="1572" y="0"/>
                    </a:moveTo>
                    <a:cubicBezTo>
                      <a:pt x="660" y="0"/>
                      <a:pt x="0" y="152"/>
                      <a:pt x="0" y="152"/>
                    </a:cubicBezTo>
                    <a:lnTo>
                      <a:pt x="0" y="11897"/>
                    </a:lnTo>
                    <a:cubicBezTo>
                      <a:pt x="0" y="11897"/>
                      <a:pt x="21" y="11898"/>
                      <a:pt x="59" y="11898"/>
                    </a:cubicBezTo>
                    <a:cubicBezTo>
                      <a:pt x="736" y="11898"/>
                      <a:pt x="7080" y="11728"/>
                      <a:pt x="6898" y="5350"/>
                    </a:cubicBezTo>
                    <a:cubicBezTo>
                      <a:pt x="6765" y="726"/>
                      <a:pt x="3566" y="0"/>
                      <a:pt x="1572" y="0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687;p48"/>
              <p:cNvSpPr/>
              <p:nvPr/>
            </p:nvSpPr>
            <p:spPr>
              <a:xfrm>
                <a:off x="1911925" y="1900950"/>
                <a:ext cx="328425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5850" extrusionOk="0">
                    <a:moveTo>
                      <a:pt x="13030" y="1"/>
                    </a:moveTo>
                    <a:cubicBezTo>
                      <a:pt x="13013" y="1"/>
                      <a:pt x="12996" y="7"/>
                      <a:pt x="12981" y="22"/>
                    </a:cubicBezTo>
                    <a:cubicBezTo>
                      <a:pt x="9741" y="3428"/>
                      <a:pt x="5584" y="5240"/>
                      <a:pt x="931" y="5240"/>
                    </a:cubicBezTo>
                    <a:cubicBezTo>
                      <a:pt x="745" y="5240"/>
                      <a:pt x="559" y="5237"/>
                      <a:pt x="372" y="5231"/>
                    </a:cubicBezTo>
                    <a:cubicBezTo>
                      <a:pt x="368" y="5231"/>
                      <a:pt x="365" y="5231"/>
                      <a:pt x="361" y="5231"/>
                    </a:cubicBezTo>
                    <a:cubicBezTo>
                      <a:pt x="1" y="5231"/>
                      <a:pt x="16" y="5772"/>
                      <a:pt x="372" y="5801"/>
                    </a:cubicBezTo>
                    <a:cubicBezTo>
                      <a:pt x="772" y="5833"/>
                      <a:pt x="1171" y="5849"/>
                      <a:pt x="1567" y="5849"/>
                    </a:cubicBezTo>
                    <a:cubicBezTo>
                      <a:pt x="6096" y="5849"/>
                      <a:pt x="10351" y="3758"/>
                      <a:pt x="13099" y="112"/>
                    </a:cubicBezTo>
                    <a:cubicBezTo>
                      <a:pt x="13136" y="59"/>
                      <a:pt x="13083" y="1"/>
                      <a:pt x="13030" y="1"/>
                    </a:cubicBezTo>
                    <a:close/>
                  </a:path>
                </a:pathLst>
              </a:custGeom>
              <a:solidFill>
                <a:srgbClr val="D88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688;p48"/>
              <p:cNvSpPr/>
              <p:nvPr/>
            </p:nvSpPr>
            <p:spPr>
              <a:xfrm>
                <a:off x="1896900" y="1774975"/>
                <a:ext cx="1251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553" extrusionOk="0">
                    <a:moveTo>
                      <a:pt x="4676" y="1"/>
                    </a:moveTo>
                    <a:cubicBezTo>
                      <a:pt x="4622" y="1"/>
                      <a:pt x="4567" y="24"/>
                      <a:pt x="4520" y="80"/>
                    </a:cubicBezTo>
                    <a:cubicBezTo>
                      <a:pt x="4027" y="659"/>
                      <a:pt x="3505" y="1244"/>
                      <a:pt x="2806" y="1576"/>
                    </a:cubicBezTo>
                    <a:cubicBezTo>
                      <a:pt x="2483" y="1730"/>
                      <a:pt x="2188" y="1795"/>
                      <a:pt x="1906" y="1795"/>
                    </a:cubicBezTo>
                    <a:cubicBezTo>
                      <a:pt x="1421" y="1795"/>
                      <a:pt x="971" y="1604"/>
                      <a:pt x="464" y="1347"/>
                    </a:cubicBezTo>
                    <a:cubicBezTo>
                      <a:pt x="428" y="1329"/>
                      <a:pt x="387" y="1320"/>
                      <a:pt x="346" y="1320"/>
                    </a:cubicBezTo>
                    <a:cubicBezTo>
                      <a:pt x="179" y="1320"/>
                      <a:pt x="0" y="1458"/>
                      <a:pt x="78" y="1643"/>
                    </a:cubicBezTo>
                    <a:cubicBezTo>
                      <a:pt x="347" y="2296"/>
                      <a:pt x="1004" y="2553"/>
                      <a:pt x="1671" y="2553"/>
                    </a:cubicBezTo>
                    <a:cubicBezTo>
                      <a:pt x="1867" y="2553"/>
                      <a:pt x="2065" y="2530"/>
                      <a:pt x="2253" y="2489"/>
                    </a:cubicBezTo>
                    <a:cubicBezTo>
                      <a:pt x="3395" y="2240"/>
                      <a:pt x="4143" y="1263"/>
                      <a:pt x="4855" y="416"/>
                    </a:cubicBezTo>
                    <a:cubicBezTo>
                      <a:pt x="5005" y="239"/>
                      <a:pt x="4847" y="1"/>
                      <a:pt x="46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689;p48"/>
              <p:cNvSpPr/>
              <p:nvPr/>
            </p:nvSpPr>
            <p:spPr>
              <a:xfrm>
                <a:off x="1586025" y="979750"/>
                <a:ext cx="811425" cy="476675"/>
              </a:xfrm>
              <a:custGeom>
                <a:avLst/>
                <a:gdLst/>
                <a:ahLst/>
                <a:cxnLst/>
                <a:rect l="l" t="t" r="r" b="b"/>
                <a:pathLst>
                  <a:path w="32457" h="19067" extrusionOk="0">
                    <a:moveTo>
                      <a:pt x="16551" y="1"/>
                    </a:moveTo>
                    <a:cubicBezTo>
                      <a:pt x="15225" y="1"/>
                      <a:pt x="13914" y="30"/>
                      <a:pt x="12657" y="56"/>
                    </a:cubicBezTo>
                    <a:cubicBezTo>
                      <a:pt x="10241" y="105"/>
                      <a:pt x="7793" y="464"/>
                      <a:pt x="5622" y="1457"/>
                    </a:cubicBezTo>
                    <a:cubicBezTo>
                      <a:pt x="3450" y="2449"/>
                      <a:pt x="1571" y="4138"/>
                      <a:pt x="764" y="6276"/>
                    </a:cubicBezTo>
                    <a:cubicBezTo>
                      <a:pt x="0" y="8299"/>
                      <a:pt x="237" y="10533"/>
                      <a:pt x="714" y="12633"/>
                    </a:cubicBezTo>
                    <a:cubicBezTo>
                      <a:pt x="866" y="13306"/>
                      <a:pt x="1098" y="14047"/>
                      <a:pt x="1737" y="14383"/>
                    </a:cubicBezTo>
                    <a:cubicBezTo>
                      <a:pt x="2046" y="14546"/>
                      <a:pt x="2402" y="14586"/>
                      <a:pt x="2761" y="14586"/>
                    </a:cubicBezTo>
                    <a:cubicBezTo>
                      <a:pt x="2915" y="14586"/>
                      <a:pt x="3069" y="14579"/>
                      <a:pt x="3221" y="14571"/>
                    </a:cubicBezTo>
                    <a:lnTo>
                      <a:pt x="6279" y="14419"/>
                    </a:lnTo>
                    <a:cubicBezTo>
                      <a:pt x="6609" y="14401"/>
                      <a:pt x="6961" y="14378"/>
                      <a:pt x="7223" y="14186"/>
                    </a:cubicBezTo>
                    <a:cubicBezTo>
                      <a:pt x="7392" y="14063"/>
                      <a:pt x="7501" y="13883"/>
                      <a:pt x="7608" y="13708"/>
                    </a:cubicBezTo>
                    <a:lnTo>
                      <a:pt x="9419" y="10721"/>
                    </a:lnTo>
                    <a:cubicBezTo>
                      <a:pt x="10127" y="11733"/>
                      <a:pt x="10562" y="12910"/>
                      <a:pt x="10675" y="14114"/>
                    </a:cubicBezTo>
                    <a:cubicBezTo>
                      <a:pt x="13125" y="14239"/>
                      <a:pt x="15578" y="14324"/>
                      <a:pt x="18030" y="14368"/>
                    </a:cubicBezTo>
                    <a:cubicBezTo>
                      <a:pt x="18149" y="14370"/>
                      <a:pt x="18268" y="14372"/>
                      <a:pt x="18387" y="14372"/>
                    </a:cubicBezTo>
                    <a:cubicBezTo>
                      <a:pt x="18929" y="14372"/>
                      <a:pt x="19474" y="14335"/>
                      <a:pt x="19957" y="14117"/>
                    </a:cubicBezTo>
                    <a:cubicBezTo>
                      <a:pt x="20672" y="13798"/>
                      <a:pt x="21145" y="13122"/>
                      <a:pt x="21372" y="12410"/>
                    </a:cubicBezTo>
                    <a:cubicBezTo>
                      <a:pt x="21600" y="11698"/>
                      <a:pt x="21613" y="10945"/>
                      <a:pt x="21623" y="10202"/>
                    </a:cubicBezTo>
                    <a:cubicBezTo>
                      <a:pt x="21747" y="12127"/>
                      <a:pt x="22616" y="14001"/>
                      <a:pt x="24035" y="15397"/>
                    </a:cubicBezTo>
                    <a:cubicBezTo>
                      <a:pt x="25453" y="16792"/>
                      <a:pt x="28045" y="18862"/>
                      <a:pt x="30086" y="19067"/>
                    </a:cubicBezTo>
                    <a:lnTo>
                      <a:pt x="32019" y="17898"/>
                    </a:lnTo>
                    <a:cubicBezTo>
                      <a:pt x="32456" y="15833"/>
                      <a:pt x="31201" y="13335"/>
                      <a:pt x="31152" y="11229"/>
                    </a:cubicBezTo>
                    <a:cubicBezTo>
                      <a:pt x="31101" y="9122"/>
                      <a:pt x="32247" y="5173"/>
                      <a:pt x="30844" y="3528"/>
                    </a:cubicBezTo>
                    <a:cubicBezTo>
                      <a:pt x="29613" y="2083"/>
                      <a:pt x="29536" y="1837"/>
                      <a:pt x="25011" y="765"/>
                    </a:cubicBezTo>
                    <a:cubicBezTo>
                      <a:pt x="22380" y="141"/>
                      <a:pt x="19429" y="1"/>
                      <a:pt x="165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690;p48"/>
              <p:cNvSpPr/>
              <p:nvPr/>
            </p:nvSpPr>
            <p:spPr>
              <a:xfrm>
                <a:off x="2337400" y="1034250"/>
                <a:ext cx="1700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1781" extrusionOk="0">
                    <a:moveTo>
                      <a:pt x="2378" y="0"/>
                    </a:moveTo>
                    <a:cubicBezTo>
                      <a:pt x="1854" y="0"/>
                      <a:pt x="1384" y="62"/>
                      <a:pt x="1012" y="150"/>
                    </a:cubicBezTo>
                    <a:cubicBezTo>
                      <a:pt x="365" y="300"/>
                      <a:pt x="0" y="493"/>
                      <a:pt x="13" y="525"/>
                    </a:cubicBezTo>
                    <a:cubicBezTo>
                      <a:pt x="15" y="531"/>
                      <a:pt x="24" y="535"/>
                      <a:pt x="42" y="535"/>
                    </a:cubicBezTo>
                    <a:cubicBezTo>
                      <a:pt x="206" y="535"/>
                      <a:pt x="1046" y="272"/>
                      <a:pt x="2194" y="272"/>
                    </a:cubicBezTo>
                    <a:cubicBezTo>
                      <a:pt x="2607" y="272"/>
                      <a:pt x="3060" y="306"/>
                      <a:pt x="3536" y="398"/>
                    </a:cubicBezTo>
                    <a:cubicBezTo>
                      <a:pt x="5415" y="730"/>
                      <a:pt x="6642" y="1781"/>
                      <a:pt x="6770" y="1781"/>
                    </a:cubicBezTo>
                    <a:cubicBezTo>
                      <a:pt x="6775" y="1781"/>
                      <a:pt x="6778" y="1780"/>
                      <a:pt x="6780" y="1777"/>
                    </a:cubicBezTo>
                    <a:cubicBezTo>
                      <a:pt x="6802" y="1752"/>
                      <a:pt x="6531" y="1441"/>
                      <a:pt x="5981" y="1070"/>
                    </a:cubicBezTo>
                    <a:cubicBezTo>
                      <a:pt x="5436" y="698"/>
                      <a:pt x="4590" y="297"/>
                      <a:pt x="3590" y="110"/>
                    </a:cubicBezTo>
                    <a:cubicBezTo>
                      <a:pt x="3168" y="33"/>
                      <a:pt x="2759" y="0"/>
                      <a:pt x="23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691;p48"/>
              <p:cNvSpPr/>
              <p:nvPr/>
            </p:nvSpPr>
            <p:spPr>
              <a:xfrm>
                <a:off x="2310625" y="892950"/>
                <a:ext cx="3677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6546" extrusionOk="0">
                    <a:moveTo>
                      <a:pt x="426" y="0"/>
                    </a:moveTo>
                    <a:cubicBezTo>
                      <a:pt x="425" y="0"/>
                      <a:pt x="424" y="1"/>
                      <a:pt x="423" y="1"/>
                    </a:cubicBezTo>
                    <a:cubicBezTo>
                      <a:pt x="381" y="27"/>
                      <a:pt x="584" y="365"/>
                      <a:pt x="790" y="950"/>
                    </a:cubicBezTo>
                    <a:cubicBezTo>
                      <a:pt x="996" y="1536"/>
                      <a:pt x="1174" y="2383"/>
                      <a:pt x="1122" y="3325"/>
                    </a:cubicBezTo>
                    <a:cubicBezTo>
                      <a:pt x="1063" y="4266"/>
                      <a:pt x="790" y="5090"/>
                      <a:pt x="513" y="5645"/>
                    </a:cubicBezTo>
                    <a:cubicBezTo>
                      <a:pt x="238" y="6199"/>
                      <a:pt x="1" y="6514"/>
                      <a:pt x="40" y="6545"/>
                    </a:cubicBezTo>
                    <a:cubicBezTo>
                      <a:pt x="41" y="6546"/>
                      <a:pt x="42" y="6546"/>
                      <a:pt x="44" y="6546"/>
                    </a:cubicBezTo>
                    <a:cubicBezTo>
                      <a:pt x="84" y="6546"/>
                      <a:pt x="376" y="6279"/>
                      <a:pt x="696" y="5744"/>
                    </a:cubicBezTo>
                    <a:cubicBezTo>
                      <a:pt x="1032" y="5194"/>
                      <a:pt x="1354" y="4334"/>
                      <a:pt x="1415" y="3342"/>
                    </a:cubicBezTo>
                    <a:cubicBezTo>
                      <a:pt x="1471" y="2351"/>
                      <a:pt x="1251" y="1459"/>
                      <a:pt x="983" y="874"/>
                    </a:cubicBezTo>
                    <a:cubicBezTo>
                      <a:pt x="725" y="299"/>
                      <a:pt x="463" y="0"/>
                      <a:pt x="4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692;p48"/>
              <p:cNvSpPr/>
              <p:nvPr/>
            </p:nvSpPr>
            <p:spPr>
              <a:xfrm>
                <a:off x="2356175" y="1355825"/>
                <a:ext cx="722800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28912" h="20670" extrusionOk="0">
                    <a:moveTo>
                      <a:pt x="10344" y="1"/>
                    </a:moveTo>
                    <a:cubicBezTo>
                      <a:pt x="9860" y="1"/>
                      <a:pt x="9387" y="57"/>
                      <a:pt x="8944" y="155"/>
                    </a:cubicBezTo>
                    <a:cubicBezTo>
                      <a:pt x="7800" y="392"/>
                      <a:pt x="6791" y="782"/>
                      <a:pt x="5857" y="1058"/>
                    </a:cubicBezTo>
                    <a:cubicBezTo>
                      <a:pt x="4919" y="1368"/>
                      <a:pt x="4034" y="1501"/>
                      <a:pt x="3259" y="1501"/>
                    </a:cubicBezTo>
                    <a:cubicBezTo>
                      <a:pt x="2502" y="1501"/>
                      <a:pt x="1849" y="1374"/>
                      <a:pt x="1357" y="1163"/>
                    </a:cubicBezTo>
                    <a:cubicBezTo>
                      <a:pt x="382" y="751"/>
                      <a:pt x="56" y="183"/>
                      <a:pt x="5" y="183"/>
                    </a:cubicBezTo>
                    <a:cubicBezTo>
                      <a:pt x="3" y="183"/>
                      <a:pt x="2" y="184"/>
                      <a:pt x="1" y="186"/>
                    </a:cubicBezTo>
                    <a:cubicBezTo>
                      <a:pt x="1" y="186"/>
                      <a:pt x="73" y="322"/>
                      <a:pt x="271" y="538"/>
                    </a:cubicBezTo>
                    <a:cubicBezTo>
                      <a:pt x="462" y="754"/>
                      <a:pt x="803" y="1038"/>
                      <a:pt x="1310" y="1266"/>
                    </a:cubicBezTo>
                    <a:cubicBezTo>
                      <a:pt x="1840" y="1515"/>
                      <a:pt x="2560" y="1664"/>
                      <a:pt x="3397" y="1664"/>
                    </a:cubicBezTo>
                    <a:cubicBezTo>
                      <a:pt x="4157" y="1664"/>
                      <a:pt x="5015" y="1541"/>
                      <a:pt x="5914" y="1256"/>
                    </a:cubicBezTo>
                    <a:cubicBezTo>
                      <a:pt x="6862" y="989"/>
                      <a:pt x="7872" y="613"/>
                      <a:pt x="8989" y="392"/>
                    </a:cubicBezTo>
                    <a:cubicBezTo>
                      <a:pt x="9410" y="304"/>
                      <a:pt x="9849" y="254"/>
                      <a:pt x="10296" y="254"/>
                    </a:cubicBezTo>
                    <a:cubicBezTo>
                      <a:pt x="11034" y="254"/>
                      <a:pt x="11792" y="389"/>
                      <a:pt x="12520" y="708"/>
                    </a:cubicBezTo>
                    <a:cubicBezTo>
                      <a:pt x="13680" y="1214"/>
                      <a:pt x="14741" y="2125"/>
                      <a:pt x="15428" y="3320"/>
                    </a:cubicBezTo>
                    <a:cubicBezTo>
                      <a:pt x="15780" y="3926"/>
                      <a:pt x="16013" y="4593"/>
                      <a:pt x="16116" y="5286"/>
                    </a:cubicBezTo>
                    <a:cubicBezTo>
                      <a:pt x="16227" y="5985"/>
                      <a:pt x="16150" y="6720"/>
                      <a:pt x="16147" y="7476"/>
                    </a:cubicBezTo>
                    <a:cubicBezTo>
                      <a:pt x="16139" y="8225"/>
                      <a:pt x="16225" y="9027"/>
                      <a:pt x="16639" y="9685"/>
                    </a:cubicBezTo>
                    <a:cubicBezTo>
                      <a:pt x="17040" y="10343"/>
                      <a:pt x="17672" y="10805"/>
                      <a:pt x="18329" y="11103"/>
                    </a:cubicBezTo>
                    <a:cubicBezTo>
                      <a:pt x="18990" y="11401"/>
                      <a:pt x="19685" y="11564"/>
                      <a:pt x="20371" y="11644"/>
                    </a:cubicBezTo>
                    <a:cubicBezTo>
                      <a:pt x="21054" y="11721"/>
                      <a:pt x="21721" y="11736"/>
                      <a:pt x="22368" y="11766"/>
                    </a:cubicBezTo>
                    <a:cubicBezTo>
                      <a:pt x="23654" y="11810"/>
                      <a:pt x="24882" y="11975"/>
                      <a:pt x="25872" y="12536"/>
                    </a:cubicBezTo>
                    <a:cubicBezTo>
                      <a:pt x="26794" y="13047"/>
                      <a:pt x="27556" y="13805"/>
                      <a:pt x="28072" y="14725"/>
                    </a:cubicBezTo>
                    <a:cubicBezTo>
                      <a:pt x="28498" y="15484"/>
                      <a:pt x="28728" y="16339"/>
                      <a:pt x="28745" y="17209"/>
                    </a:cubicBezTo>
                    <a:cubicBezTo>
                      <a:pt x="28759" y="17869"/>
                      <a:pt x="28663" y="18525"/>
                      <a:pt x="28457" y="19152"/>
                    </a:cubicBezTo>
                    <a:cubicBezTo>
                      <a:pt x="28108" y="20185"/>
                      <a:pt x="27682" y="20650"/>
                      <a:pt x="27720" y="20669"/>
                    </a:cubicBezTo>
                    <a:cubicBezTo>
                      <a:pt x="27720" y="20670"/>
                      <a:pt x="27720" y="20670"/>
                      <a:pt x="27721" y="20670"/>
                    </a:cubicBezTo>
                    <a:cubicBezTo>
                      <a:pt x="27726" y="20670"/>
                      <a:pt x="27752" y="20642"/>
                      <a:pt x="27797" y="20588"/>
                    </a:cubicBezTo>
                    <a:cubicBezTo>
                      <a:pt x="27866" y="20502"/>
                      <a:pt x="27931" y="20414"/>
                      <a:pt x="27992" y="20322"/>
                    </a:cubicBezTo>
                    <a:cubicBezTo>
                      <a:pt x="28231" y="19970"/>
                      <a:pt x="28422" y="19589"/>
                      <a:pt x="28565" y="19190"/>
                    </a:cubicBezTo>
                    <a:cubicBezTo>
                      <a:pt x="28795" y="18555"/>
                      <a:pt x="28912" y="17884"/>
                      <a:pt x="28908" y="17208"/>
                    </a:cubicBezTo>
                    <a:cubicBezTo>
                      <a:pt x="28910" y="16306"/>
                      <a:pt x="28686" y="15419"/>
                      <a:pt x="28254" y="14625"/>
                    </a:cubicBezTo>
                    <a:cubicBezTo>
                      <a:pt x="27730" y="13661"/>
                      <a:pt x="26946" y="12864"/>
                      <a:pt x="25992" y="12324"/>
                    </a:cubicBezTo>
                    <a:cubicBezTo>
                      <a:pt x="24959" y="11726"/>
                      <a:pt x="23672" y="11548"/>
                      <a:pt x="22381" y="11497"/>
                    </a:cubicBezTo>
                    <a:cubicBezTo>
                      <a:pt x="21090" y="11433"/>
                      <a:pt x="19710" y="11428"/>
                      <a:pt x="18450" y="10842"/>
                    </a:cubicBezTo>
                    <a:cubicBezTo>
                      <a:pt x="17829" y="10559"/>
                      <a:pt x="17250" y="10129"/>
                      <a:pt x="16890" y="9535"/>
                    </a:cubicBezTo>
                    <a:cubicBezTo>
                      <a:pt x="16518" y="8946"/>
                      <a:pt x="16435" y="8212"/>
                      <a:pt x="16441" y="7477"/>
                    </a:cubicBezTo>
                    <a:cubicBezTo>
                      <a:pt x="16441" y="6741"/>
                      <a:pt x="16523" y="5991"/>
                      <a:pt x="16405" y="5247"/>
                    </a:cubicBezTo>
                    <a:cubicBezTo>
                      <a:pt x="16297" y="4517"/>
                      <a:pt x="16050" y="3816"/>
                      <a:pt x="15679" y="3179"/>
                    </a:cubicBezTo>
                    <a:cubicBezTo>
                      <a:pt x="14954" y="1929"/>
                      <a:pt x="13844" y="984"/>
                      <a:pt x="12628" y="461"/>
                    </a:cubicBezTo>
                    <a:cubicBezTo>
                      <a:pt x="11883" y="137"/>
                      <a:pt x="11099" y="1"/>
                      <a:pt x="10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93;p48"/>
              <p:cNvSpPr/>
              <p:nvPr/>
            </p:nvSpPr>
            <p:spPr>
              <a:xfrm>
                <a:off x="1522750" y="1030525"/>
                <a:ext cx="225000" cy="324325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12973" extrusionOk="0">
                    <a:moveTo>
                      <a:pt x="8624" y="0"/>
                    </a:moveTo>
                    <a:cubicBezTo>
                      <a:pt x="8527" y="0"/>
                      <a:pt x="8412" y="3"/>
                      <a:pt x="8279" y="9"/>
                    </a:cubicBezTo>
                    <a:cubicBezTo>
                      <a:pt x="7819" y="29"/>
                      <a:pt x="7153" y="120"/>
                      <a:pt x="6363" y="361"/>
                    </a:cubicBezTo>
                    <a:cubicBezTo>
                      <a:pt x="4796" y="819"/>
                      <a:pt x="2683" y="2052"/>
                      <a:pt x="1369" y="4256"/>
                    </a:cubicBezTo>
                    <a:cubicBezTo>
                      <a:pt x="68" y="6468"/>
                      <a:pt x="1" y="8913"/>
                      <a:pt x="351" y="10507"/>
                    </a:cubicBezTo>
                    <a:cubicBezTo>
                      <a:pt x="521" y="11316"/>
                      <a:pt x="760" y="11942"/>
                      <a:pt x="965" y="12355"/>
                    </a:cubicBezTo>
                    <a:cubicBezTo>
                      <a:pt x="1164" y="12760"/>
                      <a:pt x="1305" y="12972"/>
                      <a:pt x="1322" y="12972"/>
                    </a:cubicBezTo>
                    <a:cubicBezTo>
                      <a:pt x="1323" y="12972"/>
                      <a:pt x="1323" y="12972"/>
                      <a:pt x="1323" y="12972"/>
                    </a:cubicBezTo>
                    <a:cubicBezTo>
                      <a:pt x="1385" y="12947"/>
                      <a:pt x="837" y="12067"/>
                      <a:pt x="557" y="10469"/>
                    </a:cubicBezTo>
                    <a:cubicBezTo>
                      <a:pt x="266" y="8901"/>
                      <a:pt x="366" y="6538"/>
                      <a:pt x="1621" y="4407"/>
                    </a:cubicBezTo>
                    <a:cubicBezTo>
                      <a:pt x="2888" y="2282"/>
                      <a:pt x="4913" y="1057"/>
                      <a:pt x="6428" y="559"/>
                    </a:cubicBezTo>
                    <a:cubicBezTo>
                      <a:pt x="7962" y="38"/>
                      <a:pt x="8999" y="94"/>
                      <a:pt x="8991" y="27"/>
                    </a:cubicBezTo>
                    <a:cubicBezTo>
                      <a:pt x="8991" y="15"/>
                      <a:pt x="8864" y="0"/>
                      <a:pt x="86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94;p48"/>
              <p:cNvSpPr/>
              <p:nvPr/>
            </p:nvSpPr>
            <p:spPr>
              <a:xfrm>
                <a:off x="1275900" y="1370675"/>
                <a:ext cx="381250" cy="802450"/>
              </a:xfrm>
              <a:custGeom>
                <a:avLst/>
                <a:gdLst/>
                <a:ahLst/>
                <a:cxnLst/>
                <a:rect l="l" t="t" r="r" b="b"/>
                <a:pathLst>
                  <a:path w="15250" h="32098" extrusionOk="0">
                    <a:moveTo>
                      <a:pt x="14853" y="1"/>
                    </a:moveTo>
                    <a:cubicBezTo>
                      <a:pt x="14849" y="1"/>
                      <a:pt x="14827" y="40"/>
                      <a:pt x="14787" y="116"/>
                    </a:cubicBezTo>
                    <a:cubicBezTo>
                      <a:pt x="14739" y="210"/>
                      <a:pt x="14682" y="325"/>
                      <a:pt x="14613" y="464"/>
                    </a:cubicBezTo>
                    <a:cubicBezTo>
                      <a:pt x="14449" y="764"/>
                      <a:pt x="14220" y="1212"/>
                      <a:pt x="13850" y="1744"/>
                    </a:cubicBezTo>
                    <a:cubicBezTo>
                      <a:pt x="12818" y="3256"/>
                      <a:pt x="11428" y="4490"/>
                      <a:pt x="9804" y="5338"/>
                    </a:cubicBezTo>
                    <a:cubicBezTo>
                      <a:pt x="9297" y="5610"/>
                      <a:pt x="8736" y="5828"/>
                      <a:pt x="8140" y="6054"/>
                    </a:cubicBezTo>
                    <a:cubicBezTo>
                      <a:pt x="7551" y="6288"/>
                      <a:pt x="6917" y="6536"/>
                      <a:pt x="6356" y="6973"/>
                    </a:cubicBezTo>
                    <a:cubicBezTo>
                      <a:pt x="5791" y="7402"/>
                      <a:pt x="5372" y="8078"/>
                      <a:pt x="5254" y="8829"/>
                    </a:cubicBezTo>
                    <a:cubicBezTo>
                      <a:pt x="5128" y="9579"/>
                      <a:pt x="5243" y="10352"/>
                      <a:pt x="5400" y="11106"/>
                    </a:cubicBezTo>
                    <a:cubicBezTo>
                      <a:pt x="5559" y="11867"/>
                      <a:pt x="5778" y="12620"/>
                      <a:pt x="5909" y="13407"/>
                    </a:cubicBezTo>
                    <a:cubicBezTo>
                      <a:pt x="6048" y="14209"/>
                      <a:pt x="6128" y="15021"/>
                      <a:pt x="6150" y="15835"/>
                    </a:cubicBezTo>
                    <a:cubicBezTo>
                      <a:pt x="6163" y="16660"/>
                      <a:pt x="6150" y="17520"/>
                      <a:pt x="6006" y="18347"/>
                    </a:cubicBezTo>
                    <a:cubicBezTo>
                      <a:pt x="5925" y="18759"/>
                      <a:pt x="5801" y="19169"/>
                      <a:pt x="5577" y="19511"/>
                    </a:cubicBezTo>
                    <a:cubicBezTo>
                      <a:pt x="5351" y="19854"/>
                      <a:pt x="5020" y="20113"/>
                      <a:pt x="4618" y="20206"/>
                    </a:cubicBezTo>
                    <a:cubicBezTo>
                      <a:pt x="4217" y="20309"/>
                      <a:pt x="3778" y="20287"/>
                      <a:pt x="3331" y="20309"/>
                    </a:cubicBezTo>
                    <a:cubicBezTo>
                      <a:pt x="2884" y="20323"/>
                      <a:pt x="2418" y="20432"/>
                      <a:pt x="2017" y="20643"/>
                    </a:cubicBezTo>
                    <a:cubicBezTo>
                      <a:pt x="1210" y="21072"/>
                      <a:pt x="640" y="21818"/>
                      <a:pt x="333" y="22624"/>
                    </a:cubicBezTo>
                    <a:cubicBezTo>
                      <a:pt x="13" y="23434"/>
                      <a:pt x="0" y="24326"/>
                      <a:pt x="182" y="25126"/>
                    </a:cubicBezTo>
                    <a:cubicBezTo>
                      <a:pt x="360" y="25936"/>
                      <a:pt x="719" y="26671"/>
                      <a:pt x="1148" y="27321"/>
                    </a:cubicBezTo>
                    <a:cubicBezTo>
                      <a:pt x="2014" y="28626"/>
                      <a:pt x="3156" y="29616"/>
                      <a:pt x="4330" y="30343"/>
                    </a:cubicBezTo>
                    <a:cubicBezTo>
                      <a:pt x="5421" y="31017"/>
                      <a:pt x="6616" y="31506"/>
                      <a:pt x="7866" y="31793"/>
                    </a:cubicBezTo>
                    <a:cubicBezTo>
                      <a:pt x="8758" y="31996"/>
                      <a:pt x="9670" y="32098"/>
                      <a:pt x="10586" y="32098"/>
                    </a:cubicBezTo>
                    <a:cubicBezTo>
                      <a:pt x="10726" y="32098"/>
                      <a:pt x="10866" y="32095"/>
                      <a:pt x="11006" y="32091"/>
                    </a:cubicBezTo>
                    <a:cubicBezTo>
                      <a:pt x="11800" y="32058"/>
                      <a:pt x="12588" y="31940"/>
                      <a:pt x="13358" y="31739"/>
                    </a:cubicBezTo>
                    <a:cubicBezTo>
                      <a:pt x="13988" y="31565"/>
                      <a:pt x="14467" y="31395"/>
                      <a:pt x="14777" y="31244"/>
                    </a:cubicBezTo>
                    <a:cubicBezTo>
                      <a:pt x="14921" y="31179"/>
                      <a:pt x="15035" y="31125"/>
                      <a:pt x="15132" y="31081"/>
                    </a:cubicBezTo>
                    <a:cubicBezTo>
                      <a:pt x="15210" y="31041"/>
                      <a:pt x="15250" y="31022"/>
                      <a:pt x="15248" y="31015"/>
                    </a:cubicBezTo>
                    <a:cubicBezTo>
                      <a:pt x="15247" y="31013"/>
                      <a:pt x="15245" y="31012"/>
                      <a:pt x="15241" y="31012"/>
                    </a:cubicBezTo>
                    <a:cubicBezTo>
                      <a:pt x="15165" y="31012"/>
                      <a:pt x="14524" y="31335"/>
                      <a:pt x="13331" y="31629"/>
                    </a:cubicBezTo>
                    <a:cubicBezTo>
                      <a:pt x="12565" y="31806"/>
                      <a:pt x="11785" y="31906"/>
                      <a:pt x="10999" y="31927"/>
                    </a:cubicBezTo>
                    <a:cubicBezTo>
                      <a:pt x="10928" y="31928"/>
                      <a:pt x="10856" y="31929"/>
                      <a:pt x="10785" y="31929"/>
                    </a:cubicBezTo>
                    <a:cubicBezTo>
                      <a:pt x="9817" y="31929"/>
                      <a:pt x="8853" y="31815"/>
                      <a:pt x="7912" y="31590"/>
                    </a:cubicBezTo>
                    <a:cubicBezTo>
                      <a:pt x="6690" y="31295"/>
                      <a:pt x="5523" y="30806"/>
                      <a:pt x="4456" y="30138"/>
                    </a:cubicBezTo>
                    <a:cubicBezTo>
                      <a:pt x="3316" y="29418"/>
                      <a:pt x="2205" y="28442"/>
                      <a:pt x="1372" y="27174"/>
                    </a:cubicBezTo>
                    <a:cubicBezTo>
                      <a:pt x="961" y="26542"/>
                      <a:pt x="621" y="25833"/>
                      <a:pt x="454" y="25067"/>
                    </a:cubicBezTo>
                    <a:cubicBezTo>
                      <a:pt x="288" y="24301"/>
                      <a:pt x="302" y="23480"/>
                      <a:pt x="599" y="22727"/>
                    </a:cubicBezTo>
                    <a:cubicBezTo>
                      <a:pt x="887" y="21977"/>
                      <a:pt x="1421" y="21288"/>
                      <a:pt x="2151" y="20902"/>
                    </a:cubicBezTo>
                    <a:cubicBezTo>
                      <a:pt x="2518" y="20712"/>
                      <a:pt x="2917" y="20615"/>
                      <a:pt x="3346" y="20602"/>
                    </a:cubicBezTo>
                    <a:cubicBezTo>
                      <a:pt x="3771" y="20579"/>
                      <a:pt x="4225" y="20606"/>
                      <a:pt x="4690" y="20493"/>
                    </a:cubicBezTo>
                    <a:cubicBezTo>
                      <a:pt x="5158" y="20385"/>
                      <a:pt x="5572" y="20066"/>
                      <a:pt x="5821" y="19673"/>
                    </a:cubicBezTo>
                    <a:cubicBezTo>
                      <a:pt x="6076" y="19280"/>
                      <a:pt x="6207" y="18836"/>
                      <a:pt x="6292" y="18404"/>
                    </a:cubicBezTo>
                    <a:cubicBezTo>
                      <a:pt x="6441" y="17527"/>
                      <a:pt x="6451" y="16674"/>
                      <a:pt x="6436" y="15828"/>
                    </a:cubicBezTo>
                    <a:cubicBezTo>
                      <a:pt x="6413" y="15000"/>
                      <a:pt x="6330" y="14175"/>
                      <a:pt x="6186" y="13358"/>
                    </a:cubicBezTo>
                    <a:cubicBezTo>
                      <a:pt x="6048" y="12556"/>
                      <a:pt x="5824" y="11795"/>
                      <a:pt x="5663" y="11050"/>
                    </a:cubicBezTo>
                    <a:cubicBezTo>
                      <a:pt x="5505" y="10307"/>
                      <a:pt x="5395" y="9566"/>
                      <a:pt x="5510" y="8872"/>
                    </a:cubicBezTo>
                    <a:cubicBezTo>
                      <a:pt x="5613" y="8196"/>
                      <a:pt x="5969" y="7586"/>
                      <a:pt x="6506" y="7163"/>
                    </a:cubicBezTo>
                    <a:cubicBezTo>
                      <a:pt x="7569" y="6356"/>
                      <a:pt x="8885" y="6116"/>
                      <a:pt x="9903" y="5522"/>
                    </a:cubicBezTo>
                    <a:cubicBezTo>
                      <a:pt x="11543" y="4646"/>
                      <a:pt x="12934" y="3368"/>
                      <a:pt x="13945" y="1808"/>
                    </a:cubicBezTo>
                    <a:cubicBezTo>
                      <a:pt x="14651" y="703"/>
                      <a:pt x="14854" y="1"/>
                      <a:pt x="14854" y="1"/>
                    </a:cubicBezTo>
                    <a:cubicBezTo>
                      <a:pt x="14854" y="1"/>
                      <a:pt x="14854" y="1"/>
                      <a:pt x="148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95;p48"/>
              <p:cNvSpPr/>
              <p:nvPr/>
            </p:nvSpPr>
            <p:spPr>
              <a:xfrm>
                <a:off x="2128300" y="1158900"/>
                <a:ext cx="2384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12467" extrusionOk="0">
                    <a:moveTo>
                      <a:pt x="302" y="0"/>
                    </a:moveTo>
                    <a:cubicBezTo>
                      <a:pt x="282" y="0"/>
                      <a:pt x="241" y="265"/>
                      <a:pt x="189" y="743"/>
                    </a:cubicBezTo>
                    <a:cubicBezTo>
                      <a:pt x="136" y="1221"/>
                      <a:pt x="69" y="1917"/>
                      <a:pt x="33" y="2783"/>
                    </a:cubicBezTo>
                    <a:cubicBezTo>
                      <a:pt x="2" y="3645"/>
                      <a:pt x="1" y="4683"/>
                      <a:pt x="164" y="5822"/>
                    </a:cubicBezTo>
                    <a:cubicBezTo>
                      <a:pt x="325" y="6961"/>
                      <a:pt x="686" y="8204"/>
                      <a:pt x="1366" y="9362"/>
                    </a:cubicBezTo>
                    <a:cubicBezTo>
                      <a:pt x="2045" y="10513"/>
                      <a:pt x="2999" y="11446"/>
                      <a:pt x="4061" y="11947"/>
                    </a:cubicBezTo>
                    <a:cubicBezTo>
                      <a:pt x="4849" y="12319"/>
                      <a:pt x="5651" y="12467"/>
                      <a:pt x="6367" y="12467"/>
                    </a:cubicBezTo>
                    <a:cubicBezTo>
                      <a:pt x="6616" y="12467"/>
                      <a:pt x="6855" y="12449"/>
                      <a:pt x="7079" y="12416"/>
                    </a:cubicBezTo>
                    <a:cubicBezTo>
                      <a:pt x="7953" y="12284"/>
                      <a:pt x="8606" y="11952"/>
                      <a:pt x="8993" y="11654"/>
                    </a:cubicBezTo>
                    <a:cubicBezTo>
                      <a:pt x="9186" y="11503"/>
                      <a:pt x="9328" y="11379"/>
                      <a:pt x="9410" y="11279"/>
                    </a:cubicBezTo>
                    <a:cubicBezTo>
                      <a:pt x="9497" y="11184"/>
                      <a:pt x="9538" y="11132"/>
                      <a:pt x="9531" y="11125"/>
                    </a:cubicBezTo>
                    <a:cubicBezTo>
                      <a:pt x="9530" y="11124"/>
                      <a:pt x="9528" y="11123"/>
                      <a:pt x="9526" y="11123"/>
                    </a:cubicBezTo>
                    <a:cubicBezTo>
                      <a:pt x="9489" y="11123"/>
                      <a:pt x="9306" y="11315"/>
                      <a:pt x="8927" y="11560"/>
                    </a:cubicBezTo>
                    <a:cubicBezTo>
                      <a:pt x="8533" y="11819"/>
                      <a:pt x="7893" y="12110"/>
                      <a:pt x="7053" y="12210"/>
                    </a:cubicBezTo>
                    <a:cubicBezTo>
                      <a:pt x="6877" y="12230"/>
                      <a:pt x="6691" y="12241"/>
                      <a:pt x="6498" y="12241"/>
                    </a:cubicBezTo>
                    <a:cubicBezTo>
                      <a:pt x="5781" y="12241"/>
                      <a:pt x="4968" y="12090"/>
                      <a:pt x="4181" y="11704"/>
                    </a:cubicBezTo>
                    <a:cubicBezTo>
                      <a:pt x="3182" y="11213"/>
                      <a:pt x="2272" y="10321"/>
                      <a:pt x="1618" y="9213"/>
                    </a:cubicBezTo>
                    <a:cubicBezTo>
                      <a:pt x="963" y="8095"/>
                      <a:pt x="603" y="6894"/>
                      <a:pt x="431" y="5783"/>
                    </a:cubicBezTo>
                    <a:cubicBezTo>
                      <a:pt x="256" y="4668"/>
                      <a:pt x="236" y="3645"/>
                      <a:pt x="240" y="2788"/>
                    </a:cubicBezTo>
                    <a:cubicBezTo>
                      <a:pt x="251" y="1928"/>
                      <a:pt x="285" y="1233"/>
                      <a:pt x="302" y="751"/>
                    </a:cubicBezTo>
                    <a:cubicBezTo>
                      <a:pt x="318" y="270"/>
                      <a:pt x="323" y="2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96;p48"/>
              <p:cNvSpPr/>
              <p:nvPr/>
            </p:nvSpPr>
            <p:spPr>
              <a:xfrm>
                <a:off x="2319750" y="1686825"/>
                <a:ext cx="157250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047" extrusionOk="0">
                    <a:moveTo>
                      <a:pt x="2834" y="1"/>
                    </a:moveTo>
                    <a:cubicBezTo>
                      <a:pt x="2736" y="1"/>
                      <a:pt x="2549" y="19"/>
                      <a:pt x="2291" y="94"/>
                    </a:cubicBezTo>
                    <a:cubicBezTo>
                      <a:pt x="1904" y="205"/>
                      <a:pt x="1351" y="477"/>
                      <a:pt x="868" y="1038"/>
                    </a:cubicBezTo>
                    <a:cubicBezTo>
                      <a:pt x="390" y="1580"/>
                      <a:pt x="1" y="2478"/>
                      <a:pt x="189" y="3464"/>
                    </a:cubicBezTo>
                    <a:cubicBezTo>
                      <a:pt x="356" y="4426"/>
                      <a:pt x="1037" y="5433"/>
                      <a:pt x="2119" y="5858"/>
                    </a:cubicBezTo>
                    <a:cubicBezTo>
                      <a:pt x="2466" y="5988"/>
                      <a:pt x="2823" y="6047"/>
                      <a:pt x="3173" y="6047"/>
                    </a:cubicBezTo>
                    <a:cubicBezTo>
                      <a:pt x="3918" y="6047"/>
                      <a:pt x="4631" y="5780"/>
                      <a:pt x="5153" y="5370"/>
                    </a:cubicBezTo>
                    <a:cubicBezTo>
                      <a:pt x="5952" y="4765"/>
                      <a:pt x="6265" y="3837"/>
                      <a:pt x="6273" y="3113"/>
                    </a:cubicBezTo>
                    <a:cubicBezTo>
                      <a:pt x="6289" y="2374"/>
                      <a:pt x="6060" y="1801"/>
                      <a:pt x="5847" y="1460"/>
                    </a:cubicBezTo>
                    <a:cubicBezTo>
                      <a:pt x="5640" y="1125"/>
                      <a:pt x="5464" y="982"/>
                      <a:pt x="5444" y="982"/>
                    </a:cubicBezTo>
                    <a:cubicBezTo>
                      <a:pt x="5444" y="982"/>
                      <a:pt x="5443" y="982"/>
                      <a:pt x="5443" y="982"/>
                    </a:cubicBezTo>
                    <a:cubicBezTo>
                      <a:pt x="5422" y="1000"/>
                      <a:pt x="5569" y="1169"/>
                      <a:pt x="5744" y="1518"/>
                    </a:cubicBezTo>
                    <a:cubicBezTo>
                      <a:pt x="5985" y="2009"/>
                      <a:pt x="6093" y="2557"/>
                      <a:pt x="6057" y="3104"/>
                    </a:cubicBezTo>
                    <a:cubicBezTo>
                      <a:pt x="6021" y="3781"/>
                      <a:pt x="5715" y="4611"/>
                      <a:pt x="4981" y="5148"/>
                    </a:cubicBezTo>
                    <a:cubicBezTo>
                      <a:pt x="4504" y="5511"/>
                      <a:pt x="3854" y="5745"/>
                      <a:pt x="3184" y="5745"/>
                    </a:cubicBezTo>
                    <a:cubicBezTo>
                      <a:pt x="2864" y="5745"/>
                      <a:pt x="2540" y="5691"/>
                      <a:pt x="2227" y="5573"/>
                    </a:cubicBezTo>
                    <a:cubicBezTo>
                      <a:pt x="1264" y="5197"/>
                      <a:pt x="629" y="4285"/>
                      <a:pt x="466" y="3413"/>
                    </a:cubicBezTo>
                    <a:cubicBezTo>
                      <a:pt x="281" y="2524"/>
                      <a:pt x="608" y="1702"/>
                      <a:pt x="1035" y="1174"/>
                    </a:cubicBezTo>
                    <a:cubicBezTo>
                      <a:pt x="1374" y="743"/>
                      <a:pt x="1821" y="409"/>
                      <a:pt x="2330" y="205"/>
                    </a:cubicBezTo>
                    <a:cubicBezTo>
                      <a:pt x="2693" y="64"/>
                      <a:pt x="2914" y="38"/>
                      <a:pt x="2911" y="10"/>
                    </a:cubicBezTo>
                    <a:cubicBezTo>
                      <a:pt x="2911" y="6"/>
                      <a:pt x="2884" y="1"/>
                      <a:pt x="2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" name="Google Shape;697;p48"/>
            <p:cNvSpPr/>
            <p:nvPr/>
          </p:nvSpPr>
          <p:spPr>
            <a:xfrm flipH="1">
              <a:off x="2989520" y="2422552"/>
              <a:ext cx="77276" cy="204868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698;p48"/>
            <p:cNvGrpSpPr/>
            <p:nvPr/>
          </p:nvGrpSpPr>
          <p:grpSpPr>
            <a:xfrm>
              <a:off x="2879032" y="2377226"/>
              <a:ext cx="356944" cy="93583"/>
              <a:chOff x="4548493" y="1595645"/>
              <a:chExt cx="205909" cy="53985"/>
            </a:xfrm>
          </p:grpSpPr>
          <p:sp>
            <p:nvSpPr>
              <p:cNvPr id="167" name="Google Shape;699;p48"/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700;p48"/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701;p48"/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702;p48"/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" name="Google Shape;703;p48"/>
          <p:cNvGrpSpPr/>
          <p:nvPr/>
        </p:nvGrpSpPr>
        <p:grpSpPr>
          <a:xfrm>
            <a:off x="5066308" y="376067"/>
            <a:ext cx="1375424" cy="1562373"/>
            <a:chOff x="5087275" y="1917702"/>
            <a:chExt cx="1441593" cy="1637536"/>
          </a:xfrm>
        </p:grpSpPr>
        <p:sp>
          <p:nvSpPr>
            <p:cNvPr id="187" name="Google Shape;704;p48"/>
            <p:cNvSpPr/>
            <p:nvPr/>
          </p:nvSpPr>
          <p:spPr>
            <a:xfrm>
              <a:off x="5407768" y="2974421"/>
              <a:ext cx="1121100" cy="522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5A64"/>
            </a:solidFill>
            <a:ln w="9525" cap="flat" cmpd="sng">
              <a:solidFill>
                <a:srgbClr val="455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705;p48"/>
            <p:cNvGrpSpPr/>
            <p:nvPr/>
          </p:nvGrpSpPr>
          <p:grpSpPr>
            <a:xfrm>
              <a:off x="5087275" y="1917702"/>
              <a:ext cx="1173614" cy="1637536"/>
              <a:chOff x="4371115" y="955650"/>
              <a:chExt cx="1432110" cy="1998214"/>
            </a:xfrm>
          </p:grpSpPr>
          <p:sp>
            <p:nvSpPr>
              <p:cNvPr id="195" name="Google Shape;706;p48"/>
              <p:cNvSpPr/>
              <p:nvPr/>
            </p:nvSpPr>
            <p:spPr>
              <a:xfrm rot="789313">
                <a:off x="4463849" y="2014897"/>
                <a:ext cx="592001" cy="883189"/>
              </a:xfrm>
              <a:custGeom>
                <a:avLst/>
                <a:gdLst/>
                <a:ahLst/>
                <a:cxnLst/>
                <a:rect l="l" t="t" r="r" b="b"/>
                <a:pathLst>
                  <a:path w="23679" h="35326" extrusionOk="0">
                    <a:moveTo>
                      <a:pt x="9398" y="0"/>
                    </a:moveTo>
                    <a:lnTo>
                      <a:pt x="0" y="2725"/>
                    </a:lnTo>
                    <a:lnTo>
                      <a:pt x="11624" y="35326"/>
                    </a:lnTo>
                    <a:cubicBezTo>
                      <a:pt x="11624" y="35326"/>
                      <a:pt x="23427" y="32880"/>
                      <a:pt x="23679" y="28360"/>
                    </a:cubicBezTo>
                    <a:lnTo>
                      <a:pt x="9398" y="0"/>
                    </a:ln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07;p48"/>
              <p:cNvSpPr/>
              <p:nvPr/>
            </p:nvSpPr>
            <p:spPr>
              <a:xfrm rot="789313">
                <a:off x="4451812" y="1613244"/>
                <a:ext cx="383992" cy="456120"/>
              </a:xfrm>
              <a:custGeom>
                <a:avLst/>
                <a:gdLst/>
                <a:ahLst/>
                <a:cxnLst/>
                <a:rect l="l" t="t" r="r" b="b"/>
                <a:pathLst>
                  <a:path w="15359" h="18244" extrusionOk="0">
                    <a:moveTo>
                      <a:pt x="4341" y="1"/>
                    </a:moveTo>
                    <a:cubicBezTo>
                      <a:pt x="4271" y="1"/>
                      <a:pt x="4211" y="28"/>
                      <a:pt x="4165" y="89"/>
                    </a:cubicBezTo>
                    <a:cubicBezTo>
                      <a:pt x="3500" y="946"/>
                      <a:pt x="6476" y="5357"/>
                      <a:pt x="6476" y="5357"/>
                    </a:cubicBezTo>
                    <a:cubicBezTo>
                      <a:pt x="6476" y="5357"/>
                      <a:pt x="3613" y="1467"/>
                      <a:pt x="2492" y="1447"/>
                    </a:cubicBezTo>
                    <a:cubicBezTo>
                      <a:pt x="2490" y="1447"/>
                      <a:pt x="2487" y="1447"/>
                      <a:pt x="2485" y="1447"/>
                    </a:cubicBezTo>
                    <a:cubicBezTo>
                      <a:pt x="1385" y="1447"/>
                      <a:pt x="4662" y="6295"/>
                      <a:pt x="4662" y="6295"/>
                    </a:cubicBezTo>
                    <a:cubicBezTo>
                      <a:pt x="4662" y="6295"/>
                      <a:pt x="1459" y="2858"/>
                      <a:pt x="704" y="2858"/>
                    </a:cubicBezTo>
                    <a:cubicBezTo>
                      <a:pt x="688" y="2858"/>
                      <a:pt x="673" y="2860"/>
                      <a:pt x="659" y="2863"/>
                    </a:cubicBezTo>
                    <a:cubicBezTo>
                      <a:pt x="1" y="3018"/>
                      <a:pt x="6286" y="18243"/>
                      <a:pt x="6286" y="18243"/>
                    </a:cubicBezTo>
                    <a:lnTo>
                      <a:pt x="15358" y="14364"/>
                    </a:lnTo>
                    <a:cubicBezTo>
                      <a:pt x="15358" y="14364"/>
                      <a:pt x="12442" y="9385"/>
                      <a:pt x="12229" y="8930"/>
                    </a:cubicBezTo>
                    <a:cubicBezTo>
                      <a:pt x="12014" y="8479"/>
                      <a:pt x="14930" y="4075"/>
                      <a:pt x="13953" y="4075"/>
                    </a:cubicBezTo>
                    <a:cubicBezTo>
                      <a:pt x="13945" y="4075"/>
                      <a:pt x="13937" y="4075"/>
                      <a:pt x="13929" y="4076"/>
                    </a:cubicBezTo>
                    <a:cubicBezTo>
                      <a:pt x="12884" y="4143"/>
                      <a:pt x="10910" y="6544"/>
                      <a:pt x="10910" y="6544"/>
                    </a:cubicBezTo>
                    <a:cubicBezTo>
                      <a:pt x="10910" y="6544"/>
                      <a:pt x="8229" y="359"/>
                      <a:pt x="7191" y="359"/>
                    </a:cubicBezTo>
                    <a:cubicBezTo>
                      <a:pt x="7126" y="359"/>
                      <a:pt x="7068" y="383"/>
                      <a:pt x="7018" y="434"/>
                    </a:cubicBezTo>
                    <a:cubicBezTo>
                      <a:pt x="6150" y="1300"/>
                      <a:pt x="8098" y="4904"/>
                      <a:pt x="8098" y="4904"/>
                    </a:cubicBezTo>
                    <a:cubicBezTo>
                      <a:pt x="8098" y="4904"/>
                      <a:pt x="5272" y="1"/>
                      <a:pt x="4341" y="1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08;p48"/>
              <p:cNvSpPr/>
              <p:nvPr/>
            </p:nvSpPr>
            <p:spPr>
              <a:xfrm>
                <a:off x="5284350" y="1768500"/>
                <a:ext cx="389650" cy="617575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4703" extrusionOk="0">
                    <a:moveTo>
                      <a:pt x="15586" y="0"/>
                    </a:moveTo>
                    <a:lnTo>
                      <a:pt x="1" y="337"/>
                    </a:lnTo>
                    <a:lnTo>
                      <a:pt x="1" y="22553"/>
                    </a:lnTo>
                    <a:cubicBezTo>
                      <a:pt x="2784" y="24027"/>
                      <a:pt x="5351" y="24702"/>
                      <a:pt x="7737" y="24702"/>
                    </a:cubicBezTo>
                    <a:cubicBezTo>
                      <a:pt x="10279" y="24702"/>
                      <a:pt x="12614" y="23936"/>
                      <a:pt x="14784" y="22553"/>
                    </a:cubicBezTo>
                    <a:lnTo>
                      <a:pt x="15586" y="0"/>
                    </a:ln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09;p48"/>
              <p:cNvSpPr/>
              <p:nvPr/>
            </p:nvSpPr>
            <p:spPr>
              <a:xfrm>
                <a:off x="4984675" y="1236725"/>
                <a:ext cx="718225" cy="908000"/>
              </a:xfrm>
              <a:custGeom>
                <a:avLst/>
                <a:gdLst/>
                <a:ahLst/>
                <a:cxnLst/>
                <a:rect l="l" t="t" r="r" b="b"/>
                <a:pathLst>
                  <a:path w="28729" h="36320" extrusionOk="0">
                    <a:moveTo>
                      <a:pt x="26415" y="0"/>
                    </a:moveTo>
                    <a:lnTo>
                      <a:pt x="123" y="2"/>
                    </a:lnTo>
                    <a:cubicBezTo>
                      <a:pt x="123" y="2"/>
                      <a:pt x="0" y="20914"/>
                      <a:pt x="611" y="26047"/>
                    </a:cubicBezTo>
                    <a:cubicBezTo>
                      <a:pt x="1359" y="32351"/>
                      <a:pt x="6555" y="36319"/>
                      <a:pt x="11549" y="36319"/>
                    </a:cubicBezTo>
                    <a:cubicBezTo>
                      <a:pt x="11612" y="36319"/>
                      <a:pt x="11675" y="36319"/>
                      <a:pt x="11737" y="36318"/>
                    </a:cubicBezTo>
                    <a:cubicBezTo>
                      <a:pt x="17944" y="36193"/>
                      <a:pt x="24983" y="34039"/>
                      <a:pt x="26856" y="27884"/>
                    </a:cubicBezTo>
                    <a:cubicBezTo>
                      <a:pt x="28728" y="21726"/>
                      <a:pt x="26415" y="0"/>
                      <a:pt x="26415" y="0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10;p48"/>
              <p:cNvSpPr/>
              <p:nvPr/>
            </p:nvSpPr>
            <p:spPr>
              <a:xfrm>
                <a:off x="5261200" y="2014100"/>
                <a:ext cx="318350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12734" h="5671" extrusionOk="0">
                    <a:moveTo>
                      <a:pt x="12630" y="0"/>
                    </a:moveTo>
                    <a:cubicBezTo>
                      <a:pt x="12614" y="0"/>
                      <a:pt x="12597" y="7"/>
                      <a:pt x="12584" y="21"/>
                    </a:cubicBezTo>
                    <a:cubicBezTo>
                      <a:pt x="9439" y="3325"/>
                      <a:pt x="5408" y="5080"/>
                      <a:pt x="896" y="5080"/>
                    </a:cubicBezTo>
                    <a:cubicBezTo>
                      <a:pt x="718" y="5080"/>
                      <a:pt x="540" y="5077"/>
                      <a:pt x="360" y="5072"/>
                    </a:cubicBezTo>
                    <a:cubicBezTo>
                      <a:pt x="357" y="5072"/>
                      <a:pt x="353" y="5072"/>
                      <a:pt x="349" y="5072"/>
                    </a:cubicBezTo>
                    <a:cubicBezTo>
                      <a:pt x="1" y="5072"/>
                      <a:pt x="16" y="5594"/>
                      <a:pt x="360" y="5624"/>
                    </a:cubicBezTo>
                    <a:cubicBezTo>
                      <a:pt x="749" y="5655"/>
                      <a:pt x="1136" y="5671"/>
                      <a:pt x="1520" y="5671"/>
                    </a:cubicBezTo>
                    <a:cubicBezTo>
                      <a:pt x="5910" y="5671"/>
                      <a:pt x="10033" y="3643"/>
                      <a:pt x="12698" y="108"/>
                    </a:cubicBezTo>
                    <a:lnTo>
                      <a:pt x="12696" y="108"/>
                    </a:lnTo>
                    <a:cubicBezTo>
                      <a:pt x="12733" y="57"/>
                      <a:pt x="12681" y="0"/>
                      <a:pt x="12630" y="0"/>
                    </a:cubicBezTo>
                    <a:close/>
                  </a:path>
                </a:pathLst>
              </a:custGeom>
              <a:solidFill>
                <a:srgbClr val="D88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11;p48"/>
              <p:cNvSpPr/>
              <p:nvPr/>
            </p:nvSpPr>
            <p:spPr>
              <a:xfrm>
                <a:off x="5246650" y="1891950"/>
                <a:ext cx="12125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2475" extrusionOk="0">
                    <a:moveTo>
                      <a:pt x="4531" y="1"/>
                    </a:moveTo>
                    <a:cubicBezTo>
                      <a:pt x="4479" y="1"/>
                      <a:pt x="4426" y="23"/>
                      <a:pt x="4380" y="77"/>
                    </a:cubicBezTo>
                    <a:cubicBezTo>
                      <a:pt x="3903" y="639"/>
                      <a:pt x="3398" y="1205"/>
                      <a:pt x="2718" y="1527"/>
                    </a:cubicBezTo>
                    <a:cubicBezTo>
                      <a:pt x="2405" y="1677"/>
                      <a:pt x="2120" y="1740"/>
                      <a:pt x="1846" y="1740"/>
                    </a:cubicBezTo>
                    <a:cubicBezTo>
                      <a:pt x="1377" y="1740"/>
                      <a:pt x="941" y="1555"/>
                      <a:pt x="450" y="1305"/>
                    </a:cubicBezTo>
                    <a:cubicBezTo>
                      <a:pt x="415" y="1287"/>
                      <a:pt x="376" y="1279"/>
                      <a:pt x="336" y="1279"/>
                    </a:cubicBezTo>
                    <a:cubicBezTo>
                      <a:pt x="173" y="1279"/>
                      <a:pt x="0" y="1414"/>
                      <a:pt x="75" y="1593"/>
                    </a:cubicBezTo>
                    <a:cubicBezTo>
                      <a:pt x="335" y="2226"/>
                      <a:pt x="973" y="2474"/>
                      <a:pt x="1618" y="2474"/>
                    </a:cubicBezTo>
                    <a:cubicBezTo>
                      <a:pt x="1808" y="2474"/>
                      <a:pt x="1999" y="2453"/>
                      <a:pt x="2181" y="2413"/>
                    </a:cubicBezTo>
                    <a:cubicBezTo>
                      <a:pt x="3290" y="2172"/>
                      <a:pt x="4015" y="1224"/>
                      <a:pt x="4705" y="403"/>
                    </a:cubicBezTo>
                    <a:cubicBezTo>
                      <a:pt x="4850" y="231"/>
                      <a:pt x="4697" y="1"/>
                      <a:pt x="45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12;p48"/>
              <p:cNvSpPr/>
              <p:nvPr/>
            </p:nvSpPr>
            <p:spPr>
              <a:xfrm>
                <a:off x="4890150" y="955650"/>
                <a:ext cx="846375" cy="735075"/>
              </a:xfrm>
              <a:custGeom>
                <a:avLst/>
                <a:gdLst/>
                <a:ahLst/>
                <a:cxnLst/>
                <a:rect l="l" t="t" r="r" b="b"/>
                <a:pathLst>
                  <a:path w="33855" h="29403" extrusionOk="0">
                    <a:moveTo>
                      <a:pt x="3060" y="7039"/>
                    </a:moveTo>
                    <a:lnTo>
                      <a:pt x="3060" y="7039"/>
                    </a:lnTo>
                    <a:cubicBezTo>
                      <a:pt x="2305" y="7549"/>
                      <a:pt x="1721" y="8220"/>
                      <a:pt x="1485" y="9009"/>
                    </a:cubicBezTo>
                    <a:cubicBezTo>
                      <a:pt x="927" y="10880"/>
                      <a:pt x="1685" y="13034"/>
                      <a:pt x="3249" y="14234"/>
                    </a:cubicBezTo>
                    <a:lnTo>
                      <a:pt x="3249" y="14350"/>
                    </a:lnTo>
                    <a:cubicBezTo>
                      <a:pt x="3736" y="14676"/>
                      <a:pt x="4256" y="14950"/>
                      <a:pt x="4799" y="15168"/>
                    </a:cubicBezTo>
                    <a:cubicBezTo>
                      <a:pt x="4269" y="15055"/>
                      <a:pt x="3704" y="14900"/>
                      <a:pt x="3145" y="14635"/>
                    </a:cubicBezTo>
                    <a:cubicBezTo>
                      <a:pt x="2477" y="14322"/>
                      <a:pt x="1880" y="13878"/>
                      <a:pt x="1389" y="13328"/>
                    </a:cubicBezTo>
                    <a:cubicBezTo>
                      <a:pt x="879" y="12751"/>
                      <a:pt x="464" y="12016"/>
                      <a:pt x="357" y="11184"/>
                    </a:cubicBezTo>
                    <a:cubicBezTo>
                      <a:pt x="246" y="10358"/>
                      <a:pt x="492" y="9474"/>
                      <a:pt x="1012" y="8752"/>
                    </a:cubicBezTo>
                    <a:cubicBezTo>
                      <a:pt x="1526" y="8024"/>
                      <a:pt x="2231" y="7469"/>
                      <a:pt x="2978" y="7075"/>
                    </a:cubicBezTo>
                    <a:cubicBezTo>
                      <a:pt x="3004" y="7061"/>
                      <a:pt x="3032" y="7052"/>
                      <a:pt x="3060" y="7039"/>
                    </a:cubicBezTo>
                    <a:close/>
                    <a:moveTo>
                      <a:pt x="18420" y="0"/>
                    </a:moveTo>
                    <a:cubicBezTo>
                      <a:pt x="18415" y="0"/>
                      <a:pt x="18413" y="1"/>
                      <a:pt x="18412" y="2"/>
                    </a:cubicBezTo>
                    <a:cubicBezTo>
                      <a:pt x="18407" y="19"/>
                      <a:pt x="18667" y="125"/>
                      <a:pt x="19140" y="305"/>
                    </a:cubicBezTo>
                    <a:cubicBezTo>
                      <a:pt x="19379" y="390"/>
                      <a:pt x="19667" y="500"/>
                      <a:pt x="19995" y="650"/>
                    </a:cubicBezTo>
                    <a:cubicBezTo>
                      <a:pt x="20320" y="801"/>
                      <a:pt x="20703" y="945"/>
                      <a:pt x="21103" y="1158"/>
                    </a:cubicBezTo>
                    <a:cubicBezTo>
                      <a:pt x="21509" y="1357"/>
                      <a:pt x="21951" y="1577"/>
                      <a:pt x="22407" y="1852"/>
                    </a:cubicBezTo>
                    <a:cubicBezTo>
                      <a:pt x="22874" y="2104"/>
                      <a:pt x="23344" y="2421"/>
                      <a:pt x="23844" y="2745"/>
                    </a:cubicBezTo>
                    <a:cubicBezTo>
                      <a:pt x="25992" y="4199"/>
                      <a:pt x="27874" y="6014"/>
                      <a:pt x="29404" y="8107"/>
                    </a:cubicBezTo>
                    <a:cubicBezTo>
                      <a:pt x="29745" y="8597"/>
                      <a:pt x="30080" y="9055"/>
                      <a:pt x="30350" y="9513"/>
                    </a:cubicBezTo>
                    <a:cubicBezTo>
                      <a:pt x="30640" y="9958"/>
                      <a:pt x="30876" y="10392"/>
                      <a:pt x="31089" y="10790"/>
                    </a:cubicBezTo>
                    <a:cubicBezTo>
                      <a:pt x="31146" y="10888"/>
                      <a:pt x="31188" y="10980"/>
                      <a:pt x="31239" y="11075"/>
                    </a:cubicBezTo>
                    <a:cubicBezTo>
                      <a:pt x="28825" y="6778"/>
                      <a:pt x="24785" y="3362"/>
                      <a:pt x="20064" y="1660"/>
                    </a:cubicBezTo>
                    <a:cubicBezTo>
                      <a:pt x="19344" y="1400"/>
                      <a:pt x="18266" y="833"/>
                      <a:pt x="17338" y="833"/>
                    </a:cubicBezTo>
                    <a:cubicBezTo>
                      <a:pt x="16859" y="833"/>
                      <a:pt x="16420" y="984"/>
                      <a:pt x="16091" y="1405"/>
                    </a:cubicBezTo>
                    <a:cubicBezTo>
                      <a:pt x="15548" y="2099"/>
                      <a:pt x="15574" y="3922"/>
                      <a:pt x="16695" y="4220"/>
                    </a:cubicBezTo>
                    <a:cubicBezTo>
                      <a:pt x="15574" y="3922"/>
                      <a:pt x="13862" y="3174"/>
                      <a:pt x="12481" y="2551"/>
                    </a:cubicBezTo>
                    <a:cubicBezTo>
                      <a:pt x="11509" y="2113"/>
                      <a:pt x="10431" y="1758"/>
                      <a:pt x="9376" y="1758"/>
                    </a:cubicBezTo>
                    <a:cubicBezTo>
                      <a:pt x="8933" y="1758"/>
                      <a:pt x="8493" y="1820"/>
                      <a:pt x="8068" y="1966"/>
                    </a:cubicBezTo>
                    <a:cubicBezTo>
                      <a:pt x="6633" y="2459"/>
                      <a:pt x="5515" y="4803"/>
                      <a:pt x="7294" y="6019"/>
                    </a:cubicBezTo>
                    <a:cubicBezTo>
                      <a:pt x="7056" y="5982"/>
                      <a:pt x="6810" y="5965"/>
                      <a:pt x="6558" y="5965"/>
                    </a:cubicBezTo>
                    <a:cubicBezTo>
                      <a:pt x="6053" y="5965"/>
                      <a:pt x="5527" y="6036"/>
                      <a:pt x="5012" y="6169"/>
                    </a:cubicBezTo>
                    <a:cubicBezTo>
                      <a:pt x="4268" y="6294"/>
                      <a:pt x="3544" y="6528"/>
                      <a:pt x="2868" y="6865"/>
                    </a:cubicBezTo>
                    <a:cubicBezTo>
                      <a:pt x="2092" y="7271"/>
                      <a:pt x="1356" y="7847"/>
                      <a:pt x="814" y="8615"/>
                    </a:cubicBezTo>
                    <a:cubicBezTo>
                      <a:pt x="266" y="9376"/>
                      <a:pt x="1" y="10327"/>
                      <a:pt x="123" y="11215"/>
                    </a:cubicBezTo>
                    <a:cubicBezTo>
                      <a:pt x="241" y="12104"/>
                      <a:pt x="686" y="12877"/>
                      <a:pt x="1223" y="13476"/>
                    </a:cubicBezTo>
                    <a:cubicBezTo>
                      <a:pt x="1737" y="14044"/>
                      <a:pt x="2362" y="14499"/>
                      <a:pt x="3061" y="14816"/>
                    </a:cubicBezTo>
                    <a:cubicBezTo>
                      <a:pt x="3713" y="15114"/>
                      <a:pt x="4362" y="15270"/>
                      <a:pt x="4958" y="15374"/>
                    </a:cubicBezTo>
                    <a:cubicBezTo>
                      <a:pt x="5191" y="15412"/>
                      <a:pt x="5413" y="15438"/>
                      <a:pt x="5629" y="15459"/>
                    </a:cubicBezTo>
                    <a:cubicBezTo>
                      <a:pt x="6966" y="15855"/>
                      <a:pt x="8377" y="15957"/>
                      <a:pt x="9824" y="15957"/>
                    </a:cubicBezTo>
                    <a:cubicBezTo>
                      <a:pt x="11114" y="15957"/>
                      <a:pt x="12432" y="15876"/>
                      <a:pt x="13754" y="15851"/>
                    </a:cubicBezTo>
                    <a:cubicBezTo>
                      <a:pt x="16022" y="15807"/>
                      <a:pt x="18303" y="15617"/>
                      <a:pt x="20569" y="15617"/>
                    </a:cubicBezTo>
                    <a:cubicBezTo>
                      <a:pt x="22020" y="15617"/>
                      <a:pt x="23466" y="15695"/>
                      <a:pt x="24898" y="15939"/>
                    </a:cubicBezTo>
                    <a:cubicBezTo>
                      <a:pt x="26406" y="16198"/>
                      <a:pt x="27990" y="16708"/>
                      <a:pt x="28907" y="17934"/>
                    </a:cubicBezTo>
                    <a:cubicBezTo>
                      <a:pt x="29074" y="18160"/>
                      <a:pt x="29218" y="18402"/>
                      <a:pt x="29334" y="18658"/>
                    </a:cubicBezTo>
                    <a:lnTo>
                      <a:pt x="29979" y="29403"/>
                    </a:lnTo>
                    <a:lnTo>
                      <a:pt x="33594" y="27116"/>
                    </a:lnTo>
                    <a:lnTo>
                      <a:pt x="33594" y="23646"/>
                    </a:lnTo>
                    <a:cubicBezTo>
                      <a:pt x="33855" y="21745"/>
                      <a:pt x="33843" y="19815"/>
                      <a:pt x="33562" y="17916"/>
                    </a:cubicBezTo>
                    <a:cubicBezTo>
                      <a:pt x="33480" y="16795"/>
                      <a:pt x="33180" y="14702"/>
                      <a:pt x="32111" y="12715"/>
                    </a:cubicBezTo>
                    <a:cubicBezTo>
                      <a:pt x="32107" y="12703"/>
                      <a:pt x="32105" y="12697"/>
                      <a:pt x="32100" y="12685"/>
                    </a:cubicBezTo>
                    <a:cubicBezTo>
                      <a:pt x="32002" y="12392"/>
                      <a:pt x="31889" y="12106"/>
                      <a:pt x="31760" y="11824"/>
                    </a:cubicBezTo>
                    <a:cubicBezTo>
                      <a:pt x="31612" y="11494"/>
                      <a:pt x="31460" y="11111"/>
                      <a:pt x="31241" y="10711"/>
                    </a:cubicBezTo>
                    <a:cubicBezTo>
                      <a:pt x="31036" y="10305"/>
                      <a:pt x="30805" y="9862"/>
                      <a:pt x="30519" y="9407"/>
                    </a:cubicBezTo>
                    <a:cubicBezTo>
                      <a:pt x="30255" y="8940"/>
                      <a:pt x="29923" y="8474"/>
                      <a:pt x="29584" y="7975"/>
                    </a:cubicBezTo>
                    <a:cubicBezTo>
                      <a:pt x="28057" y="5844"/>
                      <a:pt x="26154" y="4009"/>
                      <a:pt x="23969" y="2560"/>
                    </a:cubicBezTo>
                    <a:cubicBezTo>
                      <a:pt x="23458" y="2240"/>
                      <a:pt x="22980" y="1924"/>
                      <a:pt x="22506" y="1677"/>
                    </a:cubicBezTo>
                    <a:cubicBezTo>
                      <a:pt x="22041" y="1408"/>
                      <a:pt x="21591" y="1195"/>
                      <a:pt x="21177" y="1004"/>
                    </a:cubicBezTo>
                    <a:cubicBezTo>
                      <a:pt x="20769" y="799"/>
                      <a:pt x="20381" y="662"/>
                      <a:pt x="20046" y="526"/>
                    </a:cubicBezTo>
                    <a:cubicBezTo>
                      <a:pt x="19761" y="407"/>
                      <a:pt x="19469" y="303"/>
                      <a:pt x="19173" y="215"/>
                    </a:cubicBezTo>
                    <a:cubicBezTo>
                      <a:pt x="18730" y="76"/>
                      <a:pt x="18466" y="0"/>
                      <a:pt x="184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13;p48"/>
              <p:cNvSpPr/>
              <p:nvPr/>
            </p:nvSpPr>
            <p:spPr>
              <a:xfrm>
                <a:off x="5631625" y="1575525"/>
                <a:ext cx="171600" cy="288375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11535" extrusionOk="0">
                    <a:moveTo>
                      <a:pt x="1524" y="1"/>
                    </a:moveTo>
                    <a:cubicBezTo>
                      <a:pt x="640" y="1"/>
                      <a:pt x="1" y="148"/>
                      <a:pt x="1" y="148"/>
                    </a:cubicBezTo>
                    <a:lnTo>
                      <a:pt x="1" y="11534"/>
                    </a:lnTo>
                    <a:cubicBezTo>
                      <a:pt x="1" y="11534"/>
                      <a:pt x="21" y="11535"/>
                      <a:pt x="59" y="11535"/>
                    </a:cubicBezTo>
                    <a:cubicBezTo>
                      <a:pt x="723" y="11535"/>
                      <a:pt x="6863" y="11368"/>
                      <a:pt x="6687" y="5187"/>
                    </a:cubicBezTo>
                    <a:cubicBezTo>
                      <a:pt x="6559" y="704"/>
                      <a:pt x="3457" y="1"/>
                      <a:pt x="1524" y="1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714;p48"/>
            <p:cNvSpPr/>
            <p:nvPr/>
          </p:nvSpPr>
          <p:spPr>
            <a:xfrm flipH="1">
              <a:off x="5785595" y="2440852"/>
              <a:ext cx="77276" cy="204868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715;p48"/>
            <p:cNvGrpSpPr/>
            <p:nvPr/>
          </p:nvGrpSpPr>
          <p:grpSpPr>
            <a:xfrm>
              <a:off x="5654241" y="2373839"/>
              <a:ext cx="367054" cy="96250"/>
              <a:chOff x="4548493" y="1595645"/>
              <a:chExt cx="205909" cy="53985"/>
            </a:xfrm>
          </p:grpSpPr>
          <p:sp>
            <p:nvSpPr>
              <p:cNvPr id="191" name="Google Shape;716;p48"/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17;p48"/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18;p48"/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19;p48"/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720;p48"/>
          <p:cNvGrpSpPr/>
          <p:nvPr/>
        </p:nvGrpSpPr>
        <p:grpSpPr>
          <a:xfrm>
            <a:off x="5253792" y="2157088"/>
            <a:ext cx="1404896" cy="1398096"/>
            <a:chOff x="5283778" y="3784405"/>
            <a:chExt cx="1472483" cy="1465356"/>
          </a:xfrm>
        </p:grpSpPr>
        <p:grpSp>
          <p:nvGrpSpPr>
            <p:cNvPr id="204" name="Google Shape;721;p48"/>
            <p:cNvGrpSpPr/>
            <p:nvPr/>
          </p:nvGrpSpPr>
          <p:grpSpPr>
            <a:xfrm>
              <a:off x="5283778" y="3784405"/>
              <a:ext cx="1472483" cy="1465356"/>
              <a:chOff x="4636713" y="3029625"/>
              <a:chExt cx="1796806" cy="1788110"/>
            </a:xfrm>
          </p:grpSpPr>
          <p:sp>
            <p:nvSpPr>
              <p:cNvPr id="211" name="Google Shape;722;p48"/>
              <p:cNvSpPr/>
              <p:nvPr/>
            </p:nvSpPr>
            <p:spPr>
              <a:xfrm>
                <a:off x="4867325" y="3040150"/>
                <a:ext cx="1234575" cy="1672150"/>
              </a:xfrm>
              <a:custGeom>
                <a:avLst/>
                <a:gdLst/>
                <a:ahLst/>
                <a:cxnLst/>
                <a:rect l="l" t="t" r="r" b="b"/>
                <a:pathLst>
                  <a:path w="49383" h="66886" extrusionOk="0">
                    <a:moveTo>
                      <a:pt x="20337" y="1"/>
                    </a:moveTo>
                    <a:lnTo>
                      <a:pt x="20452" y="2884"/>
                    </a:lnTo>
                    <a:cubicBezTo>
                      <a:pt x="20044" y="2793"/>
                      <a:pt x="19635" y="2701"/>
                      <a:pt x="19226" y="2610"/>
                    </a:cubicBezTo>
                    <a:cubicBezTo>
                      <a:pt x="18858" y="7147"/>
                      <a:pt x="16587" y="11309"/>
                      <a:pt x="14003" y="15060"/>
                    </a:cubicBezTo>
                    <a:cubicBezTo>
                      <a:pt x="11419" y="18813"/>
                      <a:pt x="8458" y="22337"/>
                      <a:pt x="6405" y="26403"/>
                    </a:cubicBezTo>
                    <a:cubicBezTo>
                      <a:pt x="4353" y="30468"/>
                      <a:pt x="3273" y="35283"/>
                      <a:pt x="4733" y="39596"/>
                    </a:cubicBezTo>
                    <a:cubicBezTo>
                      <a:pt x="1382" y="42902"/>
                      <a:pt x="1" y="48061"/>
                      <a:pt x="1250" y="52593"/>
                    </a:cubicBezTo>
                    <a:cubicBezTo>
                      <a:pt x="2499" y="57127"/>
                      <a:pt x="6332" y="60856"/>
                      <a:pt x="10905" y="61985"/>
                    </a:cubicBezTo>
                    <a:cubicBezTo>
                      <a:pt x="11913" y="62234"/>
                      <a:pt x="12949" y="62355"/>
                      <a:pt x="13986" y="62355"/>
                    </a:cubicBezTo>
                    <a:cubicBezTo>
                      <a:pt x="17648" y="62355"/>
                      <a:pt x="21320" y="60848"/>
                      <a:pt x="23835" y="58176"/>
                    </a:cubicBezTo>
                    <a:cubicBezTo>
                      <a:pt x="25766" y="62671"/>
                      <a:pt x="30051" y="66178"/>
                      <a:pt x="34911" y="66794"/>
                    </a:cubicBezTo>
                    <a:cubicBezTo>
                      <a:pt x="35398" y="66855"/>
                      <a:pt x="35890" y="66886"/>
                      <a:pt x="36381" y="66886"/>
                    </a:cubicBezTo>
                    <a:cubicBezTo>
                      <a:pt x="40787" y="66886"/>
                      <a:pt x="45204" y="64455"/>
                      <a:pt x="47183" y="60523"/>
                    </a:cubicBezTo>
                    <a:cubicBezTo>
                      <a:pt x="49383" y="56155"/>
                      <a:pt x="48121" y="50230"/>
                      <a:pt x="44114" y="47417"/>
                    </a:cubicBezTo>
                    <a:cubicBezTo>
                      <a:pt x="47654" y="45289"/>
                      <a:pt x="48374" y="39691"/>
                      <a:pt x="45490" y="36739"/>
                    </a:cubicBezTo>
                    <a:cubicBezTo>
                      <a:pt x="43070" y="34261"/>
                      <a:pt x="39052" y="33840"/>
                      <a:pt x="36727" y="31272"/>
                    </a:cubicBezTo>
                    <a:cubicBezTo>
                      <a:pt x="33933" y="28183"/>
                      <a:pt x="34672" y="23448"/>
                      <a:pt x="34454" y="19293"/>
                    </a:cubicBezTo>
                    <a:cubicBezTo>
                      <a:pt x="34055" y="11747"/>
                      <a:pt x="29629" y="564"/>
                      <a:pt x="203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723;p48"/>
              <p:cNvSpPr/>
              <p:nvPr/>
            </p:nvSpPr>
            <p:spPr>
              <a:xfrm>
                <a:off x="4636713" y="4176550"/>
                <a:ext cx="1368000" cy="637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3" name="Google Shape;724;p48"/>
              <p:cNvGrpSpPr/>
              <p:nvPr/>
            </p:nvGrpSpPr>
            <p:grpSpPr>
              <a:xfrm>
                <a:off x="4808250" y="3029625"/>
                <a:ext cx="1625269" cy="1788110"/>
                <a:chOff x="4808275" y="3425625"/>
                <a:chExt cx="1625269" cy="1788110"/>
              </a:xfrm>
            </p:grpSpPr>
            <p:sp>
              <p:nvSpPr>
                <p:cNvPr id="214" name="Google Shape;725;p48"/>
                <p:cNvSpPr/>
                <p:nvPr/>
              </p:nvSpPr>
              <p:spPr>
                <a:xfrm>
                  <a:off x="5146100" y="4048325"/>
                  <a:ext cx="3705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0" h="23436" extrusionOk="0">
                      <a:moveTo>
                        <a:pt x="14819" y="1"/>
                      </a:moveTo>
                      <a:lnTo>
                        <a:pt x="0" y="320"/>
                      </a:lnTo>
                      <a:lnTo>
                        <a:pt x="0" y="21396"/>
                      </a:lnTo>
                      <a:cubicBezTo>
                        <a:pt x="2646" y="22795"/>
                        <a:pt x="5087" y="23436"/>
                        <a:pt x="7356" y="23436"/>
                      </a:cubicBezTo>
                      <a:cubicBezTo>
                        <a:pt x="9774" y="23436"/>
                        <a:pt x="11995" y="22708"/>
                        <a:pt x="14058" y="21396"/>
                      </a:cubicBezTo>
                      <a:lnTo>
                        <a:pt x="14819" y="1"/>
                      </a:ln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726;p48"/>
                <p:cNvSpPr/>
                <p:nvPr/>
              </p:nvSpPr>
              <p:spPr>
                <a:xfrm>
                  <a:off x="4863625" y="3543800"/>
                  <a:ext cx="680550" cy="8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22" h="34458" extrusionOk="0">
                      <a:moveTo>
                        <a:pt x="3119" y="1"/>
                      </a:moveTo>
                      <a:cubicBezTo>
                        <a:pt x="1402" y="1"/>
                        <a:pt x="9" y="1387"/>
                        <a:pt x="8" y="3101"/>
                      </a:cubicBezTo>
                      <a:cubicBezTo>
                        <a:pt x="1" y="8878"/>
                        <a:pt x="44" y="21044"/>
                        <a:pt x="481" y="24712"/>
                      </a:cubicBezTo>
                      <a:cubicBezTo>
                        <a:pt x="1192" y="30692"/>
                        <a:pt x="6133" y="34457"/>
                        <a:pt x="10880" y="34457"/>
                      </a:cubicBezTo>
                      <a:cubicBezTo>
                        <a:pt x="10940" y="34457"/>
                        <a:pt x="11000" y="34457"/>
                        <a:pt x="11060" y="34456"/>
                      </a:cubicBezTo>
                      <a:cubicBezTo>
                        <a:pt x="16962" y="34338"/>
                        <a:pt x="23657" y="32295"/>
                        <a:pt x="25439" y="26454"/>
                      </a:cubicBezTo>
                      <a:cubicBezTo>
                        <a:pt x="27221" y="20612"/>
                        <a:pt x="25020" y="1"/>
                        <a:pt x="25020" y="1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727;p48"/>
                <p:cNvSpPr/>
                <p:nvPr/>
              </p:nvSpPr>
              <p:spPr>
                <a:xfrm>
                  <a:off x="5504300" y="3866200"/>
                  <a:ext cx="163150" cy="27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10943" extrusionOk="0">
                      <a:moveTo>
                        <a:pt x="1450" y="0"/>
                      </a:moveTo>
                      <a:cubicBezTo>
                        <a:pt x="609" y="0"/>
                        <a:pt x="0" y="140"/>
                        <a:pt x="0" y="140"/>
                      </a:cubicBezTo>
                      <a:lnTo>
                        <a:pt x="0" y="10942"/>
                      </a:lnTo>
                      <a:cubicBezTo>
                        <a:pt x="0" y="10942"/>
                        <a:pt x="20" y="10943"/>
                        <a:pt x="56" y="10943"/>
                      </a:cubicBezTo>
                      <a:cubicBezTo>
                        <a:pt x="692" y="10943"/>
                        <a:pt x="6526" y="10783"/>
                        <a:pt x="6359" y="4921"/>
                      </a:cubicBezTo>
                      <a:cubicBezTo>
                        <a:pt x="6236" y="667"/>
                        <a:pt x="3288" y="0"/>
                        <a:pt x="1450" y="0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728;p48"/>
                <p:cNvSpPr/>
                <p:nvPr/>
              </p:nvSpPr>
              <p:spPr>
                <a:xfrm>
                  <a:off x="5124100" y="4281325"/>
                  <a:ext cx="302725" cy="1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9" h="5380" extrusionOk="0">
                      <a:moveTo>
                        <a:pt x="12010" y="0"/>
                      </a:moveTo>
                      <a:cubicBezTo>
                        <a:pt x="11995" y="0"/>
                        <a:pt x="11979" y="6"/>
                        <a:pt x="11966" y="20"/>
                      </a:cubicBezTo>
                      <a:cubicBezTo>
                        <a:pt x="8976" y="3153"/>
                        <a:pt x="5144" y="4820"/>
                        <a:pt x="853" y="4820"/>
                      </a:cubicBezTo>
                      <a:cubicBezTo>
                        <a:pt x="684" y="4820"/>
                        <a:pt x="513" y="4817"/>
                        <a:pt x="342" y="4812"/>
                      </a:cubicBezTo>
                      <a:cubicBezTo>
                        <a:pt x="338" y="4812"/>
                        <a:pt x="334" y="4812"/>
                        <a:pt x="330" y="4812"/>
                      </a:cubicBezTo>
                      <a:cubicBezTo>
                        <a:pt x="0" y="4812"/>
                        <a:pt x="15" y="5308"/>
                        <a:pt x="342" y="5334"/>
                      </a:cubicBezTo>
                      <a:cubicBezTo>
                        <a:pt x="711" y="5364"/>
                        <a:pt x="1079" y="5379"/>
                        <a:pt x="1446" y="5379"/>
                      </a:cubicBezTo>
                      <a:cubicBezTo>
                        <a:pt x="5620" y="5379"/>
                        <a:pt x="9540" y="3454"/>
                        <a:pt x="12074" y="102"/>
                      </a:cubicBezTo>
                      <a:cubicBezTo>
                        <a:pt x="12108" y="55"/>
                        <a:pt x="12059" y="0"/>
                        <a:pt x="12010" y="0"/>
                      </a:cubicBezTo>
                      <a:close/>
                    </a:path>
                  </a:pathLst>
                </a:custGeom>
                <a:solidFill>
                  <a:srgbClr val="D8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729;p48"/>
                <p:cNvSpPr/>
                <p:nvPr/>
              </p:nvSpPr>
              <p:spPr>
                <a:xfrm>
                  <a:off x="5110225" y="4165475"/>
                  <a:ext cx="115350" cy="5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" h="2346" extrusionOk="0">
                      <a:moveTo>
                        <a:pt x="4310" y="0"/>
                      </a:moveTo>
                      <a:cubicBezTo>
                        <a:pt x="4260" y="0"/>
                        <a:pt x="4209" y="22"/>
                        <a:pt x="4165" y="73"/>
                      </a:cubicBezTo>
                      <a:cubicBezTo>
                        <a:pt x="3712" y="605"/>
                        <a:pt x="3231" y="1141"/>
                        <a:pt x="2586" y="1449"/>
                      </a:cubicBezTo>
                      <a:cubicBezTo>
                        <a:pt x="2288" y="1591"/>
                        <a:pt x="2017" y="1650"/>
                        <a:pt x="1757" y="1650"/>
                      </a:cubicBezTo>
                      <a:cubicBezTo>
                        <a:pt x="1310" y="1650"/>
                        <a:pt x="895" y="1474"/>
                        <a:pt x="427" y="1236"/>
                      </a:cubicBezTo>
                      <a:cubicBezTo>
                        <a:pt x="394" y="1220"/>
                        <a:pt x="357" y="1212"/>
                        <a:pt x="320" y="1212"/>
                      </a:cubicBezTo>
                      <a:cubicBezTo>
                        <a:pt x="166" y="1212"/>
                        <a:pt x="0" y="1340"/>
                        <a:pt x="70" y="1510"/>
                      </a:cubicBezTo>
                      <a:cubicBezTo>
                        <a:pt x="319" y="2110"/>
                        <a:pt x="924" y="2346"/>
                        <a:pt x="1538" y="2346"/>
                      </a:cubicBezTo>
                      <a:cubicBezTo>
                        <a:pt x="1719" y="2346"/>
                        <a:pt x="1901" y="2325"/>
                        <a:pt x="2075" y="2287"/>
                      </a:cubicBezTo>
                      <a:cubicBezTo>
                        <a:pt x="3129" y="2060"/>
                        <a:pt x="3818" y="1159"/>
                        <a:pt x="4475" y="382"/>
                      </a:cubicBezTo>
                      <a:cubicBezTo>
                        <a:pt x="4613" y="219"/>
                        <a:pt x="4468" y="0"/>
                        <a:pt x="431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730;p48"/>
                <p:cNvSpPr/>
                <p:nvPr/>
              </p:nvSpPr>
              <p:spPr>
                <a:xfrm>
                  <a:off x="4809375" y="3425625"/>
                  <a:ext cx="733725" cy="42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9" h="16878" extrusionOk="0">
                      <a:moveTo>
                        <a:pt x="15215" y="1"/>
                      </a:moveTo>
                      <a:cubicBezTo>
                        <a:pt x="12551" y="1"/>
                        <a:pt x="9940" y="149"/>
                        <a:pt x="7246" y="512"/>
                      </a:cubicBezTo>
                      <a:cubicBezTo>
                        <a:pt x="6052" y="674"/>
                        <a:pt x="4955" y="1260"/>
                        <a:pt x="4158" y="2163"/>
                      </a:cubicBezTo>
                      <a:lnTo>
                        <a:pt x="4158" y="2161"/>
                      </a:lnTo>
                      <a:cubicBezTo>
                        <a:pt x="151" y="6116"/>
                        <a:pt x="1" y="11044"/>
                        <a:pt x="1929" y="16385"/>
                      </a:cubicBezTo>
                      <a:lnTo>
                        <a:pt x="10191" y="15185"/>
                      </a:lnTo>
                      <a:lnTo>
                        <a:pt x="10363" y="11267"/>
                      </a:lnTo>
                      <a:cubicBezTo>
                        <a:pt x="10474" y="12956"/>
                        <a:pt x="11129" y="14715"/>
                        <a:pt x="12808" y="15465"/>
                      </a:cubicBezTo>
                      <a:cubicBezTo>
                        <a:pt x="13154" y="15620"/>
                        <a:pt x="13517" y="15695"/>
                        <a:pt x="13876" y="15695"/>
                      </a:cubicBezTo>
                      <a:cubicBezTo>
                        <a:pt x="14493" y="15695"/>
                        <a:pt x="15099" y="15473"/>
                        <a:pt x="15592" y="15049"/>
                      </a:cubicBezTo>
                      <a:cubicBezTo>
                        <a:pt x="16548" y="14229"/>
                        <a:pt x="17180" y="12970"/>
                        <a:pt x="17060" y="11253"/>
                      </a:cubicBezTo>
                      <a:lnTo>
                        <a:pt x="17060" y="11253"/>
                      </a:lnTo>
                      <a:cubicBezTo>
                        <a:pt x="17879" y="12970"/>
                        <a:pt x="17664" y="14826"/>
                        <a:pt x="19429" y="15538"/>
                      </a:cubicBezTo>
                      <a:cubicBezTo>
                        <a:pt x="21193" y="16249"/>
                        <a:pt x="23101" y="16512"/>
                        <a:pt x="24985" y="16771"/>
                      </a:cubicBezTo>
                      <a:cubicBezTo>
                        <a:pt x="25390" y="16826"/>
                        <a:pt x="25813" y="16877"/>
                        <a:pt x="26226" y="16877"/>
                      </a:cubicBezTo>
                      <a:cubicBezTo>
                        <a:pt x="26794" y="16877"/>
                        <a:pt x="27344" y="16780"/>
                        <a:pt x="27805" y="16463"/>
                      </a:cubicBezTo>
                      <a:cubicBezTo>
                        <a:pt x="28773" y="15800"/>
                        <a:pt x="28948" y="14471"/>
                        <a:pt x="29035" y="13304"/>
                      </a:cubicBezTo>
                      <a:cubicBezTo>
                        <a:pt x="29192" y="11168"/>
                        <a:pt x="29349" y="9005"/>
                        <a:pt x="28940" y="6903"/>
                      </a:cubicBezTo>
                      <a:cubicBezTo>
                        <a:pt x="28532" y="4801"/>
                        <a:pt x="27483" y="2734"/>
                        <a:pt x="25694" y="1554"/>
                      </a:cubicBezTo>
                      <a:cubicBezTo>
                        <a:pt x="24057" y="476"/>
                        <a:pt x="22013" y="253"/>
                        <a:pt x="20055" y="145"/>
                      </a:cubicBezTo>
                      <a:cubicBezTo>
                        <a:pt x="18404" y="53"/>
                        <a:pt x="16800" y="1"/>
                        <a:pt x="1521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731;p48"/>
                <p:cNvSpPr/>
                <p:nvPr/>
              </p:nvSpPr>
              <p:spPr>
                <a:xfrm>
                  <a:off x="5498800" y="3478700"/>
                  <a:ext cx="512525" cy="7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1" h="31427" extrusionOk="0">
                      <a:moveTo>
                        <a:pt x="9" y="0"/>
                      </a:move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1" y="9"/>
                        <a:pt x="140" y="112"/>
                        <a:pt x="403" y="304"/>
                      </a:cubicBezTo>
                      <a:cubicBezTo>
                        <a:pt x="667" y="493"/>
                        <a:pt x="1052" y="783"/>
                        <a:pt x="1518" y="1189"/>
                      </a:cubicBezTo>
                      <a:cubicBezTo>
                        <a:pt x="2444" y="1998"/>
                        <a:pt x="3700" y="3300"/>
                        <a:pt x="4832" y="5199"/>
                      </a:cubicBezTo>
                      <a:cubicBezTo>
                        <a:pt x="5983" y="7080"/>
                        <a:pt x="6960" y="9551"/>
                        <a:pt x="7563" y="12407"/>
                      </a:cubicBezTo>
                      <a:cubicBezTo>
                        <a:pt x="7869" y="13833"/>
                        <a:pt x="8086" y="15352"/>
                        <a:pt x="8242" y="16933"/>
                      </a:cubicBezTo>
                      <a:cubicBezTo>
                        <a:pt x="8409" y="18515"/>
                        <a:pt x="8463" y="20160"/>
                        <a:pt x="8597" y="21853"/>
                      </a:cubicBezTo>
                      <a:cubicBezTo>
                        <a:pt x="8739" y="23539"/>
                        <a:pt x="8993" y="25211"/>
                        <a:pt x="9653" y="26699"/>
                      </a:cubicBezTo>
                      <a:cubicBezTo>
                        <a:pt x="10294" y="28188"/>
                        <a:pt x="11365" y="29426"/>
                        <a:pt x="12627" y="30223"/>
                      </a:cubicBezTo>
                      <a:cubicBezTo>
                        <a:pt x="13830" y="30992"/>
                        <a:pt x="15178" y="31427"/>
                        <a:pt x="16466" y="31427"/>
                      </a:cubicBezTo>
                      <a:cubicBezTo>
                        <a:pt x="16521" y="31427"/>
                        <a:pt x="16576" y="31426"/>
                        <a:pt x="16632" y="31424"/>
                      </a:cubicBezTo>
                      <a:cubicBezTo>
                        <a:pt x="17974" y="31401"/>
                        <a:pt x="19201" y="30747"/>
                        <a:pt x="19833" y="29783"/>
                      </a:cubicBezTo>
                      <a:cubicBezTo>
                        <a:pt x="20501" y="28824"/>
                        <a:pt x="20409" y="27617"/>
                        <a:pt x="19930" y="26856"/>
                      </a:cubicBezTo>
                      <a:cubicBezTo>
                        <a:pt x="19692" y="26465"/>
                        <a:pt x="19358" y="26175"/>
                        <a:pt x="19002" y="26010"/>
                      </a:cubicBezTo>
                      <a:cubicBezTo>
                        <a:pt x="18737" y="25895"/>
                        <a:pt x="18452" y="25836"/>
                        <a:pt x="18165" y="25836"/>
                      </a:cubicBezTo>
                      <a:cubicBezTo>
                        <a:pt x="18097" y="25836"/>
                        <a:pt x="18029" y="25840"/>
                        <a:pt x="17961" y="25846"/>
                      </a:cubicBezTo>
                      <a:cubicBezTo>
                        <a:pt x="17321" y="25913"/>
                        <a:pt x="16884" y="26215"/>
                        <a:pt x="16673" y="26463"/>
                      </a:cubicBezTo>
                      <a:cubicBezTo>
                        <a:pt x="16453" y="26715"/>
                        <a:pt x="16411" y="26891"/>
                        <a:pt x="16411" y="26891"/>
                      </a:cubicBezTo>
                      <a:cubicBezTo>
                        <a:pt x="16411" y="26891"/>
                        <a:pt x="16412" y="26891"/>
                        <a:pt x="16412" y="26891"/>
                      </a:cubicBezTo>
                      <a:cubicBezTo>
                        <a:pt x="16431" y="26891"/>
                        <a:pt x="16497" y="26729"/>
                        <a:pt x="16715" y="26504"/>
                      </a:cubicBezTo>
                      <a:cubicBezTo>
                        <a:pt x="16933" y="26275"/>
                        <a:pt x="17362" y="26007"/>
                        <a:pt x="17969" y="25961"/>
                      </a:cubicBezTo>
                      <a:cubicBezTo>
                        <a:pt x="18017" y="25957"/>
                        <a:pt x="18066" y="25956"/>
                        <a:pt x="18114" y="25956"/>
                      </a:cubicBezTo>
                      <a:cubicBezTo>
                        <a:pt x="18399" y="25956"/>
                        <a:pt x="18682" y="26017"/>
                        <a:pt x="18943" y="26138"/>
                      </a:cubicBezTo>
                      <a:cubicBezTo>
                        <a:pt x="19268" y="26296"/>
                        <a:pt x="19574" y="26571"/>
                        <a:pt x="19787" y="26940"/>
                      </a:cubicBezTo>
                      <a:cubicBezTo>
                        <a:pt x="20223" y="27663"/>
                        <a:pt x="20293" y="28779"/>
                        <a:pt x="19660" y="29666"/>
                      </a:cubicBezTo>
                      <a:cubicBezTo>
                        <a:pt x="19056" y="30562"/>
                        <a:pt x="17902" y="31167"/>
                        <a:pt x="16625" y="31180"/>
                      </a:cubicBezTo>
                      <a:cubicBezTo>
                        <a:pt x="16586" y="31181"/>
                        <a:pt x="16547" y="31182"/>
                        <a:pt x="16509" y="31182"/>
                      </a:cubicBezTo>
                      <a:cubicBezTo>
                        <a:pt x="15266" y="31182"/>
                        <a:pt x="13945" y="30752"/>
                        <a:pt x="12775" y="29995"/>
                      </a:cubicBezTo>
                      <a:cubicBezTo>
                        <a:pt x="11559" y="29218"/>
                        <a:pt x="10535" y="28026"/>
                        <a:pt x="9918" y="26583"/>
                      </a:cubicBezTo>
                      <a:cubicBezTo>
                        <a:pt x="9281" y="25143"/>
                        <a:pt x="9032" y="23501"/>
                        <a:pt x="8892" y="21830"/>
                      </a:cubicBezTo>
                      <a:cubicBezTo>
                        <a:pt x="8757" y="20151"/>
                        <a:pt x="8702" y="18494"/>
                        <a:pt x="8530" y="16905"/>
                      </a:cubicBezTo>
                      <a:cubicBezTo>
                        <a:pt x="8371" y="15316"/>
                        <a:pt x="8145" y="13787"/>
                        <a:pt x="7829" y="12348"/>
                      </a:cubicBezTo>
                      <a:cubicBezTo>
                        <a:pt x="7207" y="9473"/>
                        <a:pt x="6197" y="6978"/>
                        <a:pt x="5011" y="5091"/>
                      </a:cubicBezTo>
                      <a:cubicBezTo>
                        <a:pt x="3844" y="3186"/>
                        <a:pt x="2549" y="1890"/>
                        <a:pt x="1592" y="1101"/>
                      </a:cubicBezTo>
                      <a:cubicBezTo>
                        <a:pt x="1223" y="796"/>
                        <a:pt x="837" y="513"/>
                        <a:pt x="436" y="254"/>
                      </a:cubicBezTo>
                      <a:cubicBezTo>
                        <a:pt x="172" y="87"/>
                        <a:pt x="25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732;p48"/>
                <p:cNvSpPr/>
                <p:nvPr/>
              </p:nvSpPr>
              <p:spPr>
                <a:xfrm>
                  <a:off x="5778450" y="4224650"/>
                  <a:ext cx="374100" cy="7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4" h="28834" extrusionOk="0">
                      <a:moveTo>
                        <a:pt x="10" y="1"/>
                      </a:moveTo>
                      <a:cubicBezTo>
                        <a:pt x="9" y="1"/>
                        <a:pt x="7" y="1"/>
                        <a:pt x="7" y="2"/>
                      </a:cubicBezTo>
                      <a:cubicBezTo>
                        <a:pt x="0" y="10"/>
                        <a:pt x="113" y="108"/>
                        <a:pt x="334" y="287"/>
                      </a:cubicBezTo>
                      <a:cubicBezTo>
                        <a:pt x="665" y="540"/>
                        <a:pt x="1012" y="771"/>
                        <a:pt x="1373" y="976"/>
                      </a:cubicBezTo>
                      <a:cubicBezTo>
                        <a:pt x="2310" y="1529"/>
                        <a:pt x="3786" y="2097"/>
                        <a:pt x="5642" y="2631"/>
                      </a:cubicBezTo>
                      <a:cubicBezTo>
                        <a:pt x="7475" y="3185"/>
                        <a:pt x="9760" y="3732"/>
                        <a:pt x="11824" y="5205"/>
                      </a:cubicBezTo>
                      <a:cubicBezTo>
                        <a:pt x="12839" y="5937"/>
                        <a:pt x="13754" y="6955"/>
                        <a:pt x="14207" y="8236"/>
                      </a:cubicBezTo>
                      <a:cubicBezTo>
                        <a:pt x="14664" y="9511"/>
                        <a:pt x="14662" y="10984"/>
                        <a:pt x="14250" y="12364"/>
                      </a:cubicBezTo>
                      <a:cubicBezTo>
                        <a:pt x="13907" y="13520"/>
                        <a:pt x="13277" y="14552"/>
                        <a:pt x="12531" y="15425"/>
                      </a:cubicBezTo>
                      <a:cubicBezTo>
                        <a:pt x="11776" y="16296"/>
                        <a:pt x="10906" y="17012"/>
                        <a:pt x="10014" y="17598"/>
                      </a:cubicBezTo>
                      <a:lnTo>
                        <a:pt x="9839" y="17713"/>
                      </a:lnTo>
                      <a:lnTo>
                        <a:pt x="10012" y="17831"/>
                      </a:lnTo>
                      <a:cubicBezTo>
                        <a:pt x="11713" y="18991"/>
                        <a:pt x="12587" y="20903"/>
                        <a:pt x="12672" y="22587"/>
                      </a:cubicBezTo>
                      <a:cubicBezTo>
                        <a:pt x="12773" y="24304"/>
                        <a:pt x="12066" y="25754"/>
                        <a:pt x="11274" y="26703"/>
                      </a:cubicBezTo>
                      <a:cubicBezTo>
                        <a:pt x="10644" y="27460"/>
                        <a:pt x="9852" y="28062"/>
                        <a:pt x="8953" y="28463"/>
                      </a:cubicBezTo>
                      <a:cubicBezTo>
                        <a:pt x="8325" y="28738"/>
                        <a:pt x="7953" y="28807"/>
                        <a:pt x="7960" y="28831"/>
                      </a:cubicBezTo>
                      <a:cubicBezTo>
                        <a:pt x="7960" y="28833"/>
                        <a:pt x="7963" y="28833"/>
                        <a:pt x="7969" y="28833"/>
                      </a:cubicBezTo>
                      <a:cubicBezTo>
                        <a:pt x="7996" y="28833"/>
                        <a:pt x="8084" y="28817"/>
                        <a:pt x="8231" y="28784"/>
                      </a:cubicBezTo>
                      <a:cubicBezTo>
                        <a:pt x="8408" y="28749"/>
                        <a:pt x="8667" y="28674"/>
                        <a:pt x="8989" y="28546"/>
                      </a:cubicBezTo>
                      <a:cubicBezTo>
                        <a:pt x="9631" y="28291"/>
                        <a:pt x="10559" y="27792"/>
                        <a:pt x="11405" y="26816"/>
                      </a:cubicBezTo>
                      <a:cubicBezTo>
                        <a:pt x="12240" y="25859"/>
                        <a:pt x="12997" y="24365"/>
                        <a:pt x="12909" y="22576"/>
                      </a:cubicBezTo>
                      <a:cubicBezTo>
                        <a:pt x="12839" y="20880"/>
                        <a:pt x="12006" y="18956"/>
                        <a:pt x="10337" y="17720"/>
                      </a:cubicBezTo>
                      <a:lnTo>
                        <a:pt x="10337" y="17720"/>
                      </a:lnTo>
                      <a:cubicBezTo>
                        <a:pt x="11192" y="17147"/>
                        <a:pt x="12023" y="16453"/>
                        <a:pt x="12750" y="15615"/>
                      </a:cubicBezTo>
                      <a:cubicBezTo>
                        <a:pt x="13523" y="14719"/>
                        <a:pt x="14174" y="13652"/>
                        <a:pt x="14533" y="12448"/>
                      </a:cubicBezTo>
                      <a:cubicBezTo>
                        <a:pt x="14962" y="11015"/>
                        <a:pt x="14963" y="9479"/>
                        <a:pt x="14479" y="8138"/>
                      </a:cubicBezTo>
                      <a:cubicBezTo>
                        <a:pt x="13997" y="6789"/>
                        <a:pt x="13032" y="5732"/>
                        <a:pt x="11984" y="4986"/>
                      </a:cubicBezTo>
                      <a:cubicBezTo>
                        <a:pt x="9852" y="3485"/>
                        <a:pt x="7536" y="2959"/>
                        <a:pt x="5699" y="2431"/>
                      </a:cubicBezTo>
                      <a:cubicBezTo>
                        <a:pt x="3840" y="1922"/>
                        <a:pt x="2373" y="1393"/>
                        <a:pt x="1429" y="874"/>
                      </a:cubicBezTo>
                      <a:cubicBezTo>
                        <a:pt x="508" y="389"/>
                        <a:pt x="57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733;p48"/>
                <p:cNvSpPr/>
                <p:nvPr/>
              </p:nvSpPr>
              <p:spPr>
                <a:xfrm>
                  <a:off x="4808275" y="3466900"/>
                  <a:ext cx="125675" cy="4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7" h="16985" extrusionOk="0">
                      <a:moveTo>
                        <a:pt x="4981" y="0"/>
                      </a:moveTo>
                      <a:cubicBezTo>
                        <a:pt x="4950" y="0"/>
                        <a:pt x="4721" y="122"/>
                        <a:pt x="4349" y="376"/>
                      </a:cubicBezTo>
                      <a:cubicBezTo>
                        <a:pt x="3956" y="643"/>
                        <a:pt x="3423" y="1091"/>
                        <a:pt x="2863" y="1736"/>
                      </a:cubicBezTo>
                      <a:cubicBezTo>
                        <a:pt x="1730" y="3008"/>
                        <a:pt x="608" y="5196"/>
                        <a:pt x="302" y="7795"/>
                      </a:cubicBezTo>
                      <a:cubicBezTo>
                        <a:pt x="0" y="10391"/>
                        <a:pt x="436" y="12745"/>
                        <a:pt x="848" y="14377"/>
                      </a:cubicBezTo>
                      <a:cubicBezTo>
                        <a:pt x="1056" y="15198"/>
                        <a:pt x="1262" y="15853"/>
                        <a:pt x="1416" y="16300"/>
                      </a:cubicBezTo>
                      <a:cubicBezTo>
                        <a:pt x="1569" y="16742"/>
                        <a:pt x="1668" y="16984"/>
                        <a:pt x="1689" y="16984"/>
                      </a:cubicBezTo>
                      <a:cubicBezTo>
                        <a:pt x="1689" y="16984"/>
                        <a:pt x="1689" y="16984"/>
                        <a:pt x="1690" y="16984"/>
                      </a:cubicBezTo>
                      <a:cubicBezTo>
                        <a:pt x="1709" y="16978"/>
                        <a:pt x="1645" y="16722"/>
                        <a:pt x="1526" y="16266"/>
                      </a:cubicBezTo>
                      <a:cubicBezTo>
                        <a:pt x="1406" y="15809"/>
                        <a:pt x="1233" y="15151"/>
                        <a:pt x="1051" y="14329"/>
                      </a:cubicBezTo>
                      <a:cubicBezTo>
                        <a:pt x="694" y="12694"/>
                        <a:pt x="297" y="10370"/>
                        <a:pt x="596" y="7830"/>
                      </a:cubicBezTo>
                      <a:cubicBezTo>
                        <a:pt x="894" y="5291"/>
                        <a:pt x="1958" y="3149"/>
                        <a:pt x="3022" y="1869"/>
                      </a:cubicBezTo>
                      <a:cubicBezTo>
                        <a:pt x="4082" y="568"/>
                        <a:pt x="5027" y="54"/>
                        <a:pt x="4984" y="1"/>
                      </a:cubicBezTo>
                      <a:cubicBezTo>
                        <a:pt x="4984" y="1"/>
                        <a:pt x="4983" y="0"/>
                        <a:pt x="498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734;p48"/>
                <p:cNvSpPr/>
                <p:nvPr/>
              </p:nvSpPr>
              <p:spPr>
                <a:xfrm>
                  <a:off x="5778450" y="4373747"/>
                  <a:ext cx="530635" cy="839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9" h="35394" extrusionOk="0">
                      <a:moveTo>
                        <a:pt x="12836" y="1"/>
                      </a:moveTo>
                      <a:lnTo>
                        <a:pt x="1" y="29043"/>
                      </a:lnTo>
                      <a:cubicBezTo>
                        <a:pt x="480" y="33545"/>
                        <a:pt x="12389" y="35393"/>
                        <a:pt x="12389" y="35393"/>
                      </a:cubicBezTo>
                      <a:lnTo>
                        <a:pt x="22359" y="2250"/>
                      </a:lnTo>
                      <a:lnTo>
                        <a:pt x="1283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735;p48"/>
                <p:cNvSpPr/>
                <p:nvPr/>
              </p:nvSpPr>
              <p:spPr>
                <a:xfrm>
                  <a:off x="6080072" y="4020126"/>
                  <a:ext cx="353472" cy="434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4" h="18320" extrusionOk="0">
                      <a:moveTo>
                        <a:pt x="10418" y="1"/>
                      </a:moveTo>
                      <a:cubicBezTo>
                        <a:pt x="9500" y="1"/>
                        <a:pt x="6900" y="5089"/>
                        <a:pt x="6900" y="5089"/>
                      </a:cubicBezTo>
                      <a:cubicBezTo>
                        <a:pt x="6900" y="5089"/>
                        <a:pt x="8663" y="1391"/>
                        <a:pt x="7754" y="570"/>
                      </a:cubicBezTo>
                      <a:cubicBezTo>
                        <a:pt x="7705" y="525"/>
                        <a:pt x="7650" y="504"/>
                        <a:pt x="7590" y="504"/>
                      </a:cubicBezTo>
                      <a:cubicBezTo>
                        <a:pt x="6561" y="504"/>
                        <a:pt x="4175" y="6868"/>
                        <a:pt x="4175" y="6868"/>
                      </a:cubicBezTo>
                      <a:cubicBezTo>
                        <a:pt x="4175" y="6868"/>
                        <a:pt x="2081" y="4570"/>
                        <a:pt x="1034" y="4555"/>
                      </a:cubicBezTo>
                      <a:cubicBezTo>
                        <a:pt x="1032" y="4555"/>
                        <a:pt x="1030" y="4555"/>
                        <a:pt x="1028" y="4555"/>
                      </a:cubicBezTo>
                      <a:cubicBezTo>
                        <a:pt x="0" y="4555"/>
                        <a:pt x="3168" y="8852"/>
                        <a:pt x="2978" y="9316"/>
                      </a:cubicBezTo>
                      <a:cubicBezTo>
                        <a:pt x="2788" y="9781"/>
                        <a:pt x="127" y="14902"/>
                        <a:pt x="127" y="14902"/>
                      </a:cubicBezTo>
                      <a:lnTo>
                        <a:pt x="9383" y="18320"/>
                      </a:lnTo>
                      <a:cubicBezTo>
                        <a:pt x="9383" y="18320"/>
                        <a:pt x="14894" y="2797"/>
                        <a:pt x="14228" y="2676"/>
                      </a:cubicBezTo>
                      <a:cubicBezTo>
                        <a:pt x="14217" y="2674"/>
                        <a:pt x="14205" y="2673"/>
                        <a:pt x="14193" y="2673"/>
                      </a:cubicBezTo>
                      <a:cubicBezTo>
                        <a:pt x="13462" y="2673"/>
                        <a:pt x="10402" y="6303"/>
                        <a:pt x="10402" y="6303"/>
                      </a:cubicBezTo>
                      <a:cubicBezTo>
                        <a:pt x="10402" y="6303"/>
                        <a:pt x="13398" y="1351"/>
                        <a:pt x="12350" y="1351"/>
                      </a:cubicBezTo>
                      <a:cubicBezTo>
                        <a:pt x="12342" y="1351"/>
                        <a:pt x="12334" y="1351"/>
                        <a:pt x="12326" y="1352"/>
                      </a:cubicBezTo>
                      <a:cubicBezTo>
                        <a:pt x="11206" y="1431"/>
                        <a:pt x="8545" y="5460"/>
                        <a:pt x="8545" y="5460"/>
                      </a:cubicBezTo>
                      <a:cubicBezTo>
                        <a:pt x="8545" y="5460"/>
                        <a:pt x="11293" y="905"/>
                        <a:pt x="10586" y="80"/>
                      </a:cubicBezTo>
                      <a:cubicBezTo>
                        <a:pt x="10539" y="26"/>
                        <a:pt x="10483" y="1"/>
                        <a:pt x="10418" y="1"/>
                      </a:cubicBezTo>
                      <a:close/>
                    </a:path>
                  </a:pathLst>
                </a:custGeom>
                <a:solidFill>
                  <a:srgbClr val="E5BB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5" name="Google Shape;736;p48"/>
            <p:cNvSpPr/>
            <p:nvPr/>
          </p:nvSpPr>
          <p:spPr>
            <a:xfrm flipH="1">
              <a:off x="5649853" y="4214324"/>
              <a:ext cx="62871" cy="166699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737;p48"/>
            <p:cNvGrpSpPr/>
            <p:nvPr/>
          </p:nvGrpSpPr>
          <p:grpSpPr>
            <a:xfrm rot="186747">
              <a:off x="5543244" y="4166054"/>
              <a:ext cx="340933" cy="89391"/>
              <a:chOff x="4548493" y="1595645"/>
              <a:chExt cx="205909" cy="53985"/>
            </a:xfrm>
          </p:grpSpPr>
          <p:sp>
            <p:nvSpPr>
              <p:cNvPr id="207" name="Google Shape;738;p48"/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739;p48"/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740;p48"/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741;p48"/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" name="Google Shape;742;p48"/>
          <p:cNvGrpSpPr/>
          <p:nvPr/>
        </p:nvGrpSpPr>
        <p:grpSpPr>
          <a:xfrm>
            <a:off x="2261567" y="2137664"/>
            <a:ext cx="1469305" cy="1420709"/>
            <a:chOff x="2258886" y="3748691"/>
            <a:chExt cx="1469305" cy="1420709"/>
          </a:xfrm>
        </p:grpSpPr>
        <p:sp>
          <p:nvSpPr>
            <p:cNvPr id="226" name="Google Shape;743;p48"/>
            <p:cNvSpPr/>
            <p:nvPr/>
          </p:nvSpPr>
          <p:spPr>
            <a:xfrm>
              <a:off x="2592100" y="4664800"/>
              <a:ext cx="1069500" cy="50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744;p48"/>
            <p:cNvGrpSpPr/>
            <p:nvPr/>
          </p:nvGrpSpPr>
          <p:grpSpPr>
            <a:xfrm>
              <a:off x="2258886" y="3748691"/>
              <a:ext cx="1469305" cy="1420678"/>
              <a:chOff x="725305" y="3155925"/>
              <a:chExt cx="2008620" cy="1942143"/>
            </a:xfrm>
          </p:grpSpPr>
          <p:sp>
            <p:nvSpPr>
              <p:cNvPr id="234" name="Google Shape;745;p48"/>
              <p:cNvSpPr/>
              <p:nvPr/>
            </p:nvSpPr>
            <p:spPr>
              <a:xfrm>
                <a:off x="1926450" y="3172525"/>
                <a:ext cx="807475" cy="1253450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50138" extrusionOk="0">
                    <a:moveTo>
                      <a:pt x="6819" y="0"/>
                    </a:moveTo>
                    <a:cubicBezTo>
                      <a:pt x="6668" y="0"/>
                      <a:pt x="6517" y="4"/>
                      <a:pt x="6366" y="13"/>
                    </a:cubicBezTo>
                    <a:cubicBezTo>
                      <a:pt x="4310" y="134"/>
                      <a:pt x="2343" y="439"/>
                      <a:pt x="274" y="2663"/>
                    </a:cubicBezTo>
                    <a:lnTo>
                      <a:pt x="1778" y="4344"/>
                    </a:lnTo>
                    <a:cubicBezTo>
                      <a:pt x="1997" y="9627"/>
                      <a:pt x="1091" y="14881"/>
                      <a:pt x="587" y="20143"/>
                    </a:cubicBezTo>
                    <a:cubicBezTo>
                      <a:pt x="82" y="25407"/>
                      <a:pt x="1" y="30852"/>
                      <a:pt x="1790" y="35826"/>
                    </a:cubicBezTo>
                    <a:cubicBezTo>
                      <a:pt x="4348" y="42946"/>
                      <a:pt x="10882" y="48487"/>
                      <a:pt x="18324" y="49853"/>
                    </a:cubicBezTo>
                    <a:cubicBezTo>
                      <a:pt x="19281" y="50030"/>
                      <a:pt x="20264" y="50138"/>
                      <a:pt x="21241" y="50138"/>
                    </a:cubicBezTo>
                    <a:cubicBezTo>
                      <a:pt x="22685" y="50138"/>
                      <a:pt x="24114" y="49901"/>
                      <a:pt x="25421" y="49300"/>
                    </a:cubicBezTo>
                    <a:cubicBezTo>
                      <a:pt x="27612" y="48292"/>
                      <a:pt x="29359" y="46082"/>
                      <a:pt x="29277" y="43673"/>
                    </a:cubicBezTo>
                    <a:cubicBezTo>
                      <a:pt x="29219" y="41976"/>
                      <a:pt x="28298" y="40354"/>
                      <a:pt x="28488" y="38666"/>
                    </a:cubicBezTo>
                    <a:cubicBezTo>
                      <a:pt x="28751" y="36308"/>
                      <a:pt x="31057" y="34664"/>
                      <a:pt x="31681" y="32375"/>
                    </a:cubicBezTo>
                    <a:cubicBezTo>
                      <a:pt x="32298" y="30113"/>
                      <a:pt x="31146" y="27761"/>
                      <a:pt x="29820" y="25826"/>
                    </a:cubicBezTo>
                    <a:cubicBezTo>
                      <a:pt x="28496" y="23890"/>
                      <a:pt x="26912" y="21998"/>
                      <a:pt x="26509" y="19688"/>
                    </a:cubicBezTo>
                    <a:cubicBezTo>
                      <a:pt x="26172" y="17772"/>
                      <a:pt x="26702" y="15822"/>
                      <a:pt x="26928" y="13888"/>
                    </a:cubicBezTo>
                    <a:cubicBezTo>
                      <a:pt x="27146" y="12043"/>
                      <a:pt x="27077" y="10130"/>
                      <a:pt x="26427" y="8388"/>
                    </a:cubicBezTo>
                    <a:cubicBezTo>
                      <a:pt x="25779" y="6649"/>
                      <a:pt x="24491" y="5095"/>
                      <a:pt x="22769" y="4395"/>
                    </a:cubicBezTo>
                    <a:cubicBezTo>
                      <a:pt x="21301" y="3799"/>
                      <a:pt x="19659" y="3856"/>
                      <a:pt x="18101" y="3571"/>
                    </a:cubicBezTo>
                    <a:cubicBezTo>
                      <a:pt x="16075" y="3200"/>
                      <a:pt x="14207" y="2257"/>
                      <a:pt x="12319" y="1434"/>
                    </a:cubicBezTo>
                    <a:cubicBezTo>
                      <a:pt x="10571" y="673"/>
                      <a:pt x="8717" y="0"/>
                      <a:pt x="68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46;p48"/>
              <p:cNvSpPr/>
              <p:nvPr/>
            </p:nvSpPr>
            <p:spPr>
              <a:xfrm>
                <a:off x="1533350" y="3169700"/>
                <a:ext cx="491000" cy="1052050"/>
              </a:xfrm>
              <a:custGeom>
                <a:avLst/>
                <a:gdLst/>
                <a:ahLst/>
                <a:cxnLst/>
                <a:rect l="l" t="t" r="r" b="b"/>
                <a:pathLst>
                  <a:path w="19640" h="42082" extrusionOk="0">
                    <a:moveTo>
                      <a:pt x="12294" y="1"/>
                    </a:moveTo>
                    <a:cubicBezTo>
                      <a:pt x="11357" y="1"/>
                      <a:pt x="10485" y="226"/>
                      <a:pt x="9752" y="655"/>
                    </a:cubicBezTo>
                    <a:cubicBezTo>
                      <a:pt x="7724" y="1843"/>
                      <a:pt x="6541" y="4207"/>
                      <a:pt x="6469" y="6555"/>
                    </a:cubicBezTo>
                    <a:cubicBezTo>
                      <a:pt x="6404" y="8696"/>
                      <a:pt x="7140" y="10968"/>
                      <a:pt x="6233" y="12907"/>
                    </a:cubicBezTo>
                    <a:cubicBezTo>
                      <a:pt x="5315" y="14870"/>
                      <a:pt x="3033" y="15783"/>
                      <a:pt x="1673" y="17469"/>
                    </a:cubicBezTo>
                    <a:cubicBezTo>
                      <a:pt x="168" y="19335"/>
                      <a:pt x="1" y="22171"/>
                      <a:pt x="1281" y="24201"/>
                    </a:cubicBezTo>
                    <a:cubicBezTo>
                      <a:pt x="2376" y="25939"/>
                      <a:pt x="4426" y="27199"/>
                      <a:pt x="4670" y="29237"/>
                    </a:cubicBezTo>
                    <a:cubicBezTo>
                      <a:pt x="4919" y="31319"/>
                      <a:pt x="3143" y="33056"/>
                      <a:pt x="2529" y="35061"/>
                    </a:cubicBezTo>
                    <a:cubicBezTo>
                      <a:pt x="1971" y="36881"/>
                      <a:pt x="2461" y="38984"/>
                      <a:pt x="3763" y="40373"/>
                    </a:cubicBezTo>
                    <a:cubicBezTo>
                      <a:pt x="4789" y="41465"/>
                      <a:pt x="6286" y="42081"/>
                      <a:pt x="7779" y="42081"/>
                    </a:cubicBezTo>
                    <a:cubicBezTo>
                      <a:pt x="8186" y="42081"/>
                      <a:pt x="8593" y="42036"/>
                      <a:pt x="8990" y="41941"/>
                    </a:cubicBezTo>
                    <a:lnTo>
                      <a:pt x="19640" y="4647"/>
                    </a:lnTo>
                    <a:cubicBezTo>
                      <a:pt x="18049" y="4393"/>
                      <a:pt x="18671" y="3308"/>
                      <a:pt x="17482" y="2225"/>
                    </a:cubicBezTo>
                    <a:cubicBezTo>
                      <a:pt x="15816" y="704"/>
                      <a:pt x="13952" y="1"/>
                      <a:pt x="1229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47;p48"/>
              <p:cNvSpPr/>
              <p:nvPr/>
            </p:nvSpPr>
            <p:spPr>
              <a:xfrm>
                <a:off x="1741175" y="3879500"/>
                <a:ext cx="4019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16079" h="25478" extrusionOk="0">
                    <a:moveTo>
                      <a:pt x="1" y="1"/>
                    </a:moveTo>
                    <a:lnTo>
                      <a:pt x="827" y="23260"/>
                    </a:lnTo>
                    <a:cubicBezTo>
                      <a:pt x="3065" y="24687"/>
                      <a:pt x="5475" y="25478"/>
                      <a:pt x="8098" y="25478"/>
                    </a:cubicBezTo>
                    <a:cubicBezTo>
                      <a:pt x="10559" y="25478"/>
                      <a:pt x="13207" y="24781"/>
                      <a:pt x="16078" y="23260"/>
                    </a:cubicBezTo>
                    <a:lnTo>
                      <a:pt x="16078" y="3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48;p48"/>
              <p:cNvSpPr/>
              <p:nvPr/>
            </p:nvSpPr>
            <p:spPr>
              <a:xfrm>
                <a:off x="1709100" y="3333725"/>
                <a:ext cx="740975" cy="936500"/>
              </a:xfrm>
              <a:custGeom>
                <a:avLst/>
                <a:gdLst/>
                <a:ahLst/>
                <a:cxnLst/>
                <a:rect l="l" t="t" r="r" b="b"/>
                <a:pathLst>
                  <a:path w="29639" h="37460" extrusionOk="0">
                    <a:moveTo>
                      <a:pt x="2388" y="1"/>
                    </a:moveTo>
                    <a:cubicBezTo>
                      <a:pt x="2388" y="1"/>
                      <a:pt x="0" y="22406"/>
                      <a:pt x="1933" y="28758"/>
                    </a:cubicBezTo>
                    <a:cubicBezTo>
                      <a:pt x="3866" y="35109"/>
                      <a:pt x="11128" y="37330"/>
                      <a:pt x="17533" y="37457"/>
                    </a:cubicBezTo>
                    <a:cubicBezTo>
                      <a:pt x="17597" y="37459"/>
                      <a:pt x="17661" y="37459"/>
                      <a:pt x="17725" y="37459"/>
                    </a:cubicBezTo>
                    <a:cubicBezTo>
                      <a:pt x="22877" y="37459"/>
                      <a:pt x="28239" y="33368"/>
                      <a:pt x="29010" y="26866"/>
                    </a:cubicBezTo>
                    <a:cubicBezTo>
                      <a:pt x="29638" y="21571"/>
                      <a:pt x="29514" y="1"/>
                      <a:pt x="29514" y="1"/>
                    </a:cubicBez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49;p48"/>
              <p:cNvSpPr/>
              <p:nvPr/>
            </p:nvSpPr>
            <p:spPr>
              <a:xfrm>
                <a:off x="1690775" y="3225300"/>
                <a:ext cx="828725" cy="549025"/>
              </a:xfrm>
              <a:custGeom>
                <a:avLst/>
                <a:gdLst/>
                <a:ahLst/>
                <a:cxnLst/>
                <a:rect l="l" t="t" r="r" b="b"/>
                <a:pathLst>
                  <a:path w="33149" h="21961" extrusionOk="0">
                    <a:moveTo>
                      <a:pt x="8711" y="1"/>
                    </a:moveTo>
                    <a:lnTo>
                      <a:pt x="1545" y="2258"/>
                    </a:lnTo>
                    <a:lnTo>
                      <a:pt x="0" y="19031"/>
                    </a:lnTo>
                    <a:lnTo>
                      <a:pt x="2460" y="21960"/>
                    </a:lnTo>
                    <a:cubicBezTo>
                      <a:pt x="2269" y="19113"/>
                      <a:pt x="2382" y="15939"/>
                      <a:pt x="2755" y="13109"/>
                    </a:cubicBezTo>
                    <a:cubicBezTo>
                      <a:pt x="2923" y="11831"/>
                      <a:pt x="2747" y="9402"/>
                      <a:pt x="3521" y="8367"/>
                    </a:cubicBezTo>
                    <a:cubicBezTo>
                      <a:pt x="4578" y="6953"/>
                      <a:pt x="6406" y="6362"/>
                      <a:pt x="8148" y="6066"/>
                    </a:cubicBezTo>
                    <a:cubicBezTo>
                      <a:pt x="9804" y="5783"/>
                      <a:pt x="11476" y="5693"/>
                      <a:pt x="13154" y="5693"/>
                    </a:cubicBezTo>
                    <a:cubicBezTo>
                      <a:pt x="15769" y="5693"/>
                      <a:pt x="18401" y="5912"/>
                      <a:pt x="21019" y="5963"/>
                    </a:cubicBezTo>
                    <a:cubicBezTo>
                      <a:pt x="22548" y="5993"/>
                      <a:pt x="24074" y="6087"/>
                      <a:pt x="25566" y="6087"/>
                    </a:cubicBezTo>
                    <a:cubicBezTo>
                      <a:pt x="28266" y="6087"/>
                      <a:pt x="30855" y="5780"/>
                      <a:pt x="33149" y="4230"/>
                    </a:cubicBezTo>
                    <a:lnTo>
                      <a:pt x="871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50;p48"/>
              <p:cNvSpPr/>
              <p:nvPr/>
            </p:nvSpPr>
            <p:spPr>
              <a:xfrm>
                <a:off x="1570325" y="3681475"/>
                <a:ext cx="177025" cy="297425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11897" extrusionOk="0">
                    <a:moveTo>
                      <a:pt x="5508" y="0"/>
                    </a:moveTo>
                    <a:cubicBezTo>
                      <a:pt x="3514" y="0"/>
                      <a:pt x="315" y="726"/>
                      <a:pt x="183" y="5349"/>
                    </a:cubicBezTo>
                    <a:cubicBezTo>
                      <a:pt x="0" y="11725"/>
                      <a:pt x="6338" y="11896"/>
                      <a:pt x="7021" y="11896"/>
                    </a:cubicBezTo>
                    <a:cubicBezTo>
                      <a:pt x="7060" y="11896"/>
                      <a:pt x="7080" y="11895"/>
                      <a:pt x="7080" y="11895"/>
                    </a:cubicBezTo>
                    <a:lnTo>
                      <a:pt x="7080" y="152"/>
                    </a:lnTo>
                    <a:cubicBezTo>
                      <a:pt x="7080" y="152"/>
                      <a:pt x="6420" y="0"/>
                      <a:pt x="5508" y="0"/>
                    </a:cubicBez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51;p48"/>
              <p:cNvSpPr/>
              <p:nvPr/>
            </p:nvSpPr>
            <p:spPr>
              <a:xfrm>
                <a:off x="1817850" y="3289450"/>
                <a:ext cx="7309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14002" extrusionOk="0">
                    <a:moveTo>
                      <a:pt x="21401" y="1"/>
                    </a:moveTo>
                    <a:lnTo>
                      <a:pt x="1" y="1230"/>
                    </a:lnTo>
                    <a:cubicBezTo>
                      <a:pt x="1331" y="1253"/>
                      <a:pt x="2212" y="2548"/>
                      <a:pt x="3084" y="3554"/>
                    </a:cubicBezTo>
                    <a:cubicBezTo>
                      <a:pt x="4967" y="5728"/>
                      <a:pt x="7828" y="7010"/>
                      <a:pt x="10701" y="7010"/>
                    </a:cubicBezTo>
                    <a:cubicBezTo>
                      <a:pt x="10974" y="7010"/>
                      <a:pt x="11246" y="6998"/>
                      <a:pt x="11518" y="6975"/>
                    </a:cubicBezTo>
                    <a:cubicBezTo>
                      <a:pt x="12746" y="6869"/>
                      <a:pt x="13946" y="6538"/>
                      <a:pt x="15176" y="6448"/>
                    </a:cubicBezTo>
                    <a:cubicBezTo>
                      <a:pt x="15355" y="6435"/>
                      <a:pt x="15536" y="6428"/>
                      <a:pt x="15717" y="6428"/>
                    </a:cubicBezTo>
                    <a:cubicBezTo>
                      <a:pt x="16782" y="6428"/>
                      <a:pt x="17864" y="6668"/>
                      <a:pt x="18664" y="7353"/>
                    </a:cubicBezTo>
                    <a:cubicBezTo>
                      <a:pt x="19980" y="8479"/>
                      <a:pt x="20250" y="10551"/>
                      <a:pt x="21684" y="11525"/>
                    </a:cubicBezTo>
                    <a:cubicBezTo>
                      <a:pt x="22670" y="12195"/>
                      <a:pt x="24798" y="14002"/>
                      <a:pt x="26090" y="14002"/>
                    </a:cubicBezTo>
                    <a:cubicBezTo>
                      <a:pt x="26184" y="14002"/>
                      <a:pt x="26274" y="13992"/>
                      <a:pt x="26359" y="13972"/>
                    </a:cubicBezTo>
                    <a:cubicBezTo>
                      <a:pt x="27602" y="13674"/>
                      <a:pt x="28910" y="12345"/>
                      <a:pt x="29138" y="11088"/>
                    </a:cubicBezTo>
                    <a:cubicBezTo>
                      <a:pt x="29238" y="10546"/>
                      <a:pt x="28148" y="444"/>
                      <a:pt x="28148" y="444"/>
                    </a:cubicBezTo>
                    <a:lnTo>
                      <a:pt x="214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52;p48"/>
              <p:cNvSpPr/>
              <p:nvPr/>
            </p:nvSpPr>
            <p:spPr>
              <a:xfrm>
                <a:off x="1713200" y="3305325"/>
                <a:ext cx="246350" cy="387850"/>
              </a:xfrm>
              <a:custGeom>
                <a:avLst/>
                <a:gdLst/>
                <a:ahLst/>
                <a:cxnLst/>
                <a:rect l="l" t="t" r="r" b="b"/>
                <a:pathLst>
                  <a:path w="9854" h="15514" extrusionOk="0">
                    <a:moveTo>
                      <a:pt x="6681" y="1"/>
                    </a:moveTo>
                    <a:cubicBezTo>
                      <a:pt x="4862" y="1"/>
                      <a:pt x="3109" y="1024"/>
                      <a:pt x="1990" y="2472"/>
                    </a:cubicBezTo>
                    <a:cubicBezTo>
                      <a:pt x="804" y="4009"/>
                      <a:pt x="264" y="5965"/>
                      <a:pt x="131" y="7901"/>
                    </a:cubicBezTo>
                    <a:cubicBezTo>
                      <a:pt x="0" y="9836"/>
                      <a:pt x="247" y="11777"/>
                      <a:pt x="496" y="13704"/>
                    </a:cubicBezTo>
                    <a:lnTo>
                      <a:pt x="1051" y="14741"/>
                    </a:lnTo>
                    <a:cubicBezTo>
                      <a:pt x="1553" y="15265"/>
                      <a:pt x="2286" y="15513"/>
                      <a:pt x="3017" y="15513"/>
                    </a:cubicBezTo>
                    <a:cubicBezTo>
                      <a:pt x="3211" y="15513"/>
                      <a:pt x="3405" y="15496"/>
                      <a:pt x="3594" y="15461"/>
                    </a:cubicBezTo>
                    <a:cubicBezTo>
                      <a:pt x="4498" y="15298"/>
                      <a:pt x="5310" y="14795"/>
                      <a:pt x="6002" y="14190"/>
                    </a:cubicBezTo>
                    <a:cubicBezTo>
                      <a:pt x="8987" y="11581"/>
                      <a:pt x="9853" y="7281"/>
                      <a:pt x="9807" y="3319"/>
                    </a:cubicBezTo>
                    <a:cubicBezTo>
                      <a:pt x="9797" y="2587"/>
                      <a:pt x="9753" y="1818"/>
                      <a:pt x="9357" y="1204"/>
                    </a:cubicBezTo>
                    <a:cubicBezTo>
                      <a:pt x="8866" y="440"/>
                      <a:pt x="7920" y="75"/>
                      <a:pt x="7013" y="12"/>
                    </a:cubicBezTo>
                    <a:cubicBezTo>
                      <a:pt x="6902" y="5"/>
                      <a:pt x="6792" y="1"/>
                      <a:pt x="66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53;p48"/>
              <p:cNvSpPr/>
              <p:nvPr/>
            </p:nvSpPr>
            <p:spPr>
              <a:xfrm>
                <a:off x="2054700" y="4006800"/>
                <a:ext cx="1251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553" extrusionOk="0">
                    <a:moveTo>
                      <a:pt x="330" y="1"/>
                    </a:moveTo>
                    <a:cubicBezTo>
                      <a:pt x="159" y="1"/>
                      <a:pt x="1" y="239"/>
                      <a:pt x="149" y="416"/>
                    </a:cubicBezTo>
                    <a:cubicBezTo>
                      <a:pt x="863" y="1262"/>
                      <a:pt x="1611" y="2239"/>
                      <a:pt x="2753" y="2490"/>
                    </a:cubicBezTo>
                    <a:cubicBezTo>
                      <a:pt x="2941" y="2530"/>
                      <a:pt x="3138" y="2553"/>
                      <a:pt x="3334" y="2553"/>
                    </a:cubicBezTo>
                    <a:cubicBezTo>
                      <a:pt x="4000" y="2553"/>
                      <a:pt x="4658" y="2297"/>
                      <a:pt x="4928" y="1644"/>
                    </a:cubicBezTo>
                    <a:cubicBezTo>
                      <a:pt x="5005" y="1458"/>
                      <a:pt x="4826" y="1319"/>
                      <a:pt x="4659" y="1319"/>
                    </a:cubicBezTo>
                    <a:cubicBezTo>
                      <a:pt x="4618" y="1319"/>
                      <a:pt x="4578" y="1328"/>
                      <a:pt x="4542" y="1346"/>
                    </a:cubicBezTo>
                    <a:cubicBezTo>
                      <a:pt x="4035" y="1604"/>
                      <a:pt x="3584" y="1795"/>
                      <a:pt x="3098" y="1795"/>
                    </a:cubicBezTo>
                    <a:cubicBezTo>
                      <a:pt x="2816" y="1795"/>
                      <a:pt x="2523" y="1730"/>
                      <a:pt x="2200" y="1577"/>
                    </a:cubicBezTo>
                    <a:cubicBezTo>
                      <a:pt x="1499" y="1243"/>
                      <a:pt x="979" y="658"/>
                      <a:pt x="486" y="79"/>
                    </a:cubicBezTo>
                    <a:cubicBezTo>
                      <a:pt x="439" y="24"/>
                      <a:pt x="384" y="1"/>
                      <a:pt x="3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54;p48"/>
              <p:cNvSpPr/>
              <p:nvPr/>
            </p:nvSpPr>
            <p:spPr>
              <a:xfrm>
                <a:off x="1430725" y="3268425"/>
                <a:ext cx="308800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2352" h="9189" extrusionOk="0">
                    <a:moveTo>
                      <a:pt x="4923" y="0"/>
                    </a:moveTo>
                    <a:cubicBezTo>
                      <a:pt x="4319" y="0"/>
                      <a:pt x="3718" y="95"/>
                      <a:pt x="3147" y="299"/>
                    </a:cubicBezTo>
                    <a:cubicBezTo>
                      <a:pt x="1466" y="898"/>
                      <a:pt x="130" y="2502"/>
                      <a:pt x="63" y="4284"/>
                    </a:cubicBezTo>
                    <a:cubicBezTo>
                      <a:pt x="1" y="6021"/>
                      <a:pt x="1133" y="7672"/>
                      <a:pt x="2669" y="8487"/>
                    </a:cubicBezTo>
                    <a:cubicBezTo>
                      <a:pt x="3584" y="8973"/>
                      <a:pt x="4616" y="9188"/>
                      <a:pt x="5657" y="9188"/>
                    </a:cubicBezTo>
                    <a:cubicBezTo>
                      <a:pt x="6360" y="9188"/>
                      <a:pt x="7068" y="9090"/>
                      <a:pt x="7746" y="8911"/>
                    </a:cubicBezTo>
                    <a:cubicBezTo>
                      <a:pt x="9425" y="8467"/>
                      <a:pt x="10949" y="7561"/>
                      <a:pt x="12351" y="6534"/>
                    </a:cubicBezTo>
                    <a:lnTo>
                      <a:pt x="11628" y="5038"/>
                    </a:lnTo>
                    <a:cubicBezTo>
                      <a:pt x="10909" y="3407"/>
                      <a:pt x="9787" y="1917"/>
                      <a:pt x="8273" y="978"/>
                    </a:cubicBezTo>
                    <a:cubicBezTo>
                      <a:pt x="7274" y="358"/>
                      <a:pt x="6093" y="0"/>
                      <a:pt x="49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55;p48"/>
              <p:cNvSpPr/>
              <p:nvPr/>
            </p:nvSpPr>
            <p:spPr>
              <a:xfrm>
                <a:off x="1347225" y="3424625"/>
                <a:ext cx="363850" cy="124600"/>
              </a:xfrm>
              <a:custGeom>
                <a:avLst/>
                <a:gdLst/>
                <a:ahLst/>
                <a:cxnLst/>
                <a:rect l="l" t="t" r="r" b="b"/>
                <a:pathLst>
                  <a:path w="14554" h="4984" extrusionOk="0">
                    <a:moveTo>
                      <a:pt x="14545" y="1"/>
                    </a:moveTo>
                    <a:cubicBezTo>
                      <a:pt x="14484" y="1"/>
                      <a:pt x="14243" y="929"/>
                      <a:pt x="13251" y="2013"/>
                    </a:cubicBezTo>
                    <a:cubicBezTo>
                      <a:pt x="12266" y="3111"/>
                      <a:pt x="10434" y="4234"/>
                      <a:pt x="8192" y="4594"/>
                    </a:cubicBezTo>
                    <a:cubicBezTo>
                      <a:pt x="7443" y="4712"/>
                      <a:pt x="6714" y="4757"/>
                      <a:pt x="6020" y="4757"/>
                    </a:cubicBezTo>
                    <a:cubicBezTo>
                      <a:pt x="4630" y="4757"/>
                      <a:pt x="3381" y="4576"/>
                      <a:pt x="2400" y="4431"/>
                    </a:cubicBezTo>
                    <a:cubicBezTo>
                      <a:pt x="1694" y="4314"/>
                      <a:pt x="1108" y="4220"/>
                      <a:pt x="652" y="4144"/>
                    </a:cubicBezTo>
                    <a:cubicBezTo>
                      <a:pt x="310" y="4089"/>
                      <a:pt x="94" y="4058"/>
                      <a:pt x="26" y="4058"/>
                    </a:cubicBezTo>
                    <a:cubicBezTo>
                      <a:pt x="12" y="4058"/>
                      <a:pt x="4" y="4059"/>
                      <a:pt x="3" y="4062"/>
                    </a:cubicBezTo>
                    <a:cubicBezTo>
                      <a:pt x="0" y="4079"/>
                      <a:pt x="226" y="4138"/>
                      <a:pt x="634" y="4233"/>
                    </a:cubicBezTo>
                    <a:cubicBezTo>
                      <a:pt x="1041" y="4328"/>
                      <a:pt x="1634" y="4458"/>
                      <a:pt x="2373" y="4594"/>
                    </a:cubicBezTo>
                    <a:cubicBezTo>
                      <a:pt x="3379" y="4773"/>
                      <a:pt x="4679" y="4983"/>
                      <a:pt x="6137" y="4983"/>
                    </a:cubicBezTo>
                    <a:cubicBezTo>
                      <a:pt x="6806" y="4983"/>
                      <a:pt x="7508" y="4939"/>
                      <a:pt x="8230" y="4827"/>
                    </a:cubicBezTo>
                    <a:cubicBezTo>
                      <a:pt x="10526" y="4458"/>
                      <a:pt x="12398" y="3278"/>
                      <a:pt x="13374" y="2123"/>
                    </a:cubicBezTo>
                    <a:cubicBezTo>
                      <a:pt x="13870" y="1548"/>
                      <a:pt x="14177" y="1008"/>
                      <a:pt x="14338" y="620"/>
                    </a:cubicBezTo>
                    <a:cubicBezTo>
                      <a:pt x="14433" y="430"/>
                      <a:pt x="14469" y="267"/>
                      <a:pt x="14508" y="165"/>
                    </a:cubicBezTo>
                    <a:cubicBezTo>
                      <a:pt x="14541" y="59"/>
                      <a:pt x="14554" y="3"/>
                      <a:pt x="14547" y="2"/>
                    </a:cubicBezTo>
                    <a:cubicBezTo>
                      <a:pt x="14546" y="1"/>
                      <a:pt x="14546" y="1"/>
                      <a:pt x="145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56;p48"/>
              <p:cNvSpPr/>
              <p:nvPr/>
            </p:nvSpPr>
            <p:spPr>
              <a:xfrm>
                <a:off x="1421650" y="3440025"/>
                <a:ext cx="283300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11332" h="7307" extrusionOk="0">
                    <a:moveTo>
                      <a:pt x="11315" y="1"/>
                    </a:moveTo>
                    <a:cubicBezTo>
                      <a:pt x="11266" y="1"/>
                      <a:pt x="11009" y="749"/>
                      <a:pt x="10266" y="1746"/>
                    </a:cubicBezTo>
                    <a:cubicBezTo>
                      <a:pt x="9528" y="2757"/>
                      <a:pt x="8227" y="3959"/>
                      <a:pt x="6533" y="4869"/>
                    </a:cubicBezTo>
                    <a:cubicBezTo>
                      <a:pt x="4840" y="5779"/>
                      <a:pt x="3163" y="6302"/>
                      <a:pt x="1958" y="6679"/>
                    </a:cubicBezTo>
                    <a:cubicBezTo>
                      <a:pt x="1388" y="6851"/>
                      <a:pt x="909" y="6998"/>
                      <a:pt x="522" y="7116"/>
                    </a:cubicBezTo>
                    <a:cubicBezTo>
                      <a:pt x="185" y="7221"/>
                      <a:pt x="0" y="7288"/>
                      <a:pt x="4" y="7303"/>
                    </a:cubicBezTo>
                    <a:cubicBezTo>
                      <a:pt x="4" y="7305"/>
                      <a:pt x="11" y="7307"/>
                      <a:pt x="22" y="7307"/>
                    </a:cubicBezTo>
                    <a:cubicBezTo>
                      <a:pt x="77" y="7307"/>
                      <a:pt x="259" y="7273"/>
                      <a:pt x="547" y="7206"/>
                    </a:cubicBezTo>
                    <a:cubicBezTo>
                      <a:pt x="892" y="7126"/>
                      <a:pt x="1392" y="7005"/>
                      <a:pt x="2005" y="6839"/>
                    </a:cubicBezTo>
                    <a:cubicBezTo>
                      <a:pt x="3225" y="6501"/>
                      <a:pt x="4924" y="6001"/>
                      <a:pt x="6645" y="5075"/>
                    </a:cubicBezTo>
                    <a:cubicBezTo>
                      <a:pt x="8367" y="4149"/>
                      <a:pt x="9683" y="2901"/>
                      <a:pt x="10402" y="1842"/>
                    </a:cubicBezTo>
                    <a:cubicBezTo>
                      <a:pt x="10767" y="1317"/>
                      <a:pt x="11004" y="855"/>
                      <a:pt x="11140" y="526"/>
                    </a:cubicBezTo>
                    <a:cubicBezTo>
                      <a:pt x="11276" y="196"/>
                      <a:pt x="11331" y="6"/>
                      <a:pt x="11317" y="1"/>
                    </a:cubicBezTo>
                    <a:cubicBezTo>
                      <a:pt x="11316" y="1"/>
                      <a:pt x="11316" y="1"/>
                      <a:pt x="113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57;p48"/>
              <p:cNvSpPr/>
              <p:nvPr/>
            </p:nvSpPr>
            <p:spPr>
              <a:xfrm>
                <a:off x="1776975" y="3400600"/>
                <a:ext cx="190375" cy="29752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1901" extrusionOk="0">
                    <a:moveTo>
                      <a:pt x="6702" y="0"/>
                    </a:moveTo>
                    <a:cubicBezTo>
                      <a:pt x="6702" y="0"/>
                      <a:pt x="6702" y="0"/>
                      <a:pt x="6701" y="0"/>
                    </a:cubicBezTo>
                    <a:cubicBezTo>
                      <a:pt x="6652" y="15"/>
                      <a:pt x="7037" y="863"/>
                      <a:pt x="7219" y="2323"/>
                    </a:cubicBezTo>
                    <a:cubicBezTo>
                      <a:pt x="7404" y="3766"/>
                      <a:pt x="7312" y="5870"/>
                      <a:pt x="6358" y="7906"/>
                    </a:cubicBezTo>
                    <a:cubicBezTo>
                      <a:pt x="5890" y="8917"/>
                      <a:pt x="5266" y="9801"/>
                      <a:pt x="4556" y="10449"/>
                    </a:cubicBezTo>
                    <a:cubicBezTo>
                      <a:pt x="3847" y="11102"/>
                      <a:pt x="3045" y="11487"/>
                      <a:pt x="2338" y="11649"/>
                    </a:cubicBezTo>
                    <a:cubicBezTo>
                      <a:pt x="1976" y="11735"/>
                      <a:pt x="1642" y="11766"/>
                      <a:pt x="1349" y="11766"/>
                    </a:cubicBezTo>
                    <a:cubicBezTo>
                      <a:pt x="1067" y="11766"/>
                      <a:pt x="822" y="11737"/>
                      <a:pt x="626" y="11700"/>
                    </a:cubicBezTo>
                    <a:cubicBezTo>
                      <a:pt x="265" y="11630"/>
                      <a:pt x="57" y="11549"/>
                      <a:pt x="13" y="11549"/>
                    </a:cubicBezTo>
                    <a:cubicBezTo>
                      <a:pt x="8" y="11549"/>
                      <a:pt x="5" y="11550"/>
                      <a:pt x="4" y="11552"/>
                    </a:cubicBezTo>
                    <a:cubicBezTo>
                      <a:pt x="1" y="11559"/>
                      <a:pt x="51" y="11587"/>
                      <a:pt x="151" y="11634"/>
                    </a:cubicBezTo>
                    <a:cubicBezTo>
                      <a:pt x="297" y="11698"/>
                      <a:pt x="451" y="11750"/>
                      <a:pt x="606" y="11790"/>
                    </a:cubicBezTo>
                    <a:cubicBezTo>
                      <a:pt x="842" y="11851"/>
                      <a:pt x="1153" y="11900"/>
                      <a:pt x="1520" y="11900"/>
                    </a:cubicBezTo>
                    <a:cubicBezTo>
                      <a:pt x="1779" y="11900"/>
                      <a:pt x="2066" y="11876"/>
                      <a:pt x="2372" y="11813"/>
                    </a:cubicBezTo>
                    <a:cubicBezTo>
                      <a:pt x="3110" y="11667"/>
                      <a:pt x="3958" y="11279"/>
                      <a:pt x="4700" y="10610"/>
                    </a:cubicBezTo>
                    <a:cubicBezTo>
                      <a:pt x="5448" y="9948"/>
                      <a:pt x="6093" y="9042"/>
                      <a:pt x="6572" y="8004"/>
                    </a:cubicBezTo>
                    <a:cubicBezTo>
                      <a:pt x="7548" y="5919"/>
                      <a:pt x="7615" y="3761"/>
                      <a:pt x="7384" y="2300"/>
                    </a:cubicBezTo>
                    <a:cubicBezTo>
                      <a:pt x="7299" y="1719"/>
                      <a:pt x="7156" y="1146"/>
                      <a:pt x="6960" y="591"/>
                    </a:cubicBezTo>
                    <a:cubicBezTo>
                      <a:pt x="6817" y="206"/>
                      <a:pt x="6718" y="0"/>
                      <a:pt x="6702" y="0"/>
                    </a:cubicBezTo>
                    <a:close/>
                  </a:path>
                </a:pathLst>
              </a:custGeom>
              <a:solidFill>
                <a:srgbClr val="5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58;p48"/>
              <p:cNvSpPr/>
              <p:nvPr/>
            </p:nvSpPr>
            <p:spPr>
              <a:xfrm>
                <a:off x="1944100" y="3155925"/>
                <a:ext cx="726675" cy="782625"/>
              </a:xfrm>
              <a:custGeom>
                <a:avLst/>
                <a:gdLst/>
                <a:ahLst/>
                <a:cxnLst/>
                <a:rect l="l" t="t" r="r" b="b"/>
                <a:pathLst>
                  <a:path w="29067" h="31305" extrusionOk="0">
                    <a:moveTo>
                      <a:pt x="6684" y="0"/>
                    </a:moveTo>
                    <a:cubicBezTo>
                      <a:pt x="5806" y="0"/>
                      <a:pt x="4930" y="117"/>
                      <a:pt x="4082" y="350"/>
                    </a:cubicBezTo>
                    <a:cubicBezTo>
                      <a:pt x="3264" y="571"/>
                      <a:pt x="2476" y="895"/>
                      <a:pt x="1738" y="1312"/>
                    </a:cubicBezTo>
                    <a:cubicBezTo>
                      <a:pt x="1134" y="1659"/>
                      <a:pt x="699" y="1982"/>
                      <a:pt x="419" y="2216"/>
                    </a:cubicBezTo>
                    <a:cubicBezTo>
                      <a:pt x="273" y="2329"/>
                      <a:pt x="174" y="2424"/>
                      <a:pt x="105" y="2487"/>
                    </a:cubicBezTo>
                    <a:cubicBezTo>
                      <a:pt x="34" y="2553"/>
                      <a:pt x="0" y="2586"/>
                      <a:pt x="3" y="2589"/>
                    </a:cubicBezTo>
                    <a:cubicBezTo>
                      <a:pt x="4" y="2589"/>
                      <a:pt x="4" y="2589"/>
                      <a:pt x="4" y="2589"/>
                    </a:cubicBezTo>
                    <a:cubicBezTo>
                      <a:pt x="10" y="2589"/>
                      <a:pt x="48" y="2559"/>
                      <a:pt x="120" y="2507"/>
                    </a:cubicBezTo>
                    <a:cubicBezTo>
                      <a:pt x="195" y="2451"/>
                      <a:pt x="300" y="2360"/>
                      <a:pt x="447" y="2253"/>
                    </a:cubicBezTo>
                    <a:cubicBezTo>
                      <a:pt x="871" y="1933"/>
                      <a:pt x="1316" y="1646"/>
                      <a:pt x="1782" y="1392"/>
                    </a:cubicBezTo>
                    <a:cubicBezTo>
                      <a:pt x="2521" y="993"/>
                      <a:pt x="3303" y="687"/>
                      <a:pt x="4115" y="478"/>
                    </a:cubicBezTo>
                    <a:cubicBezTo>
                      <a:pt x="4924" y="267"/>
                      <a:pt x="5757" y="161"/>
                      <a:pt x="6591" y="161"/>
                    </a:cubicBezTo>
                    <a:cubicBezTo>
                      <a:pt x="6862" y="161"/>
                      <a:pt x="7135" y="172"/>
                      <a:pt x="7406" y="194"/>
                    </a:cubicBezTo>
                    <a:cubicBezTo>
                      <a:pt x="8745" y="309"/>
                      <a:pt x="10048" y="689"/>
                      <a:pt x="11239" y="1312"/>
                    </a:cubicBezTo>
                    <a:cubicBezTo>
                      <a:pt x="11901" y="1656"/>
                      <a:pt x="12521" y="2077"/>
                      <a:pt x="13086" y="2563"/>
                    </a:cubicBezTo>
                    <a:cubicBezTo>
                      <a:pt x="13672" y="3064"/>
                      <a:pt x="14222" y="3638"/>
                      <a:pt x="14786" y="4232"/>
                    </a:cubicBezTo>
                    <a:cubicBezTo>
                      <a:pt x="15351" y="4826"/>
                      <a:pt x="15927" y="5443"/>
                      <a:pt x="16595" y="6000"/>
                    </a:cubicBezTo>
                    <a:cubicBezTo>
                      <a:pt x="17254" y="6560"/>
                      <a:pt x="18024" y="7042"/>
                      <a:pt x="18894" y="7322"/>
                    </a:cubicBezTo>
                    <a:cubicBezTo>
                      <a:pt x="20659" y="7869"/>
                      <a:pt x="22566" y="7448"/>
                      <a:pt x="24379" y="7874"/>
                    </a:cubicBezTo>
                    <a:cubicBezTo>
                      <a:pt x="25271" y="8087"/>
                      <a:pt x="26078" y="8566"/>
                      <a:pt x="26692" y="9247"/>
                    </a:cubicBezTo>
                    <a:cubicBezTo>
                      <a:pt x="27307" y="9908"/>
                      <a:pt x="27756" y="10701"/>
                      <a:pt x="28070" y="11521"/>
                    </a:cubicBezTo>
                    <a:cubicBezTo>
                      <a:pt x="28697" y="13169"/>
                      <a:pt x="28841" y="14918"/>
                      <a:pt x="28603" y="16521"/>
                    </a:cubicBezTo>
                    <a:cubicBezTo>
                      <a:pt x="28481" y="17321"/>
                      <a:pt x="28273" y="18087"/>
                      <a:pt x="27982" y="18801"/>
                    </a:cubicBezTo>
                    <a:cubicBezTo>
                      <a:pt x="27692" y="19513"/>
                      <a:pt x="27333" y="20174"/>
                      <a:pt x="26988" y="20814"/>
                    </a:cubicBezTo>
                    <a:cubicBezTo>
                      <a:pt x="26289" y="22087"/>
                      <a:pt x="25649" y="23325"/>
                      <a:pt x="25435" y="24569"/>
                    </a:cubicBezTo>
                    <a:cubicBezTo>
                      <a:pt x="25220" y="25814"/>
                      <a:pt x="25430" y="26973"/>
                      <a:pt x="25787" y="27894"/>
                    </a:cubicBezTo>
                    <a:cubicBezTo>
                      <a:pt x="26094" y="28688"/>
                      <a:pt x="26551" y="29417"/>
                      <a:pt x="27132" y="30038"/>
                    </a:cubicBezTo>
                    <a:cubicBezTo>
                      <a:pt x="27500" y="30428"/>
                      <a:pt x="27918" y="30767"/>
                      <a:pt x="28374" y="31048"/>
                    </a:cubicBezTo>
                    <a:cubicBezTo>
                      <a:pt x="28530" y="31142"/>
                      <a:pt x="28656" y="31204"/>
                      <a:pt x="28741" y="31246"/>
                    </a:cubicBezTo>
                    <a:cubicBezTo>
                      <a:pt x="28818" y="31284"/>
                      <a:pt x="28862" y="31304"/>
                      <a:pt x="28869" y="31304"/>
                    </a:cubicBezTo>
                    <a:cubicBezTo>
                      <a:pt x="28870" y="31304"/>
                      <a:pt x="28870" y="31304"/>
                      <a:pt x="28870" y="31304"/>
                    </a:cubicBezTo>
                    <a:cubicBezTo>
                      <a:pt x="28898" y="31269"/>
                      <a:pt x="28140" y="30993"/>
                      <a:pt x="27199" y="29975"/>
                    </a:cubicBezTo>
                    <a:cubicBezTo>
                      <a:pt x="26639" y="29353"/>
                      <a:pt x="26202" y="28631"/>
                      <a:pt x="25911" y="27847"/>
                    </a:cubicBezTo>
                    <a:cubicBezTo>
                      <a:pt x="25572" y="26939"/>
                      <a:pt x="25379" y="25804"/>
                      <a:pt x="25598" y="24598"/>
                    </a:cubicBezTo>
                    <a:cubicBezTo>
                      <a:pt x="25818" y="23387"/>
                      <a:pt x="26453" y="22176"/>
                      <a:pt x="27160" y="20907"/>
                    </a:cubicBezTo>
                    <a:cubicBezTo>
                      <a:pt x="27508" y="20269"/>
                      <a:pt x="27873" y="19603"/>
                      <a:pt x="28173" y="18878"/>
                    </a:cubicBezTo>
                    <a:cubicBezTo>
                      <a:pt x="28476" y="18154"/>
                      <a:pt x="28690" y="17369"/>
                      <a:pt x="28818" y="16552"/>
                    </a:cubicBezTo>
                    <a:cubicBezTo>
                      <a:pt x="29067" y="14917"/>
                      <a:pt x="28924" y="13129"/>
                      <a:pt x="28286" y="11437"/>
                    </a:cubicBezTo>
                    <a:cubicBezTo>
                      <a:pt x="27965" y="10596"/>
                      <a:pt x="27504" y="9777"/>
                      <a:pt x="26865" y="9087"/>
                    </a:cubicBezTo>
                    <a:cubicBezTo>
                      <a:pt x="26235" y="8390"/>
                      <a:pt x="25379" y="7866"/>
                      <a:pt x="24435" y="7645"/>
                    </a:cubicBezTo>
                    <a:cubicBezTo>
                      <a:pt x="22544" y="7211"/>
                      <a:pt x="20649" y="7630"/>
                      <a:pt x="18962" y="7101"/>
                    </a:cubicBezTo>
                    <a:cubicBezTo>
                      <a:pt x="18130" y="6835"/>
                      <a:pt x="17385" y="6373"/>
                      <a:pt x="16739" y="5826"/>
                    </a:cubicBezTo>
                    <a:cubicBezTo>
                      <a:pt x="16086" y="5283"/>
                      <a:pt x="15508" y="4676"/>
                      <a:pt x="14943" y="4082"/>
                    </a:cubicBezTo>
                    <a:cubicBezTo>
                      <a:pt x="14377" y="3489"/>
                      <a:pt x="13819" y="2910"/>
                      <a:pt x="13220" y="2404"/>
                    </a:cubicBezTo>
                    <a:cubicBezTo>
                      <a:pt x="12640" y="1910"/>
                      <a:pt x="12007" y="1486"/>
                      <a:pt x="11329" y="1139"/>
                    </a:cubicBezTo>
                    <a:cubicBezTo>
                      <a:pt x="10113" y="510"/>
                      <a:pt x="8784" y="132"/>
                      <a:pt x="7419" y="27"/>
                    </a:cubicBezTo>
                    <a:cubicBezTo>
                      <a:pt x="7174" y="9"/>
                      <a:pt x="6929" y="0"/>
                      <a:pt x="66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59;p48"/>
              <p:cNvSpPr/>
              <p:nvPr/>
            </p:nvSpPr>
            <p:spPr>
              <a:xfrm>
                <a:off x="1553575" y="3955475"/>
                <a:ext cx="100275" cy="278025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1121" extrusionOk="0">
                    <a:moveTo>
                      <a:pt x="3968" y="1"/>
                    </a:moveTo>
                    <a:cubicBezTo>
                      <a:pt x="3945" y="3"/>
                      <a:pt x="3969" y="194"/>
                      <a:pt x="3894" y="520"/>
                    </a:cubicBezTo>
                    <a:cubicBezTo>
                      <a:pt x="3824" y="845"/>
                      <a:pt x="3630" y="1299"/>
                      <a:pt x="3252" y="1764"/>
                    </a:cubicBezTo>
                    <a:cubicBezTo>
                      <a:pt x="2881" y="2235"/>
                      <a:pt x="2311" y="2679"/>
                      <a:pt x="1714" y="3227"/>
                    </a:cubicBezTo>
                    <a:cubicBezTo>
                      <a:pt x="1105" y="3767"/>
                      <a:pt x="550" y="4536"/>
                      <a:pt x="278" y="5451"/>
                    </a:cubicBezTo>
                    <a:cubicBezTo>
                      <a:pt x="0" y="6363"/>
                      <a:pt x="7" y="7306"/>
                      <a:pt x="233" y="8099"/>
                    </a:cubicBezTo>
                    <a:cubicBezTo>
                      <a:pt x="429" y="8803"/>
                      <a:pt x="787" y="9451"/>
                      <a:pt x="1278" y="9993"/>
                    </a:cubicBezTo>
                    <a:cubicBezTo>
                      <a:pt x="1696" y="10453"/>
                      <a:pt x="2110" y="10743"/>
                      <a:pt x="2413" y="10908"/>
                    </a:cubicBezTo>
                    <a:cubicBezTo>
                      <a:pt x="2695" y="11061"/>
                      <a:pt x="2872" y="11120"/>
                      <a:pt x="2900" y="11120"/>
                    </a:cubicBezTo>
                    <a:cubicBezTo>
                      <a:pt x="2902" y="11120"/>
                      <a:pt x="2903" y="11120"/>
                      <a:pt x="2904" y="11119"/>
                    </a:cubicBezTo>
                    <a:cubicBezTo>
                      <a:pt x="2935" y="11075"/>
                      <a:pt x="2190" y="10803"/>
                      <a:pt x="1406" y="9883"/>
                    </a:cubicBezTo>
                    <a:cubicBezTo>
                      <a:pt x="951" y="9350"/>
                      <a:pt x="622" y="8721"/>
                      <a:pt x="444" y="8042"/>
                    </a:cubicBezTo>
                    <a:cubicBezTo>
                      <a:pt x="241" y="7284"/>
                      <a:pt x="241" y="6389"/>
                      <a:pt x="504" y="5520"/>
                    </a:cubicBezTo>
                    <a:cubicBezTo>
                      <a:pt x="768" y="4646"/>
                      <a:pt x="1277" y="3923"/>
                      <a:pt x="1863" y="3386"/>
                    </a:cubicBezTo>
                    <a:cubicBezTo>
                      <a:pt x="2442" y="2839"/>
                      <a:pt x="3015" y="2371"/>
                      <a:pt x="3385" y="1867"/>
                    </a:cubicBezTo>
                    <a:cubicBezTo>
                      <a:pt x="3761" y="1371"/>
                      <a:pt x="3941" y="881"/>
                      <a:pt x="3986" y="538"/>
                    </a:cubicBezTo>
                    <a:cubicBezTo>
                      <a:pt x="4005" y="405"/>
                      <a:pt x="4010" y="271"/>
                      <a:pt x="3997" y="138"/>
                    </a:cubicBezTo>
                    <a:cubicBezTo>
                      <a:pt x="3987" y="48"/>
                      <a:pt x="3976" y="1"/>
                      <a:pt x="39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60;p48"/>
              <p:cNvSpPr/>
              <p:nvPr/>
            </p:nvSpPr>
            <p:spPr>
              <a:xfrm>
                <a:off x="1474075" y="3971475"/>
                <a:ext cx="17350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848" extrusionOk="0">
                    <a:moveTo>
                      <a:pt x="6924" y="0"/>
                    </a:moveTo>
                    <a:cubicBezTo>
                      <a:pt x="6882" y="0"/>
                      <a:pt x="6628" y="584"/>
                      <a:pt x="5850" y="1169"/>
                    </a:cubicBezTo>
                    <a:cubicBezTo>
                      <a:pt x="5458" y="1467"/>
                      <a:pt x="4946" y="1757"/>
                      <a:pt x="4350" y="2039"/>
                    </a:cubicBezTo>
                    <a:cubicBezTo>
                      <a:pt x="3760" y="2325"/>
                      <a:pt x="3084" y="2613"/>
                      <a:pt x="2437" y="3048"/>
                    </a:cubicBezTo>
                    <a:cubicBezTo>
                      <a:pt x="1126" y="3929"/>
                      <a:pt x="434" y="5260"/>
                      <a:pt x="182" y="6229"/>
                    </a:cubicBezTo>
                    <a:cubicBezTo>
                      <a:pt x="52" y="6720"/>
                      <a:pt x="10" y="7129"/>
                      <a:pt x="5" y="7412"/>
                    </a:cubicBezTo>
                    <a:cubicBezTo>
                      <a:pt x="0" y="7693"/>
                      <a:pt x="21" y="7847"/>
                      <a:pt x="34" y="7847"/>
                    </a:cubicBezTo>
                    <a:cubicBezTo>
                      <a:pt x="35" y="7847"/>
                      <a:pt x="35" y="7847"/>
                      <a:pt x="35" y="7847"/>
                    </a:cubicBezTo>
                    <a:cubicBezTo>
                      <a:pt x="83" y="7847"/>
                      <a:pt x="49" y="7217"/>
                      <a:pt x="342" y="6276"/>
                    </a:cubicBezTo>
                    <a:cubicBezTo>
                      <a:pt x="629" y="5346"/>
                      <a:pt x="1318" y="4084"/>
                      <a:pt x="2568" y="3243"/>
                    </a:cubicBezTo>
                    <a:cubicBezTo>
                      <a:pt x="3190" y="2824"/>
                      <a:pt x="3856" y="2533"/>
                      <a:pt x="4447" y="2233"/>
                    </a:cubicBezTo>
                    <a:cubicBezTo>
                      <a:pt x="5041" y="1939"/>
                      <a:pt x="5565" y="1626"/>
                      <a:pt x="5953" y="1299"/>
                    </a:cubicBezTo>
                    <a:cubicBezTo>
                      <a:pt x="6346" y="976"/>
                      <a:pt x="6604" y="647"/>
                      <a:pt x="6750" y="404"/>
                    </a:cubicBezTo>
                    <a:cubicBezTo>
                      <a:pt x="6896" y="158"/>
                      <a:pt x="6940" y="6"/>
                      <a:pt x="6927" y="1"/>
                    </a:cubicBezTo>
                    <a:cubicBezTo>
                      <a:pt x="6926" y="0"/>
                      <a:pt x="6925" y="0"/>
                      <a:pt x="69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61;p48"/>
              <p:cNvSpPr/>
              <p:nvPr/>
            </p:nvSpPr>
            <p:spPr>
              <a:xfrm>
                <a:off x="2571275" y="3862100"/>
                <a:ext cx="152775" cy="51577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631" extrusionOk="0">
                    <a:moveTo>
                      <a:pt x="3791" y="1"/>
                    </a:moveTo>
                    <a:cubicBezTo>
                      <a:pt x="3790" y="1"/>
                      <a:pt x="3790" y="1"/>
                      <a:pt x="3790" y="1"/>
                    </a:cubicBezTo>
                    <a:cubicBezTo>
                      <a:pt x="3773" y="24"/>
                      <a:pt x="4088" y="201"/>
                      <a:pt x="4507" y="672"/>
                    </a:cubicBezTo>
                    <a:cubicBezTo>
                      <a:pt x="5086" y="1353"/>
                      <a:pt x="5433" y="2201"/>
                      <a:pt x="5495" y="3091"/>
                    </a:cubicBezTo>
                    <a:cubicBezTo>
                      <a:pt x="5544" y="3700"/>
                      <a:pt x="5443" y="4310"/>
                      <a:pt x="5202" y="4869"/>
                    </a:cubicBezTo>
                    <a:cubicBezTo>
                      <a:pt x="4939" y="5471"/>
                      <a:pt x="4494" y="6036"/>
                      <a:pt x="4099" y="6689"/>
                    </a:cubicBezTo>
                    <a:cubicBezTo>
                      <a:pt x="3903" y="7016"/>
                      <a:pt x="3723" y="7374"/>
                      <a:pt x="3624" y="7775"/>
                    </a:cubicBezTo>
                    <a:cubicBezTo>
                      <a:pt x="3518" y="8175"/>
                      <a:pt x="3531" y="8615"/>
                      <a:pt x="3644" y="9027"/>
                    </a:cubicBezTo>
                    <a:cubicBezTo>
                      <a:pt x="3881" y="9861"/>
                      <a:pt x="4458" y="10533"/>
                      <a:pt x="4935" y="11244"/>
                    </a:cubicBezTo>
                    <a:cubicBezTo>
                      <a:pt x="5420" y="11920"/>
                      <a:pt x="5721" y="12712"/>
                      <a:pt x="5808" y="13538"/>
                    </a:cubicBezTo>
                    <a:cubicBezTo>
                      <a:pt x="5880" y="14311"/>
                      <a:pt x="5793" y="15090"/>
                      <a:pt x="5551" y="15828"/>
                    </a:cubicBezTo>
                    <a:cubicBezTo>
                      <a:pt x="5099" y="17252"/>
                      <a:pt x="4150" y="18288"/>
                      <a:pt x="3266" y="18974"/>
                    </a:cubicBezTo>
                    <a:cubicBezTo>
                      <a:pt x="2367" y="19661"/>
                      <a:pt x="1521" y="20046"/>
                      <a:pt x="934" y="20282"/>
                    </a:cubicBezTo>
                    <a:cubicBezTo>
                      <a:pt x="341" y="20514"/>
                      <a:pt x="1" y="20609"/>
                      <a:pt x="7" y="20629"/>
                    </a:cubicBezTo>
                    <a:cubicBezTo>
                      <a:pt x="8" y="20630"/>
                      <a:pt x="11" y="20631"/>
                      <a:pt x="16" y="20631"/>
                    </a:cubicBezTo>
                    <a:cubicBezTo>
                      <a:pt x="42" y="20631"/>
                      <a:pt x="126" y="20615"/>
                      <a:pt x="261" y="20581"/>
                    </a:cubicBezTo>
                    <a:cubicBezTo>
                      <a:pt x="423" y="20540"/>
                      <a:pt x="664" y="20475"/>
                      <a:pt x="965" y="20367"/>
                    </a:cubicBezTo>
                    <a:cubicBezTo>
                      <a:pt x="1826" y="20070"/>
                      <a:pt x="2634" y="19645"/>
                      <a:pt x="3366" y="19106"/>
                    </a:cubicBezTo>
                    <a:cubicBezTo>
                      <a:pt x="4281" y="18426"/>
                      <a:pt x="5278" y="17370"/>
                      <a:pt x="5757" y="15897"/>
                    </a:cubicBezTo>
                    <a:cubicBezTo>
                      <a:pt x="6014" y="15131"/>
                      <a:pt x="6111" y="14321"/>
                      <a:pt x="6039" y="13517"/>
                    </a:cubicBezTo>
                    <a:cubicBezTo>
                      <a:pt x="5960" y="12682"/>
                      <a:pt x="5644" y="11831"/>
                      <a:pt x="5130" y="11113"/>
                    </a:cubicBezTo>
                    <a:cubicBezTo>
                      <a:pt x="4643" y="10389"/>
                      <a:pt x="4084" y="9730"/>
                      <a:pt x="3868" y="8967"/>
                    </a:cubicBezTo>
                    <a:cubicBezTo>
                      <a:pt x="3631" y="8199"/>
                      <a:pt x="3904" y="7427"/>
                      <a:pt x="4287" y="6800"/>
                    </a:cubicBezTo>
                    <a:cubicBezTo>
                      <a:pt x="4664" y="6160"/>
                      <a:pt x="5112" y="5584"/>
                      <a:pt x="5382" y="4949"/>
                    </a:cubicBezTo>
                    <a:cubicBezTo>
                      <a:pt x="5628" y="4358"/>
                      <a:pt x="5724" y="3715"/>
                      <a:pt x="5662" y="3078"/>
                    </a:cubicBezTo>
                    <a:cubicBezTo>
                      <a:pt x="5554" y="1908"/>
                      <a:pt x="5011" y="1075"/>
                      <a:pt x="4575" y="611"/>
                    </a:cubicBezTo>
                    <a:cubicBezTo>
                      <a:pt x="4405" y="431"/>
                      <a:pt x="4217" y="269"/>
                      <a:pt x="4012" y="130"/>
                    </a:cubicBezTo>
                    <a:cubicBezTo>
                      <a:pt x="3877" y="43"/>
                      <a:pt x="3801" y="1"/>
                      <a:pt x="37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62;p48"/>
              <p:cNvSpPr/>
              <p:nvPr/>
            </p:nvSpPr>
            <p:spPr>
              <a:xfrm>
                <a:off x="867639" y="4160613"/>
                <a:ext cx="598621" cy="93745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35389" extrusionOk="0">
                    <a:moveTo>
                      <a:pt x="9503" y="1"/>
                    </a:moveTo>
                    <a:lnTo>
                      <a:pt x="0" y="2335"/>
                    </a:lnTo>
                    <a:lnTo>
                      <a:pt x="10264" y="35388"/>
                    </a:lnTo>
                    <a:cubicBezTo>
                      <a:pt x="10264" y="35388"/>
                      <a:pt x="22157" y="33433"/>
                      <a:pt x="22597" y="28927"/>
                    </a:cubicBezTo>
                    <a:lnTo>
                      <a:pt x="95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63;p48"/>
              <p:cNvSpPr/>
              <p:nvPr/>
            </p:nvSpPr>
            <p:spPr>
              <a:xfrm>
                <a:off x="725305" y="3768341"/>
                <a:ext cx="394833" cy="485032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18310" extrusionOk="0">
                    <a:moveTo>
                      <a:pt x="4452" y="1"/>
                    </a:moveTo>
                    <a:cubicBezTo>
                      <a:pt x="4387" y="1"/>
                      <a:pt x="4330" y="26"/>
                      <a:pt x="4283" y="82"/>
                    </a:cubicBezTo>
                    <a:cubicBezTo>
                      <a:pt x="3584" y="910"/>
                      <a:pt x="6373" y="5442"/>
                      <a:pt x="6373" y="5442"/>
                    </a:cubicBezTo>
                    <a:cubicBezTo>
                      <a:pt x="6373" y="5442"/>
                      <a:pt x="3674" y="1435"/>
                      <a:pt x="2555" y="1370"/>
                    </a:cubicBezTo>
                    <a:cubicBezTo>
                      <a:pt x="2548" y="1369"/>
                      <a:pt x="2540" y="1369"/>
                      <a:pt x="2533" y="1369"/>
                    </a:cubicBezTo>
                    <a:cubicBezTo>
                      <a:pt x="1478" y="1369"/>
                      <a:pt x="4524" y="6303"/>
                      <a:pt x="4524" y="6303"/>
                    </a:cubicBezTo>
                    <a:cubicBezTo>
                      <a:pt x="4524" y="6303"/>
                      <a:pt x="1438" y="2707"/>
                      <a:pt x="702" y="2707"/>
                    </a:cubicBezTo>
                    <a:cubicBezTo>
                      <a:pt x="689" y="2707"/>
                      <a:pt x="677" y="2708"/>
                      <a:pt x="666" y="2710"/>
                    </a:cubicBezTo>
                    <a:cubicBezTo>
                      <a:pt x="0" y="2838"/>
                      <a:pt x="5650" y="18310"/>
                      <a:pt x="5650" y="18310"/>
                    </a:cubicBezTo>
                    <a:lnTo>
                      <a:pt x="14876" y="14809"/>
                    </a:lnTo>
                    <a:cubicBezTo>
                      <a:pt x="14876" y="14809"/>
                      <a:pt x="12169" y="9714"/>
                      <a:pt x="11974" y="9249"/>
                    </a:cubicBezTo>
                    <a:cubicBezTo>
                      <a:pt x="11780" y="8787"/>
                      <a:pt x="14904" y="4470"/>
                      <a:pt x="13883" y="4470"/>
                    </a:cubicBezTo>
                    <a:cubicBezTo>
                      <a:pt x="13880" y="4470"/>
                      <a:pt x="13877" y="4470"/>
                      <a:pt x="13875" y="4470"/>
                    </a:cubicBezTo>
                    <a:cubicBezTo>
                      <a:pt x="12829" y="4494"/>
                      <a:pt x="10755" y="6810"/>
                      <a:pt x="10755" y="6810"/>
                    </a:cubicBezTo>
                    <a:cubicBezTo>
                      <a:pt x="10755" y="6810"/>
                      <a:pt x="8315" y="477"/>
                      <a:pt x="7285" y="477"/>
                    </a:cubicBezTo>
                    <a:cubicBezTo>
                      <a:pt x="7225" y="477"/>
                      <a:pt x="7170" y="499"/>
                      <a:pt x="7120" y="545"/>
                    </a:cubicBezTo>
                    <a:cubicBezTo>
                      <a:pt x="6216" y="1376"/>
                      <a:pt x="8013" y="5057"/>
                      <a:pt x="8013" y="5057"/>
                    </a:cubicBezTo>
                    <a:cubicBezTo>
                      <a:pt x="8013" y="5057"/>
                      <a:pt x="5373" y="1"/>
                      <a:pt x="4452" y="1"/>
                    </a:cubicBez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764;p48"/>
            <p:cNvSpPr/>
            <p:nvPr/>
          </p:nvSpPr>
          <p:spPr>
            <a:xfrm>
              <a:off x="3301405" y="4161943"/>
              <a:ext cx="62590" cy="165880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765;p48"/>
            <p:cNvGrpSpPr/>
            <p:nvPr/>
          </p:nvGrpSpPr>
          <p:grpSpPr>
            <a:xfrm>
              <a:off x="3153960" y="4091657"/>
              <a:ext cx="268279" cy="70348"/>
              <a:chOff x="4548493" y="1595645"/>
              <a:chExt cx="205909" cy="53985"/>
            </a:xfrm>
          </p:grpSpPr>
          <p:sp>
            <p:nvSpPr>
              <p:cNvPr id="230" name="Google Shape;766;p48"/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67;p48"/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68;p48"/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69;p48"/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416;p67"/>
          <p:cNvSpPr txBox="1">
            <a:spLocks noGrp="1"/>
          </p:cNvSpPr>
          <p:nvPr>
            <p:ph type="title"/>
          </p:nvPr>
        </p:nvSpPr>
        <p:spPr>
          <a:xfrm>
            <a:off x="5154350" y="2112300"/>
            <a:ext cx="3288900" cy="15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AWW...</a:t>
            </a:r>
            <a:endParaRPr dirty="0"/>
          </a:p>
        </p:txBody>
      </p:sp>
      <p:sp>
        <p:nvSpPr>
          <p:cNvPr id="255" name="Google Shape;2416;p67"/>
          <p:cNvSpPr txBox="1">
            <a:spLocks/>
          </p:cNvSpPr>
          <p:nvPr/>
        </p:nvSpPr>
        <p:spPr>
          <a:xfrm>
            <a:off x="2866410" y="3875263"/>
            <a:ext cx="32889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None/>
              <a:defRPr sz="37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 b="1" dirty="0" smtClean="0"/>
              <a:t>Thanks .. </a:t>
            </a:r>
            <a:r>
              <a:rPr lang="en-U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0"/>
          <p:cNvSpPr txBox="1">
            <a:spLocks noGrp="1"/>
          </p:cNvSpPr>
          <p:nvPr>
            <p:ph type="title"/>
          </p:nvPr>
        </p:nvSpPr>
        <p:spPr>
          <a:xfrm>
            <a:off x="311700" y="442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GENERIC OPENING SLIDES</a:t>
            </a:r>
            <a:endParaRPr/>
          </a:p>
        </p:txBody>
      </p:sp>
      <p:sp>
        <p:nvSpPr>
          <p:cNvPr id="788" name="Google Shape;788;p50"/>
          <p:cNvSpPr txBox="1">
            <a:spLocks noGrp="1"/>
          </p:cNvSpPr>
          <p:nvPr>
            <p:ph type="subTitle" idx="1"/>
          </p:nvPr>
        </p:nvSpPr>
        <p:spPr>
          <a:xfrm>
            <a:off x="4242536" y="3117577"/>
            <a:ext cx="4423791" cy="658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 smtClean="0">
                <a:latin typeface="Bahnschrift Light" panose="020B0502040204020203" pitchFamily="34" charset="0"/>
              </a:rPr>
              <a:t>Talking About Two Things Happening At The Same Time In The Past.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789" name="Google Shape;789;p50"/>
          <p:cNvSpPr txBox="1">
            <a:spLocks noGrp="1"/>
          </p:cNvSpPr>
          <p:nvPr>
            <p:ph type="subTitle" idx="2"/>
          </p:nvPr>
        </p:nvSpPr>
        <p:spPr>
          <a:xfrm>
            <a:off x="4242536" y="4321534"/>
            <a:ext cx="3615599" cy="59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 smtClean="0">
                <a:latin typeface="Bahnschrift Light" panose="020B0502040204020203" pitchFamily="34" charset="0"/>
              </a:rPr>
              <a:t>Past Progressive Tense,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790" name="Google Shape;790;p50"/>
          <p:cNvSpPr txBox="1">
            <a:spLocks noGrp="1"/>
          </p:cNvSpPr>
          <p:nvPr>
            <p:ph type="subTitle" idx="3"/>
          </p:nvPr>
        </p:nvSpPr>
        <p:spPr>
          <a:xfrm>
            <a:off x="4237664" y="5112851"/>
            <a:ext cx="30669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>
                <a:latin typeface="Bahnschrift Light" panose="020B0502040204020203" pitchFamily="34" charset="0"/>
              </a:rPr>
              <a:t>w</a:t>
            </a:r>
            <a:r>
              <a:rPr lang="en-US" sz="2400" b="1" dirty="0">
                <a:latin typeface="Bahnschrift Light" panose="020B0502040204020203" pitchFamily="34" charset="0"/>
              </a:rPr>
              <a:t>hen/ while </a:t>
            </a:r>
            <a:r>
              <a:rPr lang="en-US" sz="2400" dirty="0">
                <a:latin typeface="Bahnschrift Light" panose="020B0502040204020203" pitchFamily="34" charset="0"/>
              </a:rPr>
              <a:t>clauses</a:t>
            </a:r>
            <a:endParaRPr sz="2400" dirty="0">
              <a:latin typeface="Bahnschrift Light" panose="020B0502040204020203" pitchFamily="34" charset="0"/>
            </a:endParaRPr>
          </a:p>
        </p:txBody>
      </p:sp>
      <p:sp>
        <p:nvSpPr>
          <p:cNvPr id="791" name="Google Shape;791;p50"/>
          <p:cNvSpPr/>
          <p:nvPr/>
        </p:nvSpPr>
        <p:spPr>
          <a:xfrm>
            <a:off x="3939191" y="3270664"/>
            <a:ext cx="174203" cy="2729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50"/>
          <p:cNvSpPr/>
          <p:nvPr/>
        </p:nvSpPr>
        <p:spPr>
          <a:xfrm>
            <a:off x="3939191" y="4443585"/>
            <a:ext cx="217546" cy="2641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50"/>
          <p:cNvSpPr/>
          <p:nvPr/>
        </p:nvSpPr>
        <p:spPr>
          <a:xfrm>
            <a:off x="3954142" y="5380560"/>
            <a:ext cx="202595" cy="275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50"/>
          <p:cNvGrpSpPr/>
          <p:nvPr/>
        </p:nvGrpSpPr>
        <p:grpSpPr>
          <a:xfrm>
            <a:off x="231509" y="1772570"/>
            <a:ext cx="3381618" cy="4769221"/>
            <a:chOff x="311690" y="1149880"/>
            <a:chExt cx="3814572" cy="5379832"/>
          </a:xfrm>
        </p:grpSpPr>
        <p:sp>
          <p:nvSpPr>
            <p:cNvPr id="795" name="Google Shape;795;p50"/>
            <p:cNvSpPr/>
            <p:nvPr/>
          </p:nvSpPr>
          <p:spPr>
            <a:xfrm rot="7849021">
              <a:off x="1332064" y="4122370"/>
              <a:ext cx="363190" cy="346641"/>
            </a:xfrm>
            <a:custGeom>
              <a:avLst/>
              <a:gdLst/>
              <a:ahLst/>
              <a:cxnLst/>
              <a:rect l="l" t="t" r="r" b="b"/>
              <a:pathLst>
                <a:path w="7143" h="6818" extrusionOk="0">
                  <a:moveTo>
                    <a:pt x="3477" y="0"/>
                  </a:moveTo>
                  <a:cubicBezTo>
                    <a:pt x="2394" y="0"/>
                    <a:pt x="1360" y="524"/>
                    <a:pt x="723" y="1430"/>
                  </a:cubicBezTo>
                  <a:cubicBezTo>
                    <a:pt x="562" y="1656"/>
                    <a:pt x="439" y="1906"/>
                    <a:pt x="356" y="2169"/>
                  </a:cubicBezTo>
                  <a:cubicBezTo>
                    <a:pt x="380" y="2169"/>
                    <a:pt x="472" y="1878"/>
                    <a:pt x="786" y="1477"/>
                  </a:cubicBezTo>
                  <a:cubicBezTo>
                    <a:pt x="847" y="1395"/>
                    <a:pt x="911" y="1317"/>
                    <a:pt x="979" y="1241"/>
                  </a:cubicBezTo>
                  <a:cubicBezTo>
                    <a:pt x="1625" y="518"/>
                    <a:pt x="2521" y="149"/>
                    <a:pt x="3420" y="149"/>
                  </a:cubicBezTo>
                  <a:cubicBezTo>
                    <a:pt x="4197" y="149"/>
                    <a:pt x="4977" y="424"/>
                    <a:pt x="5601" y="983"/>
                  </a:cubicBezTo>
                  <a:cubicBezTo>
                    <a:pt x="6074" y="1413"/>
                    <a:pt x="6413" y="1970"/>
                    <a:pt x="6578" y="2588"/>
                  </a:cubicBezTo>
                  <a:cubicBezTo>
                    <a:pt x="6937" y="3953"/>
                    <a:pt x="6364" y="5394"/>
                    <a:pt x="5166" y="6140"/>
                  </a:cubicBezTo>
                  <a:cubicBezTo>
                    <a:pt x="4891" y="6316"/>
                    <a:pt x="4591" y="6448"/>
                    <a:pt x="4276" y="6530"/>
                  </a:cubicBezTo>
                  <a:cubicBezTo>
                    <a:pt x="4004" y="6604"/>
                    <a:pt x="3723" y="6642"/>
                    <a:pt x="3441" y="6642"/>
                  </a:cubicBezTo>
                  <a:cubicBezTo>
                    <a:pt x="3411" y="6642"/>
                    <a:pt x="3381" y="6642"/>
                    <a:pt x="3351" y="6641"/>
                  </a:cubicBezTo>
                  <a:cubicBezTo>
                    <a:pt x="2771" y="6621"/>
                    <a:pt x="2206" y="6451"/>
                    <a:pt x="1712" y="6147"/>
                  </a:cubicBezTo>
                  <a:cubicBezTo>
                    <a:pt x="1284" y="5878"/>
                    <a:pt x="924" y="5513"/>
                    <a:pt x="659" y="5082"/>
                  </a:cubicBezTo>
                  <a:cubicBezTo>
                    <a:pt x="272" y="4451"/>
                    <a:pt x="108" y="3708"/>
                    <a:pt x="188" y="2972"/>
                  </a:cubicBezTo>
                  <a:cubicBezTo>
                    <a:pt x="252" y="2449"/>
                    <a:pt x="357" y="2169"/>
                    <a:pt x="357" y="2169"/>
                  </a:cubicBezTo>
                  <a:lnTo>
                    <a:pt x="357" y="2169"/>
                  </a:lnTo>
                  <a:cubicBezTo>
                    <a:pt x="235" y="2418"/>
                    <a:pt x="154" y="2685"/>
                    <a:pt x="119" y="2961"/>
                  </a:cubicBezTo>
                  <a:cubicBezTo>
                    <a:pt x="0" y="3718"/>
                    <a:pt x="151" y="4493"/>
                    <a:pt x="543" y="5152"/>
                  </a:cubicBezTo>
                  <a:cubicBezTo>
                    <a:pt x="811" y="5609"/>
                    <a:pt x="1183" y="5995"/>
                    <a:pt x="1630" y="6281"/>
                  </a:cubicBezTo>
                  <a:cubicBezTo>
                    <a:pt x="2145" y="6607"/>
                    <a:pt x="2737" y="6791"/>
                    <a:pt x="3346" y="6816"/>
                  </a:cubicBezTo>
                  <a:cubicBezTo>
                    <a:pt x="3384" y="6817"/>
                    <a:pt x="3422" y="6818"/>
                    <a:pt x="3461" y="6818"/>
                  </a:cubicBezTo>
                  <a:cubicBezTo>
                    <a:pt x="3752" y="6818"/>
                    <a:pt x="4042" y="6780"/>
                    <a:pt x="4323" y="6705"/>
                  </a:cubicBezTo>
                  <a:cubicBezTo>
                    <a:pt x="4657" y="6622"/>
                    <a:pt x="4975" y="6484"/>
                    <a:pt x="5265" y="6298"/>
                  </a:cubicBezTo>
                  <a:cubicBezTo>
                    <a:pt x="6535" y="5511"/>
                    <a:pt x="7142" y="3987"/>
                    <a:pt x="6759" y="2542"/>
                  </a:cubicBezTo>
                  <a:cubicBezTo>
                    <a:pt x="6672" y="2209"/>
                    <a:pt x="6535" y="1890"/>
                    <a:pt x="6352" y="1600"/>
                  </a:cubicBezTo>
                  <a:cubicBezTo>
                    <a:pt x="6180" y="1318"/>
                    <a:pt x="5967" y="1066"/>
                    <a:pt x="5718" y="850"/>
                  </a:cubicBezTo>
                  <a:cubicBezTo>
                    <a:pt x="5258" y="448"/>
                    <a:pt x="4700" y="175"/>
                    <a:pt x="4101" y="58"/>
                  </a:cubicBezTo>
                  <a:cubicBezTo>
                    <a:pt x="3893" y="19"/>
                    <a:pt x="3684" y="0"/>
                    <a:pt x="347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6" name="Google Shape;796;p50"/>
            <p:cNvGrpSpPr/>
            <p:nvPr/>
          </p:nvGrpSpPr>
          <p:grpSpPr>
            <a:xfrm>
              <a:off x="2229903" y="1516125"/>
              <a:ext cx="1896360" cy="2289877"/>
              <a:chOff x="4235559" y="441029"/>
              <a:chExt cx="1545400" cy="1866089"/>
            </a:xfrm>
          </p:grpSpPr>
          <p:sp>
            <p:nvSpPr>
              <p:cNvPr id="797" name="Google Shape;797;p50"/>
              <p:cNvSpPr/>
              <p:nvPr/>
            </p:nvSpPr>
            <p:spPr>
              <a:xfrm>
                <a:off x="4364483" y="441029"/>
                <a:ext cx="1416475" cy="1734208"/>
              </a:xfrm>
              <a:custGeom>
                <a:avLst/>
                <a:gdLst/>
                <a:ahLst/>
                <a:cxnLst/>
                <a:rect l="l" t="t" r="r" b="b"/>
                <a:pathLst>
                  <a:path w="56659" h="50693" extrusionOk="0">
                    <a:moveTo>
                      <a:pt x="1" y="1"/>
                    </a:moveTo>
                    <a:lnTo>
                      <a:pt x="1" y="50692"/>
                    </a:lnTo>
                    <a:lnTo>
                      <a:pt x="56659" y="50692"/>
                    </a:lnTo>
                    <a:lnTo>
                      <a:pt x="5665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0"/>
              <p:cNvSpPr/>
              <p:nvPr/>
            </p:nvSpPr>
            <p:spPr>
              <a:xfrm>
                <a:off x="4235559" y="572910"/>
                <a:ext cx="1416475" cy="1734208"/>
              </a:xfrm>
              <a:custGeom>
                <a:avLst/>
                <a:gdLst/>
                <a:ahLst/>
                <a:cxnLst/>
                <a:rect l="l" t="t" r="r" b="b"/>
                <a:pathLst>
                  <a:path w="56659" h="50693" extrusionOk="0">
                    <a:moveTo>
                      <a:pt x="0" y="1"/>
                    </a:moveTo>
                    <a:lnTo>
                      <a:pt x="0" y="50692"/>
                    </a:lnTo>
                    <a:lnTo>
                      <a:pt x="56658" y="50692"/>
                    </a:lnTo>
                    <a:lnTo>
                      <a:pt x="566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50"/>
            <p:cNvGrpSpPr/>
            <p:nvPr/>
          </p:nvGrpSpPr>
          <p:grpSpPr>
            <a:xfrm>
              <a:off x="311690" y="1906253"/>
              <a:ext cx="2209299" cy="3045502"/>
              <a:chOff x="72740" y="1906253"/>
              <a:chExt cx="2209299" cy="3045502"/>
            </a:xfrm>
          </p:grpSpPr>
          <p:sp>
            <p:nvSpPr>
              <p:cNvPr id="800" name="Google Shape;800;p50"/>
              <p:cNvSpPr/>
              <p:nvPr/>
            </p:nvSpPr>
            <p:spPr>
              <a:xfrm rot="7849021">
                <a:off x="1076383" y="2616587"/>
                <a:ext cx="521015" cy="491185"/>
              </a:xfrm>
              <a:custGeom>
                <a:avLst/>
                <a:gdLst/>
                <a:ahLst/>
                <a:cxnLst/>
                <a:rect l="l" t="t" r="r" b="b"/>
                <a:pathLst>
                  <a:path w="10247" h="9661" extrusionOk="0">
                    <a:moveTo>
                      <a:pt x="5048" y="0"/>
                    </a:moveTo>
                    <a:cubicBezTo>
                      <a:pt x="4608" y="0"/>
                      <a:pt x="4160" y="61"/>
                      <a:pt x="3716" y="189"/>
                    </a:cubicBezTo>
                    <a:cubicBezTo>
                      <a:pt x="2672" y="485"/>
                      <a:pt x="1765" y="1138"/>
                      <a:pt x="1152" y="2032"/>
                    </a:cubicBezTo>
                    <a:cubicBezTo>
                      <a:pt x="983" y="2269"/>
                      <a:pt x="842" y="2525"/>
                      <a:pt x="733" y="2794"/>
                    </a:cubicBezTo>
                    <a:cubicBezTo>
                      <a:pt x="690" y="2885"/>
                      <a:pt x="656" y="2981"/>
                      <a:pt x="634" y="3079"/>
                    </a:cubicBezTo>
                    <a:cubicBezTo>
                      <a:pt x="635" y="3079"/>
                      <a:pt x="636" y="3080"/>
                      <a:pt x="637" y="3080"/>
                    </a:cubicBezTo>
                    <a:cubicBezTo>
                      <a:pt x="676" y="3080"/>
                      <a:pt x="813" y="2683"/>
                      <a:pt x="1246" y="2121"/>
                    </a:cubicBezTo>
                    <a:cubicBezTo>
                      <a:pt x="1877" y="1287"/>
                      <a:pt x="2766" y="686"/>
                      <a:pt x="3775" y="411"/>
                    </a:cubicBezTo>
                    <a:cubicBezTo>
                      <a:pt x="4172" y="303"/>
                      <a:pt x="4577" y="250"/>
                      <a:pt x="4978" y="250"/>
                    </a:cubicBezTo>
                    <a:cubicBezTo>
                      <a:pt x="6096" y="250"/>
                      <a:pt x="7192" y="661"/>
                      <a:pt x="8043" y="1429"/>
                    </a:cubicBezTo>
                    <a:cubicBezTo>
                      <a:pt x="8717" y="2028"/>
                      <a:pt x="9195" y="2816"/>
                      <a:pt x="9415" y="3690"/>
                    </a:cubicBezTo>
                    <a:cubicBezTo>
                      <a:pt x="9919" y="5614"/>
                      <a:pt x="9113" y="7643"/>
                      <a:pt x="7427" y="8696"/>
                    </a:cubicBezTo>
                    <a:cubicBezTo>
                      <a:pt x="7405" y="8710"/>
                      <a:pt x="7384" y="8723"/>
                      <a:pt x="7362" y="8736"/>
                    </a:cubicBezTo>
                    <a:cubicBezTo>
                      <a:pt x="6618" y="9186"/>
                      <a:pt x="5798" y="9401"/>
                      <a:pt x="4987" y="9401"/>
                    </a:cubicBezTo>
                    <a:cubicBezTo>
                      <a:pt x="3433" y="9401"/>
                      <a:pt x="1917" y="8612"/>
                      <a:pt x="1053" y="7185"/>
                    </a:cubicBezTo>
                    <a:cubicBezTo>
                      <a:pt x="507" y="6294"/>
                      <a:pt x="273" y="5246"/>
                      <a:pt x="390" y="4208"/>
                    </a:cubicBezTo>
                    <a:cubicBezTo>
                      <a:pt x="477" y="3475"/>
                      <a:pt x="652" y="3080"/>
                      <a:pt x="617" y="3080"/>
                    </a:cubicBezTo>
                    <a:lnTo>
                      <a:pt x="617" y="3080"/>
                    </a:lnTo>
                    <a:cubicBezTo>
                      <a:pt x="566" y="3166"/>
                      <a:pt x="525" y="3257"/>
                      <a:pt x="495" y="3353"/>
                    </a:cubicBezTo>
                    <a:cubicBezTo>
                      <a:pt x="389" y="3624"/>
                      <a:pt x="315" y="3907"/>
                      <a:pt x="274" y="4196"/>
                    </a:cubicBezTo>
                    <a:cubicBezTo>
                      <a:pt x="1" y="6046"/>
                      <a:pt x="836" y="7886"/>
                      <a:pt x="2408" y="8900"/>
                    </a:cubicBezTo>
                    <a:cubicBezTo>
                      <a:pt x="3137" y="9366"/>
                      <a:pt x="3979" y="9627"/>
                      <a:pt x="4844" y="9656"/>
                    </a:cubicBezTo>
                    <a:cubicBezTo>
                      <a:pt x="4910" y="9659"/>
                      <a:pt x="4975" y="9660"/>
                      <a:pt x="5040" y="9660"/>
                    </a:cubicBezTo>
                    <a:cubicBezTo>
                      <a:pt x="5933" y="9660"/>
                      <a:pt x="6809" y="9408"/>
                      <a:pt x="7565" y="8930"/>
                    </a:cubicBezTo>
                    <a:cubicBezTo>
                      <a:pt x="9378" y="7820"/>
                      <a:pt x="10246" y="5651"/>
                      <a:pt x="9699" y="3597"/>
                    </a:cubicBezTo>
                    <a:cubicBezTo>
                      <a:pt x="9689" y="3558"/>
                      <a:pt x="9679" y="3519"/>
                      <a:pt x="9667" y="3480"/>
                    </a:cubicBezTo>
                    <a:cubicBezTo>
                      <a:pt x="9060" y="1372"/>
                      <a:pt x="7137" y="0"/>
                      <a:pt x="504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0"/>
              <p:cNvSpPr/>
              <p:nvPr/>
            </p:nvSpPr>
            <p:spPr>
              <a:xfrm rot="7849021">
                <a:off x="668761" y="2185854"/>
                <a:ext cx="1330121" cy="1327436"/>
              </a:xfrm>
              <a:custGeom>
                <a:avLst/>
                <a:gdLst/>
                <a:ahLst/>
                <a:cxnLst/>
                <a:rect l="l" t="t" r="r" b="b"/>
                <a:pathLst>
                  <a:path w="26160" h="26109" extrusionOk="0">
                    <a:moveTo>
                      <a:pt x="21797" y="19320"/>
                    </a:moveTo>
                    <a:cubicBezTo>
                      <a:pt x="21797" y="19320"/>
                      <a:pt x="21794" y="19321"/>
                      <a:pt x="21791" y="19322"/>
                    </a:cubicBezTo>
                    <a:lnTo>
                      <a:pt x="21791" y="19322"/>
                    </a:lnTo>
                    <a:cubicBezTo>
                      <a:pt x="21795" y="19320"/>
                      <a:pt x="21797" y="19320"/>
                      <a:pt x="21797" y="19320"/>
                    </a:cubicBezTo>
                    <a:close/>
                    <a:moveTo>
                      <a:pt x="15868" y="1"/>
                    </a:moveTo>
                    <a:lnTo>
                      <a:pt x="15816" y="77"/>
                    </a:lnTo>
                    <a:lnTo>
                      <a:pt x="14358" y="2209"/>
                    </a:lnTo>
                    <a:lnTo>
                      <a:pt x="14358" y="2209"/>
                    </a:lnTo>
                    <a:cubicBezTo>
                      <a:pt x="13964" y="2166"/>
                      <a:pt x="13568" y="2145"/>
                      <a:pt x="13172" y="2145"/>
                    </a:cubicBezTo>
                    <a:cubicBezTo>
                      <a:pt x="12640" y="2145"/>
                      <a:pt x="12109" y="2183"/>
                      <a:pt x="11582" y="2260"/>
                    </a:cubicBezTo>
                    <a:lnTo>
                      <a:pt x="11582" y="2260"/>
                    </a:lnTo>
                    <a:lnTo>
                      <a:pt x="10048" y="170"/>
                    </a:lnTo>
                    <a:lnTo>
                      <a:pt x="10001" y="118"/>
                    </a:lnTo>
                    <a:lnTo>
                      <a:pt x="9938" y="118"/>
                    </a:lnTo>
                    <a:lnTo>
                      <a:pt x="5919" y="1861"/>
                    </a:lnTo>
                    <a:lnTo>
                      <a:pt x="5867" y="1861"/>
                    </a:lnTo>
                    <a:lnTo>
                      <a:pt x="5867" y="1914"/>
                    </a:lnTo>
                    <a:cubicBezTo>
                      <a:pt x="6067" y="2935"/>
                      <a:pt x="6227" y="3777"/>
                      <a:pt x="6365" y="4479"/>
                    </a:cubicBezTo>
                    <a:lnTo>
                      <a:pt x="6365" y="4479"/>
                    </a:lnTo>
                    <a:cubicBezTo>
                      <a:pt x="5801" y="4927"/>
                      <a:pt x="5286" y="5434"/>
                      <a:pt x="4827" y="5991"/>
                    </a:cubicBezTo>
                    <a:cubicBezTo>
                      <a:pt x="4675" y="6171"/>
                      <a:pt x="4570" y="6316"/>
                      <a:pt x="4501" y="6409"/>
                    </a:cubicBezTo>
                    <a:cubicBezTo>
                      <a:pt x="4465" y="6456"/>
                      <a:pt x="4434" y="6507"/>
                      <a:pt x="4408" y="6560"/>
                    </a:cubicBezTo>
                    <a:cubicBezTo>
                      <a:pt x="4451" y="6519"/>
                      <a:pt x="4490" y="6474"/>
                      <a:pt x="4524" y="6426"/>
                    </a:cubicBezTo>
                    <a:lnTo>
                      <a:pt x="4868" y="6019"/>
                    </a:lnTo>
                    <a:cubicBezTo>
                      <a:pt x="5341" y="5480"/>
                      <a:pt x="5864" y="4988"/>
                      <a:pt x="6431" y="4548"/>
                    </a:cubicBezTo>
                    <a:lnTo>
                      <a:pt x="6431" y="4519"/>
                    </a:lnTo>
                    <a:lnTo>
                      <a:pt x="5976" y="1963"/>
                    </a:lnTo>
                    <a:lnTo>
                      <a:pt x="5976" y="1963"/>
                    </a:lnTo>
                    <a:lnTo>
                      <a:pt x="9897" y="295"/>
                    </a:lnTo>
                    <a:lnTo>
                      <a:pt x="11403" y="2334"/>
                    </a:lnTo>
                    <a:lnTo>
                      <a:pt x="11438" y="2385"/>
                    </a:lnTo>
                    <a:lnTo>
                      <a:pt x="11495" y="2385"/>
                    </a:lnTo>
                    <a:cubicBezTo>
                      <a:pt x="12000" y="2312"/>
                      <a:pt x="12508" y="2276"/>
                      <a:pt x="13016" y="2276"/>
                    </a:cubicBezTo>
                    <a:cubicBezTo>
                      <a:pt x="13454" y="2276"/>
                      <a:pt x="13892" y="2303"/>
                      <a:pt x="14328" y="2357"/>
                    </a:cubicBezTo>
                    <a:lnTo>
                      <a:pt x="14396" y="2357"/>
                    </a:lnTo>
                    <a:lnTo>
                      <a:pt x="14432" y="2304"/>
                    </a:lnTo>
                    <a:lnTo>
                      <a:pt x="15882" y="198"/>
                    </a:lnTo>
                    <a:lnTo>
                      <a:pt x="15882" y="198"/>
                    </a:lnTo>
                    <a:lnTo>
                      <a:pt x="19773" y="1754"/>
                    </a:lnTo>
                    <a:lnTo>
                      <a:pt x="19773" y="1754"/>
                    </a:lnTo>
                    <a:cubicBezTo>
                      <a:pt x="19643" y="2592"/>
                      <a:pt x="19509" y="3407"/>
                      <a:pt x="19374" y="4275"/>
                    </a:cubicBezTo>
                    <a:lnTo>
                      <a:pt x="19374" y="4351"/>
                    </a:lnTo>
                    <a:lnTo>
                      <a:pt x="19438" y="4398"/>
                    </a:lnTo>
                    <a:cubicBezTo>
                      <a:pt x="20198" y="4961"/>
                      <a:pt x="20880" y="5626"/>
                      <a:pt x="21462" y="6373"/>
                    </a:cubicBezTo>
                    <a:lnTo>
                      <a:pt x="21514" y="6437"/>
                    </a:lnTo>
                    <a:lnTo>
                      <a:pt x="21595" y="6437"/>
                    </a:lnTo>
                    <a:lnTo>
                      <a:pt x="24093" y="5974"/>
                    </a:lnTo>
                    <a:lnTo>
                      <a:pt x="24093" y="5974"/>
                    </a:lnTo>
                    <a:lnTo>
                      <a:pt x="25749" y="9804"/>
                    </a:lnTo>
                    <a:lnTo>
                      <a:pt x="23700" y="11292"/>
                    </a:lnTo>
                    <a:lnTo>
                      <a:pt x="23625" y="11344"/>
                    </a:lnTo>
                    <a:lnTo>
                      <a:pt x="23625" y="11431"/>
                    </a:lnTo>
                    <a:cubicBezTo>
                      <a:pt x="23762" y="12365"/>
                      <a:pt x="23773" y="13314"/>
                      <a:pt x="23660" y="14251"/>
                    </a:cubicBezTo>
                    <a:lnTo>
                      <a:pt x="23660" y="14339"/>
                    </a:lnTo>
                    <a:lnTo>
                      <a:pt x="23730" y="14391"/>
                    </a:lnTo>
                    <a:lnTo>
                      <a:pt x="25818" y="15825"/>
                    </a:lnTo>
                    <a:lnTo>
                      <a:pt x="25818" y="15825"/>
                    </a:lnTo>
                    <a:lnTo>
                      <a:pt x="24285" y="19670"/>
                    </a:lnTo>
                    <a:lnTo>
                      <a:pt x="24285" y="19670"/>
                    </a:lnTo>
                    <a:lnTo>
                      <a:pt x="23095" y="19485"/>
                    </a:lnTo>
                    <a:lnTo>
                      <a:pt x="22438" y="19380"/>
                    </a:lnTo>
                    <a:lnTo>
                      <a:pt x="22113" y="19328"/>
                    </a:lnTo>
                    <a:lnTo>
                      <a:pt x="21787" y="19328"/>
                    </a:lnTo>
                    <a:cubicBezTo>
                      <a:pt x="21778" y="19331"/>
                      <a:pt x="21774" y="19332"/>
                      <a:pt x="21772" y="19332"/>
                    </a:cubicBezTo>
                    <a:cubicBezTo>
                      <a:pt x="21769" y="19332"/>
                      <a:pt x="21783" y="19326"/>
                      <a:pt x="21791" y="19322"/>
                    </a:cubicBezTo>
                    <a:lnTo>
                      <a:pt x="21791" y="19322"/>
                    </a:lnTo>
                    <a:cubicBezTo>
                      <a:pt x="21778" y="19328"/>
                      <a:pt x="21738" y="19345"/>
                      <a:pt x="21642" y="19387"/>
                    </a:cubicBezTo>
                    <a:cubicBezTo>
                      <a:pt x="21081" y="20144"/>
                      <a:pt x="20420" y="20823"/>
                      <a:pt x="19677" y="21405"/>
                    </a:cubicBezTo>
                    <a:lnTo>
                      <a:pt x="19607" y="21462"/>
                    </a:lnTo>
                    <a:lnTo>
                      <a:pt x="19607" y="21555"/>
                    </a:lnTo>
                    <a:cubicBezTo>
                      <a:pt x="19768" y="22407"/>
                      <a:pt x="19923" y="23248"/>
                      <a:pt x="20073" y="24039"/>
                    </a:cubicBezTo>
                    <a:lnTo>
                      <a:pt x="20073" y="24039"/>
                    </a:lnTo>
                    <a:lnTo>
                      <a:pt x="16261" y="25689"/>
                    </a:lnTo>
                    <a:lnTo>
                      <a:pt x="16261" y="25689"/>
                    </a:lnTo>
                    <a:lnTo>
                      <a:pt x="14769" y="23642"/>
                    </a:lnTo>
                    <a:lnTo>
                      <a:pt x="14717" y="23574"/>
                    </a:lnTo>
                    <a:lnTo>
                      <a:pt x="14630" y="23574"/>
                    </a:lnTo>
                    <a:cubicBezTo>
                      <a:pt x="14104" y="23652"/>
                      <a:pt x="13574" y="23691"/>
                      <a:pt x="13044" y="23691"/>
                    </a:cubicBezTo>
                    <a:cubicBezTo>
                      <a:pt x="12632" y="23691"/>
                      <a:pt x="12220" y="23667"/>
                      <a:pt x="11809" y="23620"/>
                    </a:cubicBezTo>
                    <a:lnTo>
                      <a:pt x="11722" y="23620"/>
                    </a:lnTo>
                    <a:lnTo>
                      <a:pt x="11670" y="23690"/>
                    </a:lnTo>
                    <a:lnTo>
                      <a:pt x="10237" y="25786"/>
                    </a:lnTo>
                    <a:lnTo>
                      <a:pt x="6377" y="24254"/>
                    </a:lnTo>
                    <a:lnTo>
                      <a:pt x="6377" y="24254"/>
                    </a:lnTo>
                    <a:cubicBezTo>
                      <a:pt x="6511" y="23377"/>
                      <a:pt x="6646" y="22519"/>
                      <a:pt x="6768" y="21736"/>
                    </a:cubicBezTo>
                    <a:lnTo>
                      <a:pt x="6768" y="21660"/>
                    </a:lnTo>
                    <a:lnTo>
                      <a:pt x="6704" y="21613"/>
                    </a:lnTo>
                    <a:cubicBezTo>
                      <a:pt x="5944" y="21051"/>
                      <a:pt x="5262" y="20390"/>
                      <a:pt x="4675" y="19649"/>
                    </a:cubicBezTo>
                    <a:lnTo>
                      <a:pt x="4629" y="19585"/>
                    </a:lnTo>
                    <a:lnTo>
                      <a:pt x="4553" y="19585"/>
                    </a:lnTo>
                    <a:lnTo>
                      <a:pt x="2038" y="20055"/>
                    </a:lnTo>
                    <a:lnTo>
                      <a:pt x="2038" y="20055"/>
                    </a:lnTo>
                    <a:cubicBezTo>
                      <a:pt x="1455" y="18701"/>
                      <a:pt x="898" y="17416"/>
                      <a:pt x="366" y="16197"/>
                    </a:cubicBezTo>
                    <a:lnTo>
                      <a:pt x="366" y="16197"/>
                    </a:lnTo>
                    <a:lnTo>
                      <a:pt x="2436" y="14683"/>
                    </a:lnTo>
                    <a:lnTo>
                      <a:pt x="2483" y="14647"/>
                    </a:lnTo>
                    <a:lnTo>
                      <a:pt x="2483" y="14584"/>
                    </a:lnTo>
                    <a:cubicBezTo>
                      <a:pt x="2338" y="13647"/>
                      <a:pt x="2320" y="12694"/>
                      <a:pt x="2431" y="11752"/>
                    </a:cubicBezTo>
                    <a:lnTo>
                      <a:pt x="2431" y="11700"/>
                    </a:lnTo>
                    <a:lnTo>
                      <a:pt x="2385" y="11671"/>
                    </a:lnTo>
                    <a:lnTo>
                      <a:pt x="221" y="10196"/>
                    </a:lnTo>
                    <a:lnTo>
                      <a:pt x="221" y="10196"/>
                    </a:lnTo>
                    <a:cubicBezTo>
                      <a:pt x="852" y="8601"/>
                      <a:pt x="1373" y="7266"/>
                      <a:pt x="1772" y="6234"/>
                    </a:cubicBezTo>
                    <a:lnTo>
                      <a:pt x="1772" y="6234"/>
                    </a:lnTo>
                    <a:lnTo>
                      <a:pt x="3698" y="6514"/>
                    </a:lnTo>
                    <a:lnTo>
                      <a:pt x="4199" y="6577"/>
                    </a:lnTo>
                    <a:lnTo>
                      <a:pt x="4361" y="6577"/>
                    </a:lnTo>
                    <a:lnTo>
                      <a:pt x="4129" y="6479"/>
                    </a:lnTo>
                    <a:lnTo>
                      <a:pt x="3629" y="6392"/>
                    </a:lnTo>
                    <a:lnTo>
                      <a:pt x="1694" y="6060"/>
                    </a:lnTo>
                    <a:lnTo>
                      <a:pt x="1653" y="6060"/>
                    </a:lnTo>
                    <a:lnTo>
                      <a:pt x="1653" y="6095"/>
                    </a:lnTo>
                    <a:cubicBezTo>
                      <a:pt x="1228" y="7142"/>
                      <a:pt x="675" y="8514"/>
                      <a:pt x="1" y="10165"/>
                    </a:cubicBezTo>
                    <a:lnTo>
                      <a:pt x="1" y="10223"/>
                    </a:lnTo>
                    <a:lnTo>
                      <a:pt x="47" y="10258"/>
                    </a:lnTo>
                    <a:lnTo>
                      <a:pt x="2180" y="11737"/>
                    </a:lnTo>
                    <a:lnTo>
                      <a:pt x="2180" y="11737"/>
                    </a:lnTo>
                    <a:cubicBezTo>
                      <a:pt x="2071" y="12666"/>
                      <a:pt x="2083" y="13605"/>
                      <a:pt x="2214" y="14532"/>
                    </a:cubicBezTo>
                    <a:lnTo>
                      <a:pt x="2214" y="14532"/>
                    </a:lnTo>
                    <a:lnTo>
                      <a:pt x="110" y="16049"/>
                    </a:lnTo>
                    <a:lnTo>
                      <a:pt x="42" y="16102"/>
                    </a:lnTo>
                    <a:lnTo>
                      <a:pt x="76" y="16183"/>
                    </a:lnTo>
                    <a:cubicBezTo>
                      <a:pt x="658" y="17451"/>
                      <a:pt x="1239" y="18800"/>
                      <a:pt x="1821" y="20213"/>
                    </a:cubicBezTo>
                    <a:lnTo>
                      <a:pt x="1856" y="20306"/>
                    </a:lnTo>
                    <a:lnTo>
                      <a:pt x="1949" y="20306"/>
                    </a:lnTo>
                    <a:lnTo>
                      <a:pt x="4485" y="19837"/>
                    </a:lnTo>
                    <a:lnTo>
                      <a:pt x="4485" y="19837"/>
                    </a:lnTo>
                    <a:cubicBezTo>
                      <a:pt x="5055" y="20555"/>
                      <a:pt x="5712" y="21199"/>
                      <a:pt x="6443" y="21752"/>
                    </a:cubicBezTo>
                    <a:lnTo>
                      <a:pt x="6443" y="21752"/>
                    </a:lnTo>
                    <a:cubicBezTo>
                      <a:pt x="6318" y="22544"/>
                      <a:pt x="6183" y="23411"/>
                      <a:pt x="6043" y="24294"/>
                    </a:cubicBezTo>
                    <a:lnTo>
                      <a:pt x="6043" y="24399"/>
                    </a:lnTo>
                    <a:lnTo>
                      <a:pt x="6141" y="24440"/>
                    </a:lnTo>
                    <a:lnTo>
                      <a:pt x="10212" y="26068"/>
                    </a:lnTo>
                    <a:lnTo>
                      <a:pt x="10316" y="26109"/>
                    </a:lnTo>
                    <a:lnTo>
                      <a:pt x="10380" y="26016"/>
                    </a:lnTo>
                    <a:lnTo>
                      <a:pt x="11829" y="23933"/>
                    </a:lnTo>
                    <a:lnTo>
                      <a:pt x="11829" y="23933"/>
                    </a:lnTo>
                    <a:cubicBezTo>
                      <a:pt x="12233" y="23978"/>
                      <a:pt x="12639" y="24001"/>
                      <a:pt x="13045" y="24001"/>
                    </a:cubicBezTo>
                    <a:cubicBezTo>
                      <a:pt x="13553" y="24001"/>
                      <a:pt x="14062" y="23965"/>
                      <a:pt x="14566" y="23894"/>
                    </a:cubicBezTo>
                    <a:lnTo>
                      <a:pt x="14566" y="23894"/>
                    </a:lnTo>
                    <a:cubicBezTo>
                      <a:pt x="15040" y="24543"/>
                      <a:pt x="15556" y="25251"/>
                      <a:pt x="16073" y="25968"/>
                    </a:cubicBezTo>
                    <a:lnTo>
                      <a:pt x="16141" y="26061"/>
                    </a:lnTo>
                    <a:lnTo>
                      <a:pt x="16252" y="26015"/>
                    </a:lnTo>
                    <a:lnTo>
                      <a:pt x="20235" y="24300"/>
                    </a:lnTo>
                    <a:lnTo>
                      <a:pt x="20346" y="24254"/>
                    </a:lnTo>
                    <a:lnTo>
                      <a:pt x="20346" y="24131"/>
                    </a:lnTo>
                    <a:cubicBezTo>
                      <a:pt x="20200" y="23339"/>
                      <a:pt x="20043" y="22481"/>
                      <a:pt x="19880" y="21617"/>
                    </a:cubicBezTo>
                    <a:lnTo>
                      <a:pt x="19880" y="21617"/>
                    </a:lnTo>
                    <a:cubicBezTo>
                      <a:pt x="20596" y="21045"/>
                      <a:pt x="21235" y="20385"/>
                      <a:pt x="21784" y="19654"/>
                    </a:cubicBezTo>
                    <a:lnTo>
                      <a:pt x="21846" y="19654"/>
                    </a:lnTo>
                    <a:lnTo>
                      <a:pt x="22015" y="19683"/>
                    </a:lnTo>
                    <a:lnTo>
                      <a:pt x="22340" y="19736"/>
                    </a:lnTo>
                    <a:lnTo>
                      <a:pt x="22998" y="19835"/>
                    </a:lnTo>
                    <a:lnTo>
                      <a:pt x="24306" y="20044"/>
                    </a:lnTo>
                    <a:lnTo>
                      <a:pt x="24422" y="20044"/>
                    </a:lnTo>
                    <a:lnTo>
                      <a:pt x="24468" y="19933"/>
                    </a:lnTo>
                    <a:lnTo>
                      <a:pt x="26091" y="15863"/>
                    </a:lnTo>
                    <a:lnTo>
                      <a:pt x="26132" y="15753"/>
                    </a:lnTo>
                    <a:lnTo>
                      <a:pt x="26033" y="15689"/>
                    </a:lnTo>
                    <a:lnTo>
                      <a:pt x="23920" y="14239"/>
                    </a:lnTo>
                    <a:lnTo>
                      <a:pt x="23920" y="14239"/>
                    </a:lnTo>
                    <a:cubicBezTo>
                      <a:pt x="24022" y="13332"/>
                      <a:pt x="24008" y="12416"/>
                      <a:pt x="23882" y="11513"/>
                    </a:cubicBezTo>
                    <a:lnTo>
                      <a:pt x="23882" y="11513"/>
                    </a:lnTo>
                    <a:lnTo>
                      <a:pt x="26067" y="10054"/>
                    </a:lnTo>
                    <a:lnTo>
                      <a:pt x="26160" y="9985"/>
                    </a:lnTo>
                    <a:lnTo>
                      <a:pt x="26113" y="9880"/>
                    </a:lnTo>
                    <a:cubicBezTo>
                      <a:pt x="25532" y="8503"/>
                      <a:pt x="24950" y="7165"/>
                      <a:pt x="24369" y="5851"/>
                    </a:cubicBezTo>
                    <a:lnTo>
                      <a:pt x="24322" y="5752"/>
                    </a:lnTo>
                    <a:lnTo>
                      <a:pt x="24212" y="5752"/>
                    </a:lnTo>
                    <a:lnTo>
                      <a:pt x="21687" y="6226"/>
                    </a:lnTo>
                    <a:lnTo>
                      <a:pt x="21687" y="6226"/>
                    </a:lnTo>
                    <a:cubicBezTo>
                      <a:pt x="21114" y="5513"/>
                      <a:pt x="20454" y="4874"/>
                      <a:pt x="19724" y="4323"/>
                    </a:cubicBezTo>
                    <a:lnTo>
                      <a:pt x="19724" y="4323"/>
                    </a:lnTo>
                    <a:cubicBezTo>
                      <a:pt x="19859" y="3471"/>
                      <a:pt x="19989" y="2609"/>
                      <a:pt x="20119" y="1781"/>
                    </a:cubicBezTo>
                    <a:lnTo>
                      <a:pt x="20119" y="1682"/>
                    </a:lnTo>
                    <a:lnTo>
                      <a:pt x="20025" y="1647"/>
                    </a:lnTo>
                    <a:lnTo>
                      <a:pt x="15955" y="36"/>
                    </a:lnTo>
                    <a:lnTo>
                      <a:pt x="158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0"/>
              <p:cNvSpPr/>
              <p:nvPr/>
            </p:nvSpPr>
            <p:spPr>
              <a:xfrm rot="7849021">
                <a:off x="1083653" y="2606050"/>
                <a:ext cx="512371" cy="502167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9877" extrusionOk="0">
                    <a:moveTo>
                      <a:pt x="5031" y="178"/>
                    </a:moveTo>
                    <a:cubicBezTo>
                      <a:pt x="5420" y="178"/>
                      <a:pt x="5811" y="226"/>
                      <a:pt x="6196" y="325"/>
                    </a:cubicBezTo>
                    <a:cubicBezTo>
                      <a:pt x="7678" y="703"/>
                      <a:pt x="8884" y="1779"/>
                      <a:pt x="9428" y="3209"/>
                    </a:cubicBezTo>
                    <a:cubicBezTo>
                      <a:pt x="9799" y="4183"/>
                      <a:pt x="9831" y="5238"/>
                      <a:pt x="9544" y="6213"/>
                    </a:cubicBezTo>
                    <a:lnTo>
                      <a:pt x="9544" y="6213"/>
                    </a:lnTo>
                    <a:cubicBezTo>
                      <a:pt x="9953" y="4762"/>
                      <a:pt x="9659" y="3141"/>
                      <a:pt x="8615" y="1902"/>
                    </a:cubicBezTo>
                    <a:cubicBezTo>
                      <a:pt x="7685" y="801"/>
                      <a:pt x="6357" y="233"/>
                      <a:pt x="5020" y="233"/>
                    </a:cubicBezTo>
                    <a:cubicBezTo>
                      <a:pt x="3951" y="233"/>
                      <a:pt x="2875" y="597"/>
                      <a:pt x="1993" y="1341"/>
                    </a:cubicBezTo>
                    <a:cubicBezTo>
                      <a:pt x="1561" y="1706"/>
                      <a:pt x="1199" y="2147"/>
                      <a:pt x="924" y="2643"/>
                    </a:cubicBezTo>
                    <a:cubicBezTo>
                      <a:pt x="832" y="2810"/>
                      <a:pt x="767" y="2940"/>
                      <a:pt x="725" y="3028"/>
                    </a:cubicBezTo>
                    <a:lnTo>
                      <a:pt x="725" y="3028"/>
                    </a:lnTo>
                    <a:cubicBezTo>
                      <a:pt x="721" y="3026"/>
                      <a:pt x="717" y="3024"/>
                      <a:pt x="714" y="3022"/>
                    </a:cubicBezTo>
                    <a:lnTo>
                      <a:pt x="714" y="3022"/>
                    </a:lnTo>
                    <a:cubicBezTo>
                      <a:pt x="714" y="3021"/>
                      <a:pt x="714" y="3021"/>
                      <a:pt x="714" y="3020"/>
                    </a:cubicBezTo>
                    <a:cubicBezTo>
                      <a:pt x="771" y="2883"/>
                      <a:pt x="835" y="2749"/>
                      <a:pt x="907" y="2619"/>
                    </a:cubicBezTo>
                    <a:cubicBezTo>
                      <a:pt x="1179" y="2119"/>
                      <a:pt x="1541" y="1674"/>
                      <a:pt x="1977" y="1305"/>
                    </a:cubicBezTo>
                    <a:cubicBezTo>
                      <a:pt x="2838" y="570"/>
                      <a:pt x="3924" y="178"/>
                      <a:pt x="5031" y="178"/>
                    </a:cubicBezTo>
                    <a:close/>
                    <a:moveTo>
                      <a:pt x="4985" y="390"/>
                    </a:moveTo>
                    <a:cubicBezTo>
                      <a:pt x="5961" y="390"/>
                      <a:pt x="6916" y="706"/>
                      <a:pt x="7704" y="1299"/>
                    </a:cubicBezTo>
                    <a:cubicBezTo>
                      <a:pt x="8924" y="2215"/>
                      <a:pt x="9593" y="3691"/>
                      <a:pt x="9476" y="5214"/>
                    </a:cubicBezTo>
                    <a:cubicBezTo>
                      <a:pt x="9296" y="7556"/>
                      <a:pt x="7339" y="9336"/>
                      <a:pt x="5027" y="9336"/>
                    </a:cubicBezTo>
                    <a:cubicBezTo>
                      <a:pt x="4912" y="9336"/>
                      <a:pt x="4796" y="9332"/>
                      <a:pt x="4680" y="9323"/>
                    </a:cubicBezTo>
                    <a:cubicBezTo>
                      <a:pt x="2804" y="9166"/>
                      <a:pt x="1225" y="7854"/>
                      <a:pt x="726" y="6037"/>
                    </a:cubicBezTo>
                    <a:cubicBezTo>
                      <a:pt x="603" y="5580"/>
                      <a:pt x="547" y="5105"/>
                      <a:pt x="564" y="4631"/>
                    </a:cubicBezTo>
                    <a:cubicBezTo>
                      <a:pt x="576" y="4390"/>
                      <a:pt x="605" y="4151"/>
                      <a:pt x="651" y="3916"/>
                    </a:cubicBezTo>
                    <a:cubicBezTo>
                      <a:pt x="674" y="3793"/>
                      <a:pt x="703" y="3677"/>
                      <a:pt x="732" y="3561"/>
                    </a:cubicBezTo>
                    <a:lnTo>
                      <a:pt x="778" y="3381"/>
                    </a:lnTo>
                    <a:lnTo>
                      <a:pt x="808" y="3293"/>
                    </a:lnTo>
                    <a:lnTo>
                      <a:pt x="808" y="3206"/>
                    </a:lnTo>
                    <a:cubicBezTo>
                      <a:pt x="808" y="3201"/>
                      <a:pt x="800" y="3158"/>
                      <a:pt x="804" y="3158"/>
                    </a:cubicBezTo>
                    <a:lnTo>
                      <a:pt x="804" y="3158"/>
                    </a:lnTo>
                    <a:cubicBezTo>
                      <a:pt x="805" y="3158"/>
                      <a:pt x="806" y="3160"/>
                      <a:pt x="808" y="3165"/>
                    </a:cubicBezTo>
                    <a:cubicBezTo>
                      <a:pt x="809" y="3168"/>
                      <a:pt x="810" y="3169"/>
                      <a:pt x="811" y="3169"/>
                    </a:cubicBezTo>
                    <a:cubicBezTo>
                      <a:pt x="814" y="3169"/>
                      <a:pt x="802" y="3101"/>
                      <a:pt x="754" y="3052"/>
                    </a:cubicBezTo>
                    <a:lnTo>
                      <a:pt x="754" y="3052"/>
                    </a:lnTo>
                    <a:cubicBezTo>
                      <a:pt x="805" y="2966"/>
                      <a:pt x="880" y="2835"/>
                      <a:pt x="988" y="2671"/>
                    </a:cubicBezTo>
                    <a:cubicBezTo>
                      <a:pt x="1276" y="2195"/>
                      <a:pt x="1643" y="1775"/>
                      <a:pt x="2075" y="1427"/>
                    </a:cubicBezTo>
                    <a:cubicBezTo>
                      <a:pt x="2757" y="873"/>
                      <a:pt x="3582" y="525"/>
                      <a:pt x="4453" y="421"/>
                    </a:cubicBezTo>
                    <a:cubicBezTo>
                      <a:pt x="4631" y="400"/>
                      <a:pt x="4808" y="390"/>
                      <a:pt x="4985" y="390"/>
                    </a:cubicBezTo>
                    <a:close/>
                    <a:moveTo>
                      <a:pt x="5095" y="1"/>
                    </a:moveTo>
                    <a:cubicBezTo>
                      <a:pt x="4854" y="1"/>
                      <a:pt x="4611" y="19"/>
                      <a:pt x="4366" y="55"/>
                    </a:cubicBezTo>
                    <a:cubicBezTo>
                      <a:pt x="3448" y="197"/>
                      <a:pt x="2590" y="600"/>
                      <a:pt x="1895" y="1217"/>
                    </a:cubicBezTo>
                    <a:cubicBezTo>
                      <a:pt x="1462" y="1603"/>
                      <a:pt x="1109" y="2069"/>
                      <a:pt x="855" y="2590"/>
                    </a:cubicBezTo>
                    <a:cubicBezTo>
                      <a:pt x="787" y="2725"/>
                      <a:pt x="731" y="2864"/>
                      <a:pt x="686" y="3008"/>
                    </a:cubicBezTo>
                    <a:cubicBezTo>
                      <a:pt x="685" y="3009"/>
                      <a:pt x="685" y="3009"/>
                      <a:pt x="685" y="3010"/>
                    </a:cubicBezTo>
                    <a:lnTo>
                      <a:pt x="685" y="3010"/>
                    </a:lnTo>
                    <a:lnTo>
                      <a:pt x="581" y="2974"/>
                    </a:lnTo>
                    <a:lnTo>
                      <a:pt x="523" y="3084"/>
                    </a:lnTo>
                    <a:cubicBezTo>
                      <a:pt x="414" y="3290"/>
                      <a:pt x="331" y="3509"/>
                      <a:pt x="273" y="3735"/>
                    </a:cubicBezTo>
                    <a:cubicBezTo>
                      <a:pt x="0" y="4748"/>
                      <a:pt x="68" y="5823"/>
                      <a:pt x="464" y="6793"/>
                    </a:cubicBezTo>
                    <a:cubicBezTo>
                      <a:pt x="589" y="7103"/>
                      <a:pt x="746" y="7399"/>
                      <a:pt x="931" y="7677"/>
                    </a:cubicBezTo>
                    <a:cubicBezTo>
                      <a:pt x="1881" y="9104"/>
                      <a:pt x="3446" y="9877"/>
                      <a:pt x="5041" y="9877"/>
                    </a:cubicBezTo>
                    <a:cubicBezTo>
                      <a:pt x="5979" y="9877"/>
                      <a:pt x="6928" y="9609"/>
                      <a:pt x="7768" y="9050"/>
                    </a:cubicBezTo>
                    <a:cubicBezTo>
                      <a:pt x="9234" y="8078"/>
                      <a:pt x="10076" y="6404"/>
                      <a:pt x="9983" y="4649"/>
                    </a:cubicBezTo>
                    <a:cubicBezTo>
                      <a:pt x="9974" y="4492"/>
                      <a:pt x="9959" y="4336"/>
                      <a:pt x="9937" y="4181"/>
                    </a:cubicBezTo>
                    <a:cubicBezTo>
                      <a:pt x="9574" y="1748"/>
                      <a:pt x="7482" y="1"/>
                      <a:pt x="509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0"/>
              <p:cNvSpPr/>
              <p:nvPr/>
            </p:nvSpPr>
            <p:spPr>
              <a:xfrm rot="7849021">
                <a:off x="664099" y="2179585"/>
                <a:ext cx="1339578" cy="1348688"/>
              </a:xfrm>
              <a:custGeom>
                <a:avLst/>
                <a:gdLst/>
                <a:ahLst/>
                <a:cxnLst/>
                <a:rect l="l" t="t" r="r" b="b"/>
                <a:pathLst>
                  <a:path w="26346" h="26527" extrusionOk="0">
                    <a:moveTo>
                      <a:pt x="1771" y="6423"/>
                    </a:moveTo>
                    <a:lnTo>
                      <a:pt x="1793" y="6427"/>
                    </a:lnTo>
                    <a:lnTo>
                      <a:pt x="1793" y="6427"/>
                    </a:lnTo>
                    <a:lnTo>
                      <a:pt x="1780" y="6435"/>
                    </a:lnTo>
                    <a:lnTo>
                      <a:pt x="1762" y="6446"/>
                    </a:lnTo>
                    <a:lnTo>
                      <a:pt x="1771" y="6423"/>
                    </a:lnTo>
                    <a:close/>
                    <a:moveTo>
                      <a:pt x="21637" y="6618"/>
                    </a:moveTo>
                    <a:lnTo>
                      <a:pt x="21637" y="6624"/>
                    </a:lnTo>
                    <a:lnTo>
                      <a:pt x="21637" y="6624"/>
                    </a:lnTo>
                    <a:lnTo>
                      <a:pt x="21631" y="6625"/>
                    </a:lnTo>
                    <a:lnTo>
                      <a:pt x="21631" y="6625"/>
                    </a:lnTo>
                    <a:lnTo>
                      <a:pt x="21637" y="6618"/>
                    </a:lnTo>
                    <a:close/>
                    <a:moveTo>
                      <a:pt x="4077" y="6793"/>
                    </a:moveTo>
                    <a:lnTo>
                      <a:pt x="4222" y="6819"/>
                    </a:lnTo>
                    <a:lnTo>
                      <a:pt x="4314" y="6832"/>
                    </a:lnTo>
                    <a:lnTo>
                      <a:pt x="4314" y="6832"/>
                    </a:lnTo>
                    <a:lnTo>
                      <a:pt x="4314" y="6830"/>
                    </a:lnTo>
                    <a:lnTo>
                      <a:pt x="4077" y="6793"/>
                    </a:lnTo>
                    <a:close/>
                    <a:moveTo>
                      <a:pt x="1745" y="6511"/>
                    </a:moveTo>
                    <a:lnTo>
                      <a:pt x="1766" y="6514"/>
                    </a:lnTo>
                    <a:lnTo>
                      <a:pt x="1766" y="6514"/>
                    </a:lnTo>
                    <a:lnTo>
                      <a:pt x="223" y="10398"/>
                    </a:lnTo>
                    <a:lnTo>
                      <a:pt x="223" y="10398"/>
                    </a:lnTo>
                    <a:lnTo>
                      <a:pt x="197" y="10380"/>
                    </a:lnTo>
                    <a:lnTo>
                      <a:pt x="197" y="10380"/>
                    </a:lnTo>
                    <a:lnTo>
                      <a:pt x="1736" y="6511"/>
                    </a:lnTo>
                    <a:close/>
                    <a:moveTo>
                      <a:pt x="146" y="10507"/>
                    </a:moveTo>
                    <a:lnTo>
                      <a:pt x="146" y="10538"/>
                    </a:lnTo>
                    <a:lnTo>
                      <a:pt x="146" y="10538"/>
                    </a:lnTo>
                    <a:lnTo>
                      <a:pt x="136" y="10531"/>
                    </a:lnTo>
                    <a:lnTo>
                      <a:pt x="136" y="10531"/>
                    </a:lnTo>
                    <a:lnTo>
                      <a:pt x="146" y="10507"/>
                    </a:lnTo>
                    <a:close/>
                    <a:moveTo>
                      <a:pt x="25649" y="10427"/>
                    </a:moveTo>
                    <a:lnTo>
                      <a:pt x="24098" y="11565"/>
                    </a:lnTo>
                    <a:lnTo>
                      <a:pt x="24097" y="11557"/>
                    </a:lnTo>
                    <a:lnTo>
                      <a:pt x="24097" y="11557"/>
                    </a:lnTo>
                    <a:cubicBezTo>
                      <a:pt x="24609" y="11183"/>
                      <a:pt x="25123" y="10807"/>
                      <a:pt x="25649" y="10427"/>
                    </a:cubicBezTo>
                    <a:close/>
                    <a:moveTo>
                      <a:pt x="232" y="10581"/>
                    </a:moveTo>
                    <a:lnTo>
                      <a:pt x="2280" y="11982"/>
                    </a:lnTo>
                    <a:lnTo>
                      <a:pt x="2280" y="12001"/>
                    </a:lnTo>
                    <a:cubicBezTo>
                      <a:pt x="2280" y="12002"/>
                      <a:pt x="2280" y="12002"/>
                      <a:pt x="2280" y="12003"/>
                    </a:cubicBezTo>
                    <a:lnTo>
                      <a:pt x="2280" y="12003"/>
                    </a:lnTo>
                    <a:lnTo>
                      <a:pt x="227" y="10594"/>
                    </a:lnTo>
                    <a:lnTo>
                      <a:pt x="227" y="10594"/>
                    </a:lnTo>
                    <a:lnTo>
                      <a:pt x="232" y="10581"/>
                    </a:lnTo>
                    <a:close/>
                    <a:moveTo>
                      <a:pt x="23927" y="12785"/>
                    </a:moveTo>
                    <a:cubicBezTo>
                      <a:pt x="23954" y="13289"/>
                      <a:pt x="23946" y="13796"/>
                      <a:pt x="23903" y="14300"/>
                    </a:cubicBezTo>
                    <a:lnTo>
                      <a:pt x="23903" y="14300"/>
                    </a:lnTo>
                    <a:lnTo>
                      <a:pt x="23896" y="14296"/>
                    </a:lnTo>
                    <a:lnTo>
                      <a:pt x="23896" y="14296"/>
                    </a:lnTo>
                    <a:cubicBezTo>
                      <a:pt x="23942" y="13793"/>
                      <a:pt x="23952" y="13288"/>
                      <a:pt x="23927" y="12785"/>
                    </a:cubicBezTo>
                    <a:close/>
                    <a:moveTo>
                      <a:pt x="2327" y="12144"/>
                    </a:moveTo>
                    <a:lnTo>
                      <a:pt x="2381" y="12183"/>
                    </a:lnTo>
                    <a:lnTo>
                      <a:pt x="2381" y="12183"/>
                    </a:lnTo>
                    <a:cubicBezTo>
                      <a:pt x="2293" y="13023"/>
                      <a:pt x="2303" y="13871"/>
                      <a:pt x="2411" y="14708"/>
                    </a:cubicBezTo>
                    <a:lnTo>
                      <a:pt x="2411" y="14708"/>
                    </a:lnTo>
                    <a:lnTo>
                      <a:pt x="2355" y="14749"/>
                    </a:lnTo>
                    <a:lnTo>
                      <a:pt x="2355" y="14749"/>
                    </a:lnTo>
                    <a:cubicBezTo>
                      <a:pt x="2241" y="13885"/>
                      <a:pt x="2231" y="13011"/>
                      <a:pt x="2327" y="12144"/>
                    </a:cubicBezTo>
                    <a:close/>
                    <a:moveTo>
                      <a:pt x="2435" y="14884"/>
                    </a:moveTo>
                    <a:lnTo>
                      <a:pt x="2435" y="14884"/>
                    </a:lnTo>
                    <a:cubicBezTo>
                      <a:pt x="2437" y="14897"/>
                      <a:pt x="2439" y="14910"/>
                      <a:pt x="2441" y="14923"/>
                    </a:cubicBezTo>
                    <a:lnTo>
                      <a:pt x="2441" y="14923"/>
                    </a:lnTo>
                    <a:lnTo>
                      <a:pt x="2411" y="14944"/>
                    </a:lnTo>
                    <a:lnTo>
                      <a:pt x="2419" y="14925"/>
                    </a:lnTo>
                    <a:lnTo>
                      <a:pt x="2435" y="14884"/>
                    </a:lnTo>
                    <a:close/>
                    <a:moveTo>
                      <a:pt x="26049" y="16128"/>
                    </a:moveTo>
                    <a:lnTo>
                      <a:pt x="26056" y="16133"/>
                    </a:lnTo>
                    <a:lnTo>
                      <a:pt x="26056" y="16133"/>
                    </a:lnTo>
                    <a:lnTo>
                      <a:pt x="26053" y="16141"/>
                    </a:lnTo>
                    <a:lnTo>
                      <a:pt x="26053" y="16141"/>
                    </a:lnTo>
                    <a:lnTo>
                      <a:pt x="26049" y="16128"/>
                    </a:lnTo>
                    <a:close/>
                    <a:moveTo>
                      <a:pt x="2292" y="14986"/>
                    </a:moveTo>
                    <a:lnTo>
                      <a:pt x="2298" y="15027"/>
                    </a:lnTo>
                    <a:lnTo>
                      <a:pt x="381" y="16424"/>
                    </a:lnTo>
                    <a:lnTo>
                      <a:pt x="366" y="16389"/>
                    </a:lnTo>
                    <a:lnTo>
                      <a:pt x="366" y="16389"/>
                    </a:lnTo>
                    <a:lnTo>
                      <a:pt x="2292" y="14986"/>
                    </a:lnTo>
                    <a:close/>
                    <a:moveTo>
                      <a:pt x="25939" y="16360"/>
                    </a:moveTo>
                    <a:lnTo>
                      <a:pt x="25960" y="16374"/>
                    </a:lnTo>
                    <a:lnTo>
                      <a:pt x="25960" y="16374"/>
                    </a:lnTo>
                    <a:lnTo>
                      <a:pt x="24557" y="19905"/>
                    </a:lnTo>
                    <a:lnTo>
                      <a:pt x="24557" y="19905"/>
                    </a:lnTo>
                    <a:lnTo>
                      <a:pt x="24526" y="19901"/>
                    </a:lnTo>
                    <a:lnTo>
                      <a:pt x="24526" y="19901"/>
                    </a:lnTo>
                    <a:cubicBezTo>
                      <a:pt x="24988" y="18745"/>
                      <a:pt x="25459" y="17570"/>
                      <a:pt x="25939" y="16360"/>
                    </a:cubicBezTo>
                    <a:close/>
                    <a:moveTo>
                      <a:pt x="4659" y="19990"/>
                    </a:moveTo>
                    <a:lnTo>
                      <a:pt x="4659" y="19990"/>
                    </a:lnTo>
                    <a:cubicBezTo>
                      <a:pt x="4673" y="20008"/>
                      <a:pt x="4688" y="20027"/>
                      <a:pt x="4703" y="20045"/>
                    </a:cubicBezTo>
                    <a:lnTo>
                      <a:pt x="4703" y="20045"/>
                    </a:lnTo>
                    <a:lnTo>
                      <a:pt x="4647" y="20024"/>
                    </a:lnTo>
                    <a:lnTo>
                      <a:pt x="4589" y="20002"/>
                    </a:lnTo>
                    <a:lnTo>
                      <a:pt x="4659" y="19990"/>
                    </a:lnTo>
                    <a:close/>
                    <a:moveTo>
                      <a:pt x="22087" y="19792"/>
                    </a:moveTo>
                    <a:lnTo>
                      <a:pt x="24103" y="20114"/>
                    </a:lnTo>
                    <a:lnTo>
                      <a:pt x="24103" y="20114"/>
                    </a:lnTo>
                    <a:lnTo>
                      <a:pt x="24088" y="20151"/>
                    </a:lnTo>
                    <a:lnTo>
                      <a:pt x="22056" y="19835"/>
                    </a:lnTo>
                    <a:lnTo>
                      <a:pt x="22087" y="19792"/>
                    </a:lnTo>
                    <a:close/>
                    <a:moveTo>
                      <a:pt x="24468" y="20128"/>
                    </a:moveTo>
                    <a:lnTo>
                      <a:pt x="24437" y="20206"/>
                    </a:lnTo>
                    <a:lnTo>
                      <a:pt x="24353" y="20192"/>
                    </a:lnTo>
                    <a:lnTo>
                      <a:pt x="24353" y="20192"/>
                    </a:lnTo>
                    <a:lnTo>
                      <a:pt x="24406" y="20162"/>
                    </a:lnTo>
                    <a:lnTo>
                      <a:pt x="24406" y="20162"/>
                    </a:lnTo>
                    <a:lnTo>
                      <a:pt x="24421" y="20165"/>
                    </a:lnTo>
                    <a:cubicBezTo>
                      <a:pt x="24423" y="20160"/>
                      <a:pt x="24424" y="20156"/>
                      <a:pt x="24426" y="20151"/>
                    </a:cubicBezTo>
                    <a:lnTo>
                      <a:pt x="24426" y="20151"/>
                    </a:lnTo>
                    <a:lnTo>
                      <a:pt x="24467" y="20128"/>
                    </a:lnTo>
                    <a:lnTo>
                      <a:pt x="24468" y="20128"/>
                    </a:lnTo>
                    <a:close/>
                    <a:moveTo>
                      <a:pt x="326" y="16522"/>
                    </a:moveTo>
                    <a:cubicBezTo>
                      <a:pt x="816" y="17642"/>
                      <a:pt x="1326" y="18839"/>
                      <a:pt x="1927" y="20223"/>
                    </a:cubicBezTo>
                    <a:lnTo>
                      <a:pt x="1927" y="20223"/>
                    </a:lnTo>
                    <a:lnTo>
                      <a:pt x="1873" y="20233"/>
                    </a:lnTo>
                    <a:lnTo>
                      <a:pt x="1825" y="20242"/>
                    </a:lnTo>
                    <a:lnTo>
                      <a:pt x="1825" y="20242"/>
                    </a:lnTo>
                    <a:lnTo>
                      <a:pt x="245" y="16581"/>
                    </a:lnTo>
                    <a:lnTo>
                      <a:pt x="245" y="16581"/>
                    </a:lnTo>
                    <a:lnTo>
                      <a:pt x="309" y="16535"/>
                    </a:lnTo>
                    <a:lnTo>
                      <a:pt x="326" y="16522"/>
                    </a:lnTo>
                    <a:close/>
                    <a:moveTo>
                      <a:pt x="4366" y="20044"/>
                    </a:moveTo>
                    <a:lnTo>
                      <a:pt x="4398" y="20086"/>
                    </a:lnTo>
                    <a:lnTo>
                      <a:pt x="4398" y="20086"/>
                    </a:lnTo>
                    <a:lnTo>
                      <a:pt x="2151" y="20503"/>
                    </a:lnTo>
                    <a:lnTo>
                      <a:pt x="2151" y="20503"/>
                    </a:lnTo>
                    <a:lnTo>
                      <a:pt x="2131" y="20457"/>
                    </a:lnTo>
                    <a:lnTo>
                      <a:pt x="2131" y="20457"/>
                    </a:lnTo>
                    <a:lnTo>
                      <a:pt x="4366" y="20044"/>
                    </a:lnTo>
                    <a:close/>
                    <a:moveTo>
                      <a:pt x="1905" y="20426"/>
                    </a:moveTo>
                    <a:lnTo>
                      <a:pt x="1960" y="20454"/>
                    </a:lnTo>
                    <a:lnTo>
                      <a:pt x="2075" y="20517"/>
                    </a:lnTo>
                    <a:lnTo>
                      <a:pt x="2075" y="20517"/>
                    </a:lnTo>
                    <a:lnTo>
                      <a:pt x="1954" y="20540"/>
                    </a:lnTo>
                    <a:lnTo>
                      <a:pt x="1954" y="20540"/>
                    </a:lnTo>
                    <a:lnTo>
                      <a:pt x="1905" y="20426"/>
                    </a:lnTo>
                    <a:close/>
                    <a:moveTo>
                      <a:pt x="21606" y="20001"/>
                    </a:moveTo>
                    <a:lnTo>
                      <a:pt x="21636" y="20005"/>
                    </a:lnTo>
                    <a:lnTo>
                      <a:pt x="21636" y="20005"/>
                    </a:lnTo>
                    <a:cubicBezTo>
                      <a:pt x="21158" y="20614"/>
                      <a:pt x="20619" y="21170"/>
                      <a:pt x="20026" y="21666"/>
                    </a:cubicBezTo>
                    <a:lnTo>
                      <a:pt x="20026" y="21666"/>
                    </a:lnTo>
                    <a:lnTo>
                      <a:pt x="20019" y="21627"/>
                    </a:lnTo>
                    <a:lnTo>
                      <a:pt x="20019" y="21627"/>
                    </a:lnTo>
                    <a:cubicBezTo>
                      <a:pt x="20603" y="21141"/>
                      <a:pt x="21135" y="20596"/>
                      <a:pt x="21606" y="20001"/>
                    </a:cubicBezTo>
                    <a:close/>
                    <a:moveTo>
                      <a:pt x="4805" y="20171"/>
                    </a:moveTo>
                    <a:lnTo>
                      <a:pt x="4805" y="20171"/>
                    </a:lnTo>
                    <a:cubicBezTo>
                      <a:pt x="5298" y="20769"/>
                      <a:pt x="5852" y="21313"/>
                      <a:pt x="6460" y="21795"/>
                    </a:cubicBezTo>
                    <a:lnTo>
                      <a:pt x="6460" y="21795"/>
                    </a:lnTo>
                    <a:lnTo>
                      <a:pt x="6442" y="21900"/>
                    </a:lnTo>
                    <a:lnTo>
                      <a:pt x="6442" y="21900"/>
                    </a:lnTo>
                    <a:cubicBezTo>
                      <a:pt x="5795" y="21400"/>
                      <a:pt x="5208" y="20827"/>
                      <a:pt x="4692" y="20192"/>
                    </a:cubicBezTo>
                    <a:lnTo>
                      <a:pt x="4692" y="20192"/>
                    </a:lnTo>
                    <a:lnTo>
                      <a:pt x="4805" y="20171"/>
                    </a:lnTo>
                    <a:close/>
                    <a:moveTo>
                      <a:pt x="6607" y="21910"/>
                    </a:moveTo>
                    <a:cubicBezTo>
                      <a:pt x="6644" y="21938"/>
                      <a:pt x="6681" y="21966"/>
                      <a:pt x="6718" y="21994"/>
                    </a:cubicBezTo>
                    <a:lnTo>
                      <a:pt x="6718" y="21994"/>
                    </a:lnTo>
                    <a:cubicBezTo>
                      <a:pt x="6711" y="22040"/>
                      <a:pt x="6704" y="22086"/>
                      <a:pt x="6697" y="22133"/>
                    </a:cubicBezTo>
                    <a:lnTo>
                      <a:pt x="6697" y="22133"/>
                    </a:lnTo>
                    <a:lnTo>
                      <a:pt x="6664" y="22054"/>
                    </a:lnTo>
                    <a:lnTo>
                      <a:pt x="6618" y="21938"/>
                    </a:lnTo>
                    <a:lnTo>
                      <a:pt x="6607" y="21910"/>
                    </a:lnTo>
                    <a:close/>
                    <a:moveTo>
                      <a:pt x="14718" y="24001"/>
                    </a:moveTo>
                    <a:lnTo>
                      <a:pt x="14745" y="24039"/>
                    </a:lnTo>
                    <a:lnTo>
                      <a:pt x="14745" y="24039"/>
                    </a:lnTo>
                    <a:lnTo>
                      <a:pt x="14728" y="24032"/>
                    </a:lnTo>
                    <a:lnTo>
                      <a:pt x="14671" y="24008"/>
                    </a:lnTo>
                    <a:lnTo>
                      <a:pt x="14671" y="24008"/>
                    </a:lnTo>
                    <a:cubicBezTo>
                      <a:pt x="14687" y="24006"/>
                      <a:pt x="14702" y="24004"/>
                      <a:pt x="14718" y="24001"/>
                    </a:cubicBezTo>
                    <a:close/>
                    <a:moveTo>
                      <a:pt x="14383" y="24046"/>
                    </a:moveTo>
                    <a:lnTo>
                      <a:pt x="14425" y="24104"/>
                    </a:lnTo>
                    <a:lnTo>
                      <a:pt x="14425" y="24104"/>
                    </a:lnTo>
                    <a:cubicBezTo>
                      <a:pt x="13971" y="24161"/>
                      <a:pt x="13514" y="24190"/>
                      <a:pt x="13057" y="24190"/>
                    </a:cubicBezTo>
                    <a:cubicBezTo>
                      <a:pt x="12722" y="24190"/>
                      <a:pt x="12386" y="24175"/>
                      <a:pt x="12051" y="24143"/>
                    </a:cubicBezTo>
                    <a:lnTo>
                      <a:pt x="12051" y="24143"/>
                    </a:lnTo>
                    <a:lnTo>
                      <a:pt x="12103" y="24067"/>
                    </a:lnTo>
                    <a:lnTo>
                      <a:pt x="12103" y="24067"/>
                    </a:lnTo>
                    <a:cubicBezTo>
                      <a:pt x="12449" y="24101"/>
                      <a:pt x="12796" y="24118"/>
                      <a:pt x="13143" y="24118"/>
                    </a:cubicBezTo>
                    <a:cubicBezTo>
                      <a:pt x="13557" y="24118"/>
                      <a:pt x="13971" y="24094"/>
                      <a:pt x="14383" y="24046"/>
                    </a:cubicBezTo>
                    <a:close/>
                    <a:moveTo>
                      <a:pt x="6593" y="22226"/>
                    </a:moveTo>
                    <a:lnTo>
                      <a:pt x="6673" y="22286"/>
                    </a:lnTo>
                    <a:lnTo>
                      <a:pt x="6673" y="22286"/>
                    </a:lnTo>
                    <a:cubicBezTo>
                      <a:pt x="6570" y="22952"/>
                      <a:pt x="6460" y="23638"/>
                      <a:pt x="6343" y="24397"/>
                    </a:cubicBezTo>
                    <a:lnTo>
                      <a:pt x="6343" y="24397"/>
                    </a:lnTo>
                    <a:lnTo>
                      <a:pt x="6254" y="24362"/>
                    </a:lnTo>
                    <a:lnTo>
                      <a:pt x="6254" y="24362"/>
                    </a:lnTo>
                    <a:cubicBezTo>
                      <a:pt x="6372" y="23609"/>
                      <a:pt x="6486" y="22886"/>
                      <a:pt x="6593" y="22226"/>
                    </a:cubicBezTo>
                    <a:close/>
                    <a:moveTo>
                      <a:pt x="20276" y="24408"/>
                    </a:moveTo>
                    <a:lnTo>
                      <a:pt x="20279" y="24409"/>
                    </a:lnTo>
                    <a:lnTo>
                      <a:pt x="20279" y="24409"/>
                    </a:lnTo>
                    <a:cubicBezTo>
                      <a:pt x="20283" y="24429"/>
                      <a:pt x="20287" y="24449"/>
                      <a:pt x="20291" y="24470"/>
                    </a:cubicBezTo>
                    <a:lnTo>
                      <a:pt x="20291" y="24470"/>
                    </a:lnTo>
                    <a:lnTo>
                      <a:pt x="20092" y="24556"/>
                    </a:lnTo>
                    <a:lnTo>
                      <a:pt x="20140" y="24467"/>
                    </a:lnTo>
                    <a:lnTo>
                      <a:pt x="20140" y="24467"/>
                    </a:lnTo>
                    <a:lnTo>
                      <a:pt x="20276" y="24408"/>
                    </a:lnTo>
                    <a:close/>
                    <a:moveTo>
                      <a:pt x="6207" y="24664"/>
                    </a:moveTo>
                    <a:lnTo>
                      <a:pt x="6216" y="24681"/>
                    </a:lnTo>
                    <a:lnTo>
                      <a:pt x="6216" y="24681"/>
                    </a:lnTo>
                    <a:lnTo>
                      <a:pt x="6205" y="24676"/>
                    </a:lnTo>
                    <a:lnTo>
                      <a:pt x="6205" y="24676"/>
                    </a:lnTo>
                    <a:cubicBezTo>
                      <a:pt x="6206" y="24672"/>
                      <a:pt x="6206" y="24668"/>
                      <a:pt x="6207" y="24664"/>
                    </a:cubicBezTo>
                    <a:close/>
                    <a:moveTo>
                      <a:pt x="14882" y="24227"/>
                    </a:moveTo>
                    <a:lnTo>
                      <a:pt x="16075" y="25858"/>
                    </a:lnTo>
                    <a:lnTo>
                      <a:pt x="16041" y="25873"/>
                    </a:lnTo>
                    <a:lnTo>
                      <a:pt x="16006" y="25888"/>
                    </a:lnTo>
                    <a:lnTo>
                      <a:pt x="14807" y="24237"/>
                    </a:lnTo>
                    <a:lnTo>
                      <a:pt x="14882" y="24227"/>
                    </a:lnTo>
                    <a:close/>
                    <a:moveTo>
                      <a:pt x="15945" y="674"/>
                    </a:moveTo>
                    <a:lnTo>
                      <a:pt x="19632" y="2153"/>
                    </a:lnTo>
                    <a:lnTo>
                      <a:pt x="19632" y="2153"/>
                    </a:lnTo>
                    <a:cubicBezTo>
                      <a:pt x="19533" y="2784"/>
                      <a:pt x="19432" y="3412"/>
                      <a:pt x="19333" y="4037"/>
                    </a:cubicBezTo>
                    <a:lnTo>
                      <a:pt x="19333" y="4037"/>
                    </a:lnTo>
                    <a:lnTo>
                      <a:pt x="19322" y="4029"/>
                    </a:lnTo>
                    <a:lnTo>
                      <a:pt x="19322" y="4029"/>
                    </a:lnTo>
                    <a:lnTo>
                      <a:pt x="19331" y="4051"/>
                    </a:lnTo>
                    <a:lnTo>
                      <a:pt x="19331" y="4051"/>
                    </a:lnTo>
                    <a:cubicBezTo>
                      <a:pt x="19300" y="4245"/>
                      <a:pt x="19269" y="4439"/>
                      <a:pt x="19239" y="4633"/>
                    </a:cubicBezTo>
                    <a:lnTo>
                      <a:pt x="19239" y="4720"/>
                    </a:lnTo>
                    <a:lnTo>
                      <a:pt x="19309" y="4772"/>
                    </a:lnTo>
                    <a:cubicBezTo>
                      <a:pt x="20100" y="5352"/>
                      <a:pt x="20807" y="6041"/>
                      <a:pt x="21407" y="6818"/>
                    </a:cubicBezTo>
                    <a:lnTo>
                      <a:pt x="21460" y="6888"/>
                    </a:lnTo>
                    <a:lnTo>
                      <a:pt x="21546" y="6888"/>
                    </a:lnTo>
                    <a:lnTo>
                      <a:pt x="22137" y="6778"/>
                    </a:lnTo>
                    <a:lnTo>
                      <a:pt x="22137" y="6778"/>
                    </a:lnTo>
                    <a:lnTo>
                      <a:pt x="22171" y="6791"/>
                    </a:lnTo>
                    <a:lnTo>
                      <a:pt x="22171" y="6791"/>
                    </a:lnTo>
                    <a:lnTo>
                      <a:pt x="22158" y="6774"/>
                    </a:lnTo>
                    <a:lnTo>
                      <a:pt x="22158" y="6774"/>
                    </a:lnTo>
                    <a:lnTo>
                      <a:pt x="24015" y="6428"/>
                    </a:lnTo>
                    <a:lnTo>
                      <a:pt x="24015" y="6428"/>
                    </a:lnTo>
                    <a:cubicBezTo>
                      <a:pt x="24540" y="7654"/>
                      <a:pt x="25064" y="8865"/>
                      <a:pt x="25588" y="10062"/>
                    </a:cubicBezTo>
                    <a:lnTo>
                      <a:pt x="25588" y="10062"/>
                    </a:lnTo>
                    <a:lnTo>
                      <a:pt x="24041" y="11190"/>
                    </a:lnTo>
                    <a:lnTo>
                      <a:pt x="24032" y="11130"/>
                    </a:lnTo>
                    <a:lnTo>
                      <a:pt x="23992" y="11226"/>
                    </a:lnTo>
                    <a:lnTo>
                      <a:pt x="23992" y="11226"/>
                    </a:lnTo>
                    <a:lnTo>
                      <a:pt x="23553" y="11546"/>
                    </a:lnTo>
                    <a:lnTo>
                      <a:pt x="23484" y="11592"/>
                    </a:lnTo>
                    <a:lnTo>
                      <a:pt x="23484" y="11680"/>
                    </a:lnTo>
                    <a:cubicBezTo>
                      <a:pt x="23606" y="12474"/>
                      <a:pt x="23638" y="13279"/>
                      <a:pt x="23579" y="14079"/>
                    </a:cubicBezTo>
                    <a:lnTo>
                      <a:pt x="23579" y="14079"/>
                    </a:lnTo>
                    <a:lnTo>
                      <a:pt x="23577" y="14077"/>
                    </a:lnTo>
                    <a:lnTo>
                      <a:pt x="23579" y="14081"/>
                    </a:lnTo>
                    <a:lnTo>
                      <a:pt x="23579" y="14081"/>
                    </a:lnTo>
                    <a:cubicBezTo>
                      <a:pt x="23566" y="14262"/>
                      <a:pt x="23548" y="14442"/>
                      <a:pt x="23525" y="14621"/>
                    </a:cubicBezTo>
                    <a:lnTo>
                      <a:pt x="23525" y="14703"/>
                    </a:lnTo>
                    <a:lnTo>
                      <a:pt x="23595" y="14755"/>
                    </a:lnTo>
                    <a:lnTo>
                      <a:pt x="25668" y="16175"/>
                    </a:lnTo>
                    <a:lnTo>
                      <a:pt x="25668" y="16175"/>
                    </a:lnTo>
                    <a:lnTo>
                      <a:pt x="24208" y="19849"/>
                    </a:lnTo>
                    <a:lnTo>
                      <a:pt x="24208" y="19849"/>
                    </a:lnTo>
                    <a:lnTo>
                      <a:pt x="21658" y="19425"/>
                    </a:lnTo>
                    <a:lnTo>
                      <a:pt x="21577" y="19425"/>
                    </a:lnTo>
                    <a:lnTo>
                      <a:pt x="21531" y="19489"/>
                    </a:lnTo>
                    <a:cubicBezTo>
                      <a:pt x="20948" y="20286"/>
                      <a:pt x="20257" y="20999"/>
                      <a:pt x="19478" y="21605"/>
                    </a:cubicBezTo>
                    <a:lnTo>
                      <a:pt x="19414" y="21652"/>
                    </a:lnTo>
                    <a:lnTo>
                      <a:pt x="19414" y="21727"/>
                    </a:lnTo>
                    <a:cubicBezTo>
                      <a:pt x="19575" y="22596"/>
                      <a:pt x="19726" y="23411"/>
                      <a:pt x="19876" y="24211"/>
                    </a:cubicBezTo>
                    <a:lnTo>
                      <a:pt x="19876" y="24211"/>
                    </a:lnTo>
                    <a:lnTo>
                      <a:pt x="16225" y="25793"/>
                    </a:lnTo>
                    <a:lnTo>
                      <a:pt x="16225" y="25793"/>
                    </a:lnTo>
                    <a:lnTo>
                      <a:pt x="15062" y="24201"/>
                    </a:lnTo>
                    <a:lnTo>
                      <a:pt x="15062" y="24201"/>
                    </a:lnTo>
                    <a:lnTo>
                      <a:pt x="15112" y="24195"/>
                    </a:lnTo>
                    <a:lnTo>
                      <a:pt x="15032" y="24161"/>
                    </a:lnTo>
                    <a:lnTo>
                      <a:pt x="14733" y="23751"/>
                    </a:lnTo>
                    <a:lnTo>
                      <a:pt x="14693" y="23693"/>
                    </a:lnTo>
                    <a:lnTo>
                      <a:pt x="14623" y="23693"/>
                    </a:lnTo>
                    <a:cubicBezTo>
                      <a:pt x="14080" y="23779"/>
                      <a:pt x="13532" y="23822"/>
                      <a:pt x="12984" y="23822"/>
                    </a:cubicBezTo>
                    <a:cubicBezTo>
                      <a:pt x="12545" y="23822"/>
                      <a:pt x="12106" y="23794"/>
                      <a:pt x="11669" y="23739"/>
                    </a:cubicBezTo>
                    <a:lnTo>
                      <a:pt x="11606" y="23739"/>
                    </a:lnTo>
                    <a:lnTo>
                      <a:pt x="11565" y="23798"/>
                    </a:lnTo>
                    <a:lnTo>
                      <a:pt x="10132" y="25890"/>
                    </a:lnTo>
                    <a:lnTo>
                      <a:pt x="10132" y="25890"/>
                    </a:lnTo>
                    <a:lnTo>
                      <a:pt x="6406" y="24421"/>
                    </a:lnTo>
                    <a:lnTo>
                      <a:pt x="6406" y="24421"/>
                    </a:lnTo>
                    <a:lnTo>
                      <a:pt x="6727" y="22327"/>
                    </a:lnTo>
                    <a:lnTo>
                      <a:pt x="6727" y="22327"/>
                    </a:lnTo>
                    <a:lnTo>
                      <a:pt x="6798" y="22380"/>
                    </a:lnTo>
                    <a:lnTo>
                      <a:pt x="6741" y="22240"/>
                    </a:lnTo>
                    <a:lnTo>
                      <a:pt x="6792" y="21908"/>
                    </a:lnTo>
                    <a:lnTo>
                      <a:pt x="6792" y="21844"/>
                    </a:lnTo>
                    <a:lnTo>
                      <a:pt x="6745" y="21810"/>
                    </a:lnTo>
                    <a:cubicBezTo>
                      <a:pt x="6660" y="21748"/>
                      <a:pt x="6576" y="21684"/>
                      <a:pt x="6492" y="21619"/>
                    </a:cubicBezTo>
                    <a:lnTo>
                      <a:pt x="6492" y="21619"/>
                    </a:lnTo>
                    <a:lnTo>
                      <a:pt x="6490" y="21613"/>
                    </a:lnTo>
                    <a:lnTo>
                      <a:pt x="6489" y="21617"/>
                    </a:lnTo>
                    <a:lnTo>
                      <a:pt x="6489" y="21617"/>
                    </a:lnTo>
                    <a:cubicBezTo>
                      <a:pt x="5925" y="21179"/>
                      <a:pt x="5406" y="20686"/>
                      <a:pt x="4939" y="20145"/>
                    </a:cubicBezTo>
                    <a:lnTo>
                      <a:pt x="4939" y="20145"/>
                    </a:lnTo>
                    <a:lnTo>
                      <a:pt x="4960" y="20142"/>
                    </a:lnTo>
                    <a:lnTo>
                      <a:pt x="4925" y="20128"/>
                    </a:lnTo>
                    <a:lnTo>
                      <a:pt x="4925" y="20128"/>
                    </a:lnTo>
                    <a:cubicBezTo>
                      <a:pt x="4824" y="20011"/>
                      <a:pt x="4725" y="19891"/>
                      <a:pt x="4629" y="19769"/>
                    </a:cubicBezTo>
                    <a:lnTo>
                      <a:pt x="4594" y="19721"/>
                    </a:lnTo>
                    <a:lnTo>
                      <a:pt x="4542" y="19721"/>
                    </a:lnTo>
                    <a:lnTo>
                      <a:pt x="2022" y="20205"/>
                    </a:lnTo>
                    <a:lnTo>
                      <a:pt x="2022" y="20205"/>
                    </a:lnTo>
                    <a:lnTo>
                      <a:pt x="424" y="16524"/>
                    </a:lnTo>
                    <a:lnTo>
                      <a:pt x="442" y="16454"/>
                    </a:lnTo>
                    <a:lnTo>
                      <a:pt x="418" y="16454"/>
                    </a:lnTo>
                    <a:lnTo>
                      <a:pt x="2304" y="15062"/>
                    </a:lnTo>
                    <a:lnTo>
                      <a:pt x="2320" y="15164"/>
                    </a:lnTo>
                    <a:lnTo>
                      <a:pt x="2388" y="15000"/>
                    </a:lnTo>
                    <a:lnTo>
                      <a:pt x="2388" y="15000"/>
                    </a:lnTo>
                    <a:lnTo>
                      <a:pt x="2446" y="14957"/>
                    </a:lnTo>
                    <a:lnTo>
                      <a:pt x="2446" y="14957"/>
                    </a:lnTo>
                    <a:cubicBezTo>
                      <a:pt x="2447" y="14960"/>
                      <a:pt x="2447" y="14963"/>
                      <a:pt x="2448" y="14966"/>
                    </a:cubicBezTo>
                    <a:lnTo>
                      <a:pt x="2454" y="14951"/>
                    </a:lnTo>
                    <a:lnTo>
                      <a:pt x="2483" y="14930"/>
                    </a:lnTo>
                    <a:lnTo>
                      <a:pt x="2517" y="14901"/>
                    </a:lnTo>
                    <a:lnTo>
                      <a:pt x="2517" y="14860"/>
                    </a:lnTo>
                    <a:cubicBezTo>
                      <a:pt x="2511" y="14818"/>
                      <a:pt x="2504" y="14776"/>
                      <a:pt x="2498" y="14733"/>
                    </a:cubicBezTo>
                    <a:lnTo>
                      <a:pt x="2498" y="14733"/>
                    </a:lnTo>
                    <a:lnTo>
                      <a:pt x="2553" y="14606"/>
                    </a:lnTo>
                    <a:lnTo>
                      <a:pt x="2553" y="14606"/>
                    </a:lnTo>
                    <a:lnTo>
                      <a:pt x="2487" y="14653"/>
                    </a:lnTo>
                    <a:lnTo>
                      <a:pt x="2487" y="14653"/>
                    </a:lnTo>
                    <a:cubicBezTo>
                      <a:pt x="2376" y="13847"/>
                      <a:pt x="2357" y="13030"/>
                      <a:pt x="2432" y="12219"/>
                    </a:cubicBezTo>
                    <a:lnTo>
                      <a:pt x="2432" y="12219"/>
                    </a:lnTo>
                    <a:lnTo>
                      <a:pt x="2500" y="12268"/>
                    </a:lnTo>
                    <a:lnTo>
                      <a:pt x="2440" y="12134"/>
                    </a:lnTo>
                    <a:lnTo>
                      <a:pt x="2440" y="12134"/>
                    </a:lnTo>
                    <a:cubicBezTo>
                      <a:pt x="2446" y="12074"/>
                      <a:pt x="2453" y="12014"/>
                      <a:pt x="2460" y="11954"/>
                    </a:cubicBezTo>
                    <a:lnTo>
                      <a:pt x="2460" y="11913"/>
                    </a:lnTo>
                    <a:lnTo>
                      <a:pt x="2291" y="11798"/>
                    </a:lnTo>
                    <a:lnTo>
                      <a:pt x="2291" y="11798"/>
                    </a:lnTo>
                    <a:lnTo>
                      <a:pt x="2280" y="11773"/>
                    </a:lnTo>
                    <a:lnTo>
                      <a:pt x="2280" y="11791"/>
                    </a:lnTo>
                    <a:lnTo>
                      <a:pt x="286" y="10441"/>
                    </a:lnTo>
                    <a:lnTo>
                      <a:pt x="286" y="10441"/>
                    </a:lnTo>
                    <a:cubicBezTo>
                      <a:pt x="938" y="8782"/>
                      <a:pt x="1425" y="7507"/>
                      <a:pt x="1804" y="6534"/>
                    </a:cubicBezTo>
                    <a:lnTo>
                      <a:pt x="1820" y="6534"/>
                    </a:lnTo>
                    <a:lnTo>
                      <a:pt x="1808" y="6524"/>
                    </a:lnTo>
                    <a:lnTo>
                      <a:pt x="1808" y="6524"/>
                    </a:lnTo>
                    <a:cubicBezTo>
                      <a:pt x="1808" y="6523"/>
                      <a:pt x="1808" y="6522"/>
                      <a:pt x="1809" y="6521"/>
                    </a:cubicBezTo>
                    <a:lnTo>
                      <a:pt x="1809" y="6521"/>
                    </a:lnTo>
                    <a:lnTo>
                      <a:pt x="3745" y="6813"/>
                    </a:lnTo>
                    <a:cubicBezTo>
                      <a:pt x="3940" y="6845"/>
                      <a:pt x="4137" y="6866"/>
                      <a:pt x="4334" y="6875"/>
                    </a:cubicBezTo>
                    <a:lnTo>
                      <a:pt x="4334" y="6875"/>
                    </a:lnTo>
                    <a:cubicBezTo>
                      <a:pt x="4367" y="6904"/>
                      <a:pt x="4424" y="6941"/>
                      <a:pt x="4469" y="6941"/>
                    </a:cubicBezTo>
                    <a:cubicBezTo>
                      <a:pt x="4486" y="6941"/>
                      <a:pt x="4501" y="6936"/>
                      <a:pt x="4512" y="6923"/>
                    </a:cubicBezTo>
                    <a:lnTo>
                      <a:pt x="4547" y="6923"/>
                    </a:lnTo>
                    <a:lnTo>
                      <a:pt x="4547" y="6895"/>
                    </a:lnTo>
                    <a:lnTo>
                      <a:pt x="4571" y="6867"/>
                    </a:lnTo>
                    <a:lnTo>
                      <a:pt x="4617" y="6867"/>
                    </a:lnTo>
                    <a:lnTo>
                      <a:pt x="4739" y="6710"/>
                    </a:lnTo>
                    <a:cubicBezTo>
                      <a:pt x="4838" y="6581"/>
                      <a:pt x="4940" y="6455"/>
                      <a:pt x="5046" y="6332"/>
                    </a:cubicBezTo>
                    <a:lnTo>
                      <a:pt x="5046" y="6332"/>
                    </a:lnTo>
                    <a:cubicBezTo>
                      <a:pt x="5147" y="6222"/>
                      <a:pt x="5251" y="6111"/>
                      <a:pt x="5355" y="5999"/>
                    </a:cubicBezTo>
                    <a:cubicBezTo>
                      <a:pt x="5615" y="5722"/>
                      <a:pt x="5889" y="5460"/>
                      <a:pt x="6176" y="5213"/>
                    </a:cubicBezTo>
                    <a:lnTo>
                      <a:pt x="6176" y="5213"/>
                    </a:lnTo>
                    <a:cubicBezTo>
                      <a:pt x="6220" y="5176"/>
                      <a:pt x="6263" y="5140"/>
                      <a:pt x="6308" y="5104"/>
                    </a:cubicBezTo>
                    <a:lnTo>
                      <a:pt x="6308" y="5104"/>
                    </a:lnTo>
                    <a:lnTo>
                      <a:pt x="6344" y="5295"/>
                    </a:lnTo>
                    <a:lnTo>
                      <a:pt x="6464" y="4980"/>
                    </a:lnTo>
                    <a:lnTo>
                      <a:pt x="6464" y="4980"/>
                    </a:lnTo>
                    <a:cubicBezTo>
                      <a:pt x="6471" y="4975"/>
                      <a:pt x="6477" y="4970"/>
                      <a:pt x="6483" y="4965"/>
                    </a:cubicBezTo>
                    <a:lnTo>
                      <a:pt x="6478" y="4961"/>
                    </a:lnTo>
                    <a:lnTo>
                      <a:pt x="6478" y="4961"/>
                    </a:lnTo>
                    <a:cubicBezTo>
                      <a:pt x="6491" y="4951"/>
                      <a:pt x="6505" y="4940"/>
                      <a:pt x="6518" y="4929"/>
                    </a:cubicBezTo>
                    <a:lnTo>
                      <a:pt x="6587" y="4870"/>
                    </a:lnTo>
                    <a:lnTo>
                      <a:pt x="6587" y="4784"/>
                    </a:lnTo>
                    <a:cubicBezTo>
                      <a:pt x="6580" y="4746"/>
                      <a:pt x="6573" y="4708"/>
                      <a:pt x="6566" y="4670"/>
                    </a:cubicBezTo>
                    <a:lnTo>
                      <a:pt x="6566" y="4670"/>
                    </a:lnTo>
                    <a:lnTo>
                      <a:pt x="6727" y="4237"/>
                    </a:lnTo>
                    <a:lnTo>
                      <a:pt x="6727" y="4237"/>
                    </a:lnTo>
                    <a:lnTo>
                      <a:pt x="6518" y="4404"/>
                    </a:lnTo>
                    <a:lnTo>
                      <a:pt x="6518" y="4404"/>
                    </a:lnTo>
                    <a:cubicBezTo>
                      <a:pt x="6391" y="3707"/>
                      <a:pt x="6268" y="3018"/>
                      <a:pt x="6144" y="2335"/>
                    </a:cubicBezTo>
                    <a:lnTo>
                      <a:pt x="6144" y="2335"/>
                    </a:lnTo>
                    <a:lnTo>
                      <a:pt x="6161" y="2307"/>
                    </a:lnTo>
                    <a:lnTo>
                      <a:pt x="9841" y="717"/>
                    </a:lnTo>
                    <a:lnTo>
                      <a:pt x="9841" y="717"/>
                    </a:lnTo>
                    <a:cubicBezTo>
                      <a:pt x="10243" y="1270"/>
                      <a:pt x="10640" y="1823"/>
                      <a:pt x="11038" y="2373"/>
                    </a:cubicBezTo>
                    <a:lnTo>
                      <a:pt x="11038" y="2373"/>
                    </a:lnTo>
                    <a:lnTo>
                      <a:pt x="11002" y="2378"/>
                    </a:lnTo>
                    <a:lnTo>
                      <a:pt x="11060" y="2403"/>
                    </a:lnTo>
                    <a:lnTo>
                      <a:pt x="11060" y="2403"/>
                    </a:lnTo>
                    <a:cubicBezTo>
                      <a:pt x="11151" y="2528"/>
                      <a:pt x="11241" y="2653"/>
                      <a:pt x="11332" y="2777"/>
                    </a:cubicBezTo>
                    <a:lnTo>
                      <a:pt x="11384" y="2847"/>
                    </a:lnTo>
                    <a:lnTo>
                      <a:pt x="11477" y="2847"/>
                    </a:lnTo>
                    <a:cubicBezTo>
                      <a:pt x="11639" y="2823"/>
                      <a:pt x="11802" y="2802"/>
                      <a:pt x="11966" y="2785"/>
                    </a:cubicBezTo>
                    <a:lnTo>
                      <a:pt x="11966" y="2785"/>
                    </a:lnTo>
                    <a:lnTo>
                      <a:pt x="12077" y="2832"/>
                    </a:lnTo>
                    <a:lnTo>
                      <a:pt x="12077" y="2832"/>
                    </a:lnTo>
                    <a:lnTo>
                      <a:pt x="12038" y="2778"/>
                    </a:lnTo>
                    <a:lnTo>
                      <a:pt x="12038" y="2778"/>
                    </a:lnTo>
                    <a:cubicBezTo>
                      <a:pt x="12376" y="2745"/>
                      <a:pt x="12716" y="2729"/>
                      <a:pt x="13056" y="2729"/>
                    </a:cubicBezTo>
                    <a:cubicBezTo>
                      <a:pt x="13346" y="2729"/>
                      <a:pt x="13636" y="2741"/>
                      <a:pt x="13925" y="2765"/>
                    </a:cubicBezTo>
                    <a:lnTo>
                      <a:pt x="13925" y="2765"/>
                    </a:lnTo>
                    <a:lnTo>
                      <a:pt x="13903" y="2797"/>
                    </a:lnTo>
                    <a:lnTo>
                      <a:pt x="13967" y="2768"/>
                    </a:lnTo>
                    <a:lnTo>
                      <a:pt x="13967" y="2768"/>
                    </a:lnTo>
                    <a:cubicBezTo>
                      <a:pt x="14106" y="2780"/>
                      <a:pt x="14246" y="2795"/>
                      <a:pt x="14385" y="2813"/>
                    </a:cubicBezTo>
                    <a:lnTo>
                      <a:pt x="14471" y="2813"/>
                    </a:lnTo>
                    <a:lnTo>
                      <a:pt x="14523" y="2737"/>
                    </a:lnTo>
                    <a:cubicBezTo>
                      <a:pt x="14596" y="2630"/>
                      <a:pt x="14670" y="2523"/>
                      <a:pt x="14743" y="2417"/>
                    </a:cubicBezTo>
                    <a:lnTo>
                      <a:pt x="14743" y="2417"/>
                    </a:lnTo>
                    <a:lnTo>
                      <a:pt x="14973" y="2314"/>
                    </a:lnTo>
                    <a:lnTo>
                      <a:pt x="14826" y="2297"/>
                    </a:lnTo>
                    <a:lnTo>
                      <a:pt x="14826" y="2297"/>
                    </a:lnTo>
                    <a:cubicBezTo>
                      <a:pt x="15201" y="1753"/>
                      <a:pt x="15574" y="1211"/>
                      <a:pt x="15945" y="674"/>
                    </a:cubicBezTo>
                    <a:close/>
                    <a:moveTo>
                      <a:pt x="11685" y="24275"/>
                    </a:moveTo>
                    <a:lnTo>
                      <a:pt x="11701" y="24277"/>
                    </a:lnTo>
                    <a:lnTo>
                      <a:pt x="10494" y="26035"/>
                    </a:lnTo>
                    <a:lnTo>
                      <a:pt x="10494" y="26035"/>
                    </a:lnTo>
                    <a:lnTo>
                      <a:pt x="10481" y="26029"/>
                    </a:lnTo>
                    <a:lnTo>
                      <a:pt x="10481" y="26029"/>
                    </a:lnTo>
                    <a:lnTo>
                      <a:pt x="11685" y="24275"/>
                    </a:lnTo>
                    <a:close/>
                    <a:moveTo>
                      <a:pt x="19939" y="24554"/>
                    </a:moveTo>
                    <a:lnTo>
                      <a:pt x="19950" y="24617"/>
                    </a:lnTo>
                    <a:lnTo>
                      <a:pt x="19950" y="24617"/>
                    </a:lnTo>
                    <a:lnTo>
                      <a:pt x="16467" y="26124"/>
                    </a:lnTo>
                    <a:lnTo>
                      <a:pt x="16467" y="26124"/>
                    </a:lnTo>
                    <a:lnTo>
                      <a:pt x="16430" y="26072"/>
                    </a:lnTo>
                    <a:lnTo>
                      <a:pt x="16430" y="26072"/>
                    </a:lnTo>
                    <a:lnTo>
                      <a:pt x="19939" y="24554"/>
                    </a:lnTo>
                    <a:close/>
                    <a:moveTo>
                      <a:pt x="6373" y="24631"/>
                    </a:moveTo>
                    <a:lnTo>
                      <a:pt x="10004" y="26078"/>
                    </a:lnTo>
                    <a:lnTo>
                      <a:pt x="10004" y="26078"/>
                    </a:lnTo>
                    <a:lnTo>
                      <a:pt x="9948" y="26162"/>
                    </a:lnTo>
                    <a:lnTo>
                      <a:pt x="9948" y="26162"/>
                    </a:lnTo>
                    <a:lnTo>
                      <a:pt x="6357" y="24736"/>
                    </a:lnTo>
                    <a:lnTo>
                      <a:pt x="6357" y="24736"/>
                    </a:lnTo>
                    <a:lnTo>
                      <a:pt x="6373" y="24631"/>
                    </a:lnTo>
                    <a:close/>
                    <a:moveTo>
                      <a:pt x="16183" y="26132"/>
                    </a:moveTo>
                    <a:lnTo>
                      <a:pt x="16215" y="26140"/>
                    </a:lnTo>
                    <a:lnTo>
                      <a:pt x="16346" y="26177"/>
                    </a:lnTo>
                    <a:lnTo>
                      <a:pt x="16346" y="26177"/>
                    </a:lnTo>
                    <a:lnTo>
                      <a:pt x="16247" y="26220"/>
                    </a:lnTo>
                    <a:lnTo>
                      <a:pt x="16247" y="26220"/>
                    </a:lnTo>
                    <a:lnTo>
                      <a:pt x="16183" y="26132"/>
                    </a:lnTo>
                    <a:close/>
                    <a:moveTo>
                      <a:pt x="10429" y="26130"/>
                    </a:moveTo>
                    <a:lnTo>
                      <a:pt x="10367" y="26220"/>
                    </a:lnTo>
                    <a:lnTo>
                      <a:pt x="10367" y="26195"/>
                    </a:lnTo>
                    <a:lnTo>
                      <a:pt x="10407" y="26137"/>
                    </a:lnTo>
                    <a:lnTo>
                      <a:pt x="10407" y="26137"/>
                    </a:lnTo>
                    <a:lnTo>
                      <a:pt x="10429" y="26130"/>
                    </a:lnTo>
                    <a:close/>
                    <a:moveTo>
                      <a:pt x="10262" y="26181"/>
                    </a:moveTo>
                    <a:lnTo>
                      <a:pt x="10328" y="26208"/>
                    </a:lnTo>
                    <a:lnTo>
                      <a:pt x="10328" y="26208"/>
                    </a:lnTo>
                    <a:lnTo>
                      <a:pt x="10344" y="26229"/>
                    </a:lnTo>
                    <a:lnTo>
                      <a:pt x="10352" y="26217"/>
                    </a:lnTo>
                    <a:lnTo>
                      <a:pt x="10352" y="26217"/>
                    </a:lnTo>
                    <a:lnTo>
                      <a:pt x="10365" y="26222"/>
                    </a:lnTo>
                    <a:lnTo>
                      <a:pt x="10365" y="26222"/>
                    </a:lnTo>
                    <a:lnTo>
                      <a:pt x="10308" y="26306"/>
                    </a:lnTo>
                    <a:lnTo>
                      <a:pt x="10308" y="26306"/>
                    </a:lnTo>
                    <a:lnTo>
                      <a:pt x="10114" y="26228"/>
                    </a:lnTo>
                    <a:lnTo>
                      <a:pt x="10114" y="26228"/>
                    </a:lnTo>
                    <a:lnTo>
                      <a:pt x="10152" y="26217"/>
                    </a:lnTo>
                    <a:lnTo>
                      <a:pt x="10262" y="26181"/>
                    </a:lnTo>
                    <a:close/>
                    <a:moveTo>
                      <a:pt x="15810" y="0"/>
                    </a:moveTo>
                    <a:lnTo>
                      <a:pt x="15746" y="99"/>
                    </a:lnTo>
                    <a:lnTo>
                      <a:pt x="15550" y="385"/>
                    </a:lnTo>
                    <a:lnTo>
                      <a:pt x="15550" y="385"/>
                    </a:lnTo>
                    <a:lnTo>
                      <a:pt x="15366" y="440"/>
                    </a:lnTo>
                    <a:lnTo>
                      <a:pt x="15481" y="486"/>
                    </a:lnTo>
                    <a:lnTo>
                      <a:pt x="14287" y="2234"/>
                    </a:lnTo>
                    <a:lnTo>
                      <a:pt x="14287" y="2234"/>
                    </a:lnTo>
                    <a:cubicBezTo>
                      <a:pt x="13912" y="2195"/>
                      <a:pt x="13535" y="2176"/>
                      <a:pt x="13158" y="2176"/>
                    </a:cubicBezTo>
                    <a:cubicBezTo>
                      <a:pt x="12660" y="2176"/>
                      <a:pt x="12163" y="2209"/>
                      <a:pt x="11669" y="2277"/>
                    </a:cubicBezTo>
                    <a:lnTo>
                      <a:pt x="11669" y="2277"/>
                    </a:lnTo>
                    <a:lnTo>
                      <a:pt x="10364" y="493"/>
                    </a:lnTo>
                    <a:lnTo>
                      <a:pt x="10364" y="493"/>
                    </a:lnTo>
                    <a:lnTo>
                      <a:pt x="10419" y="469"/>
                    </a:lnTo>
                    <a:lnTo>
                      <a:pt x="10328" y="443"/>
                    </a:lnTo>
                    <a:lnTo>
                      <a:pt x="10328" y="443"/>
                    </a:lnTo>
                    <a:lnTo>
                      <a:pt x="10152" y="204"/>
                    </a:lnTo>
                    <a:lnTo>
                      <a:pt x="10083" y="111"/>
                    </a:lnTo>
                    <a:lnTo>
                      <a:pt x="9967" y="157"/>
                    </a:lnTo>
                    <a:lnTo>
                      <a:pt x="9670" y="286"/>
                    </a:lnTo>
                    <a:lnTo>
                      <a:pt x="9670" y="286"/>
                    </a:lnTo>
                    <a:lnTo>
                      <a:pt x="9495" y="237"/>
                    </a:lnTo>
                    <a:lnTo>
                      <a:pt x="9495" y="237"/>
                    </a:lnTo>
                    <a:lnTo>
                      <a:pt x="9564" y="333"/>
                    </a:lnTo>
                    <a:lnTo>
                      <a:pt x="9564" y="333"/>
                    </a:lnTo>
                    <a:lnTo>
                      <a:pt x="6060" y="1860"/>
                    </a:lnTo>
                    <a:lnTo>
                      <a:pt x="6035" y="1719"/>
                    </a:lnTo>
                    <a:lnTo>
                      <a:pt x="5930" y="1916"/>
                    </a:lnTo>
                    <a:lnTo>
                      <a:pt x="5844" y="1954"/>
                    </a:lnTo>
                    <a:lnTo>
                      <a:pt x="5734" y="2000"/>
                    </a:lnTo>
                    <a:lnTo>
                      <a:pt x="5734" y="2122"/>
                    </a:lnTo>
                    <a:cubicBezTo>
                      <a:pt x="5741" y="2162"/>
                      <a:pt x="5749" y="2201"/>
                      <a:pt x="5757" y="2241"/>
                    </a:cubicBezTo>
                    <a:lnTo>
                      <a:pt x="5757" y="2241"/>
                    </a:lnTo>
                    <a:lnTo>
                      <a:pt x="5593" y="2545"/>
                    </a:lnTo>
                    <a:lnTo>
                      <a:pt x="5799" y="2460"/>
                    </a:lnTo>
                    <a:lnTo>
                      <a:pt x="5799" y="2460"/>
                    </a:lnTo>
                    <a:cubicBezTo>
                      <a:pt x="5935" y="3159"/>
                      <a:pt x="6077" y="3896"/>
                      <a:pt x="6220" y="4642"/>
                    </a:cubicBezTo>
                    <a:lnTo>
                      <a:pt x="6220" y="4642"/>
                    </a:lnTo>
                    <a:cubicBezTo>
                      <a:pt x="5588" y="5153"/>
                      <a:pt x="5018" y="5737"/>
                      <a:pt x="4524" y="6383"/>
                    </a:cubicBezTo>
                    <a:lnTo>
                      <a:pt x="4396" y="6551"/>
                    </a:lnTo>
                    <a:cubicBezTo>
                      <a:pt x="4359" y="6603"/>
                      <a:pt x="4333" y="6660"/>
                      <a:pt x="4314" y="6720"/>
                    </a:cubicBezTo>
                    <a:cubicBezTo>
                      <a:pt x="4312" y="6749"/>
                      <a:pt x="4312" y="6779"/>
                      <a:pt x="4314" y="6807"/>
                    </a:cubicBezTo>
                    <a:lnTo>
                      <a:pt x="4314" y="6830"/>
                    </a:lnTo>
                    <a:lnTo>
                      <a:pt x="4390" y="6843"/>
                    </a:lnTo>
                    <a:lnTo>
                      <a:pt x="4390" y="6843"/>
                    </a:lnTo>
                    <a:lnTo>
                      <a:pt x="4314" y="6832"/>
                    </a:lnTo>
                    <a:lnTo>
                      <a:pt x="4314" y="6832"/>
                    </a:lnTo>
                    <a:lnTo>
                      <a:pt x="4314" y="6836"/>
                    </a:lnTo>
                    <a:cubicBezTo>
                      <a:pt x="4313" y="6836"/>
                      <a:pt x="4312" y="6836"/>
                      <a:pt x="4312" y="6836"/>
                    </a:cubicBezTo>
                    <a:cubicBezTo>
                      <a:pt x="4301" y="6836"/>
                      <a:pt x="4308" y="6849"/>
                      <a:pt x="4325" y="6866"/>
                    </a:cubicBezTo>
                    <a:lnTo>
                      <a:pt x="4325" y="6866"/>
                    </a:lnTo>
                    <a:lnTo>
                      <a:pt x="1823" y="6484"/>
                    </a:lnTo>
                    <a:lnTo>
                      <a:pt x="1823" y="6484"/>
                    </a:lnTo>
                    <a:cubicBezTo>
                      <a:pt x="1824" y="6481"/>
                      <a:pt x="1825" y="6479"/>
                      <a:pt x="1826" y="6476"/>
                    </a:cubicBezTo>
                    <a:lnTo>
                      <a:pt x="1842" y="6435"/>
                    </a:lnTo>
                    <a:lnTo>
                      <a:pt x="1842" y="6435"/>
                    </a:lnTo>
                    <a:lnTo>
                      <a:pt x="4077" y="6793"/>
                    </a:lnTo>
                    <a:lnTo>
                      <a:pt x="4077" y="6793"/>
                    </a:lnTo>
                    <a:lnTo>
                      <a:pt x="3721" y="6727"/>
                    </a:lnTo>
                    <a:lnTo>
                      <a:pt x="1859" y="6392"/>
                    </a:lnTo>
                    <a:lnTo>
                      <a:pt x="1859" y="6392"/>
                    </a:lnTo>
                    <a:lnTo>
                      <a:pt x="1861" y="6388"/>
                    </a:lnTo>
                    <a:lnTo>
                      <a:pt x="1861" y="6388"/>
                    </a:lnTo>
                    <a:lnTo>
                      <a:pt x="1855" y="6392"/>
                    </a:lnTo>
                    <a:lnTo>
                      <a:pt x="1745" y="6372"/>
                    </a:lnTo>
                    <a:lnTo>
                      <a:pt x="1698" y="6372"/>
                    </a:lnTo>
                    <a:lnTo>
                      <a:pt x="1698" y="6402"/>
                    </a:lnTo>
                    <a:lnTo>
                      <a:pt x="1655" y="6506"/>
                    </a:lnTo>
                    <a:lnTo>
                      <a:pt x="1655" y="6506"/>
                    </a:lnTo>
                    <a:lnTo>
                      <a:pt x="1646" y="6511"/>
                    </a:lnTo>
                    <a:lnTo>
                      <a:pt x="1653" y="6511"/>
                    </a:lnTo>
                    <a:lnTo>
                      <a:pt x="0" y="10541"/>
                    </a:lnTo>
                    <a:lnTo>
                      <a:pt x="0" y="10582"/>
                    </a:lnTo>
                    <a:lnTo>
                      <a:pt x="34" y="10582"/>
                    </a:lnTo>
                    <a:lnTo>
                      <a:pt x="192" y="10689"/>
                    </a:lnTo>
                    <a:lnTo>
                      <a:pt x="192" y="10689"/>
                    </a:lnTo>
                    <a:lnTo>
                      <a:pt x="192" y="10691"/>
                    </a:lnTo>
                    <a:lnTo>
                      <a:pt x="193" y="10690"/>
                    </a:lnTo>
                    <a:lnTo>
                      <a:pt x="2226" y="12075"/>
                    </a:lnTo>
                    <a:lnTo>
                      <a:pt x="2226" y="12075"/>
                    </a:lnTo>
                    <a:lnTo>
                      <a:pt x="2250" y="12128"/>
                    </a:lnTo>
                    <a:lnTo>
                      <a:pt x="2265" y="12115"/>
                    </a:lnTo>
                    <a:lnTo>
                      <a:pt x="2265" y="12115"/>
                    </a:lnTo>
                    <a:cubicBezTo>
                      <a:pt x="2156" y="13010"/>
                      <a:pt x="2156" y="13916"/>
                      <a:pt x="2267" y="14812"/>
                    </a:cubicBezTo>
                    <a:lnTo>
                      <a:pt x="2267" y="14812"/>
                    </a:lnTo>
                    <a:lnTo>
                      <a:pt x="296" y="16234"/>
                    </a:lnTo>
                    <a:lnTo>
                      <a:pt x="296" y="16234"/>
                    </a:lnTo>
                    <a:lnTo>
                      <a:pt x="246" y="16123"/>
                    </a:lnTo>
                    <a:lnTo>
                      <a:pt x="194" y="16307"/>
                    </a:lnTo>
                    <a:lnTo>
                      <a:pt x="194" y="16307"/>
                    </a:lnTo>
                    <a:lnTo>
                      <a:pt x="134" y="16351"/>
                    </a:lnTo>
                    <a:lnTo>
                      <a:pt x="82" y="16385"/>
                    </a:lnTo>
                    <a:lnTo>
                      <a:pt x="82" y="16443"/>
                    </a:lnTo>
                    <a:lnTo>
                      <a:pt x="147" y="16596"/>
                    </a:lnTo>
                    <a:lnTo>
                      <a:pt x="147" y="16596"/>
                    </a:lnTo>
                    <a:lnTo>
                      <a:pt x="128" y="16663"/>
                    </a:lnTo>
                    <a:lnTo>
                      <a:pt x="128" y="16663"/>
                    </a:lnTo>
                    <a:lnTo>
                      <a:pt x="165" y="16638"/>
                    </a:lnTo>
                    <a:lnTo>
                      <a:pt x="1711" y="20263"/>
                    </a:lnTo>
                    <a:lnTo>
                      <a:pt x="1623" y="20280"/>
                    </a:lnTo>
                    <a:lnTo>
                      <a:pt x="1746" y="20344"/>
                    </a:lnTo>
                    <a:lnTo>
                      <a:pt x="1867" y="20629"/>
                    </a:lnTo>
                    <a:lnTo>
                      <a:pt x="1867" y="20693"/>
                    </a:lnTo>
                    <a:lnTo>
                      <a:pt x="1936" y="20693"/>
                    </a:lnTo>
                    <a:lnTo>
                      <a:pt x="4508" y="20226"/>
                    </a:lnTo>
                    <a:lnTo>
                      <a:pt x="4508" y="20226"/>
                    </a:lnTo>
                    <a:cubicBezTo>
                      <a:pt x="5064" y="20923"/>
                      <a:pt x="5703" y="21549"/>
                      <a:pt x="6412" y="22090"/>
                    </a:cubicBezTo>
                    <a:lnTo>
                      <a:pt x="6412" y="22090"/>
                    </a:lnTo>
                    <a:cubicBezTo>
                      <a:pt x="6302" y="22769"/>
                      <a:pt x="6184" y="23514"/>
                      <a:pt x="6059" y="24283"/>
                    </a:cubicBezTo>
                    <a:lnTo>
                      <a:pt x="6059" y="24283"/>
                    </a:lnTo>
                    <a:lnTo>
                      <a:pt x="5966" y="24245"/>
                    </a:lnTo>
                    <a:lnTo>
                      <a:pt x="5966" y="24245"/>
                    </a:lnTo>
                    <a:lnTo>
                      <a:pt x="6043" y="24381"/>
                    </a:lnTo>
                    <a:lnTo>
                      <a:pt x="6043" y="24381"/>
                    </a:lnTo>
                    <a:cubicBezTo>
                      <a:pt x="6027" y="24477"/>
                      <a:pt x="6012" y="24574"/>
                      <a:pt x="5996" y="24671"/>
                    </a:cubicBezTo>
                    <a:lnTo>
                      <a:pt x="5996" y="24753"/>
                    </a:lnTo>
                    <a:lnTo>
                      <a:pt x="6071" y="24787"/>
                    </a:lnTo>
                    <a:lnTo>
                      <a:pt x="9855" y="26302"/>
                    </a:lnTo>
                    <a:lnTo>
                      <a:pt x="9855" y="26302"/>
                    </a:lnTo>
                    <a:lnTo>
                      <a:pt x="9850" y="26309"/>
                    </a:lnTo>
                    <a:lnTo>
                      <a:pt x="9863" y="26305"/>
                    </a:lnTo>
                    <a:lnTo>
                      <a:pt x="9863" y="26305"/>
                    </a:lnTo>
                    <a:lnTo>
                      <a:pt x="10327" y="26491"/>
                    </a:lnTo>
                    <a:lnTo>
                      <a:pt x="10409" y="26526"/>
                    </a:lnTo>
                    <a:lnTo>
                      <a:pt x="10455" y="26450"/>
                    </a:lnTo>
                    <a:lnTo>
                      <a:pt x="11940" y="24304"/>
                    </a:lnTo>
                    <a:lnTo>
                      <a:pt x="11940" y="24304"/>
                    </a:lnTo>
                    <a:cubicBezTo>
                      <a:pt x="12330" y="24346"/>
                      <a:pt x="12721" y="24367"/>
                      <a:pt x="13113" y="24367"/>
                    </a:cubicBezTo>
                    <a:cubicBezTo>
                      <a:pt x="13592" y="24367"/>
                      <a:pt x="14072" y="24336"/>
                      <a:pt x="14548" y="24273"/>
                    </a:cubicBezTo>
                    <a:lnTo>
                      <a:pt x="14548" y="24273"/>
                    </a:lnTo>
                    <a:lnTo>
                      <a:pt x="15788" y="25980"/>
                    </a:lnTo>
                    <a:lnTo>
                      <a:pt x="15788" y="25980"/>
                    </a:lnTo>
                    <a:lnTo>
                      <a:pt x="15727" y="26007"/>
                    </a:lnTo>
                    <a:lnTo>
                      <a:pt x="15828" y="26035"/>
                    </a:lnTo>
                    <a:lnTo>
                      <a:pt x="16084" y="26387"/>
                    </a:lnTo>
                    <a:lnTo>
                      <a:pt x="16136" y="26462"/>
                    </a:lnTo>
                    <a:lnTo>
                      <a:pt x="16229" y="26427"/>
                    </a:lnTo>
                    <a:lnTo>
                      <a:pt x="20450" y="24612"/>
                    </a:lnTo>
                    <a:lnTo>
                      <a:pt x="20544" y="24573"/>
                    </a:lnTo>
                    <a:lnTo>
                      <a:pt x="20544" y="24473"/>
                    </a:lnTo>
                    <a:cubicBezTo>
                      <a:pt x="20400" y="23691"/>
                      <a:pt x="20236" y="22811"/>
                      <a:pt x="20071" y="21915"/>
                    </a:cubicBezTo>
                    <a:lnTo>
                      <a:pt x="20071" y="21915"/>
                    </a:lnTo>
                    <a:cubicBezTo>
                      <a:pt x="20754" y="21368"/>
                      <a:pt x="21367" y="20740"/>
                      <a:pt x="21898" y="20046"/>
                    </a:cubicBezTo>
                    <a:lnTo>
                      <a:pt x="21898" y="20046"/>
                    </a:lnTo>
                    <a:lnTo>
                      <a:pt x="23999" y="20377"/>
                    </a:lnTo>
                    <a:lnTo>
                      <a:pt x="23990" y="20401"/>
                    </a:lnTo>
                    <a:lnTo>
                      <a:pt x="23990" y="20401"/>
                    </a:lnTo>
                    <a:lnTo>
                      <a:pt x="24025" y="20381"/>
                    </a:lnTo>
                    <a:lnTo>
                      <a:pt x="24025" y="20381"/>
                    </a:lnTo>
                    <a:lnTo>
                      <a:pt x="24462" y="20450"/>
                    </a:lnTo>
                    <a:lnTo>
                      <a:pt x="24566" y="20450"/>
                    </a:lnTo>
                    <a:lnTo>
                      <a:pt x="24607" y="20352"/>
                    </a:lnTo>
                    <a:cubicBezTo>
                      <a:pt x="24660" y="20221"/>
                      <a:pt x="24714" y="20090"/>
                      <a:pt x="24768" y="19956"/>
                    </a:cubicBezTo>
                    <a:lnTo>
                      <a:pt x="24768" y="19956"/>
                    </a:lnTo>
                    <a:lnTo>
                      <a:pt x="24792" y="19943"/>
                    </a:lnTo>
                    <a:lnTo>
                      <a:pt x="24775" y="19940"/>
                    </a:lnTo>
                    <a:lnTo>
                      <a:pt x="24775" y="19940"/>
                    </a:lnTo>
                    <a:cubicBezTo>
                      <a:pt x="25215" y="18858"/>
                      <a:pt x="25679" y="17690"/>
                      <a:pt x="26145" y="16500"/>
                    </a:cubicBezTo>
                    <a:lnTo>
                      <a:pt x="26145" y="16500"/>
                    </a:lnTo>
                    <a:lnTo>
                      <a:pt x="26171" y="16517"/>
                    </a:lnTo>
                    <a:lnTo>
                      <a:pt x="26156" y="16471"/>
                    </a:lnTo>
                    <a:lnTo>
                      <a:pt x="26156" y="16471"/>
                    </a:lnTo>
                    <a:cubicBezTo>
                      <a:pt x="26208" y="16340"/>
                      <a:pt x="26259" y="16209"/>
                      <a:pt x="26310" y="16077"/>
                    </a:cubicBezTo>
                    <a:lnTo>
                      <a:pt x="26346" y="15979"/>
                    </a:lnTo>
                    <a:lnTo>
                      <a:pt x="26258" y="15915"/>
                    </a:lnTo>
                    <a:lnTo>
                      <a:pt x="25910" y="15676"/>
                    </a:lnTo>
                    <a:lnTo>
                      <a:pt x="25910" y="15676"/>
                    </a:lnTo>
                    <a:lnTo>
                      <a:pt x="25891" y="15616"/>
                    </a:lnTo>
                    <a:lnTo>
                      <a:pt x="25877" y="15653"/>
                    </a:lnTo>
                    <a:lnTo>
                      <a:pt x="25877" y="15653"/>
                    </a:lnTo>
                    <a:lnTo>
                      <a:pt x="24158" y="14475"/>
                    </a:lnTo>
                    <a:lnTo>
                      <a:pt x="24158" y="14475"/>
                    </a:lnTo>
                    <a:cubicBezTo>
                      <a:pt x="24257" y="13581"/>
                      <a:pt x="24248" y="12678"/>
                      <a:pt x="24130" y="11788"/>
                    </a:cubicBezTo>
                    <a:lnTo>
                      <a:pt x="24130" y="11788"/>
                    </a:lnTo>
                    <a:lnTo>
                      <a:pt x="25805" y="10568"/>
                    </a:lnTo>
                    <a:lnTo>
                      <a:pt x="25805" y="10568"/>
                    </a:lnTo>
                    <a:lnTo>
                      <a:pt x="25833" y="10633"/>
                    </a:lnTo>
                    <a:lnTo>
                      <a:pt x="25861" y="10527"/>
                    </a:lnTo>
                    <a:lnTo>
                      <a:pt x="26223" y="10263"/>
                    </a:lnTo>
                    <a:lnTo>
                      <a:pt x="26317" y="10194"/>
                    </a:lnTo>
                    <a:lnTo>
                      <a:pt x="26269" y="10089"/>
                    </a:lnTo>
                    <a:cubicBezTo>
                      <a:pt x="25706" y="8786"/>
                      <a:pt x="25084" y="7338"/>
                      <a:pt x="24450" y="5879"/>
                    </a:cubicBezTo>
                    <a:lnTo>
                      <a:pt x="24403" y="5775"/>
                    </a:lnTo>
                    <a:lnTo>
                      <a:pt x="24293" y="5775"/>
                    </a:lnTo>
                    <a:lnTo>
                      <a:pt x="23796" y="5868"/>
                    </a:lnTo>
                    <a:lnTo>
                      <a:pt x="23796" y="5868"/>
                    </a:lnTo>
                    <a:lnTo>
                      <a:pt x="23769" y="5853"/>
                    </a:lnTo>
                    <a:lnTo>
                      <a:pt x="23776" y="5871"/>
                    </a:lnTo>
                    <a:lnTo>
                      <a:pt x="21744" y="6251"/>
                    </a:lnTo>
                    <a:lnTo>
                      <a:pt x="21744" y="6251"/>
                    </a:lnTo>
                    <a:cubicBezTo>
                      <a:pt x="21195" y="5573"/>
                      <a:pt x="20567" y="4963"/>
                      <a:pt x="19874" y="4434"/>
                    </a:cubicBezTo>
                    <a:lnTo>
                      <a:pt x="19874" y="4434"/>
                    </a:lnTo>
                    <a:lnTo>
                      <a:pt x="20193" y="2377"/>
                    </a:lnTo>
                    <a:lnTo>
                      <a:pt x="20193" y="2377"/>
                    </a:lnTo>
                    <a:lnTo>
                      <a:pt x="20221" y="2388"/>
                    </a:lnTo>
                    <a:lnTo>
                      <a:pt x="20198" y="2348"/>
                    </a:lnTo>
                    <a:lnTo>
                      <a:pt x="20269" y="1884"/>
                    </a:lnTo>
                    <a:lnTo>
                      <a:pt x="20269" y="1768"/>
                    </a:lnTo>
                    <a:lnTo>
                      <a:pt x="20159" y="1722"/>
                    </a:lnTo>
                    <a:lnTo>
                      <a:pt x="19747" y="1559"/>
                    </a:lnTo>
                    <a:lnTo>
                      <a:pt x="19747" y="1559"/>
                    </a:lnTo>
                    <a:lnTo>
                      <a:pt x="19732" y="1534"/>
                    </a:lnTo>
                    <a:lnTo>
                      <a:pt x="19729" y="1552"/>
                    </a:lnTo>
                    <a:lnTo>
                      <a:pt x="19729" y="1552"/>
                    </a:lnTo>
                    <a:lnTo>
                      <a:pt x="16279" y="188"/>
                    </a:lnTo>
                    <a:lnTo>
                      <a:pt x="16302" y="155"/>
                    </a:lnTo>
                    <a:lnTo>
                      <a:pt x="16242" y="174"/>
                    </a:lnTo>
                    <a:lnTo>
                      <a:pt x="16242" y="174"/>
                    </a:lnTo>
                    <a:lnTo>
                      <a:pt x="15920" y="47"/>
                    </a:lnTo>
                    <a:lnTo>
                      <a:pt x="1581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0"/>
              <p:cNvSpPr/>
              <p:nvPr/>
            </p:nvSpPr>
            <p:spPr>
              <a:xfrm rot="7849021">
                <a:off x="187339" y="3492651"/>
                <a:ext cx="554726" cy="556721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10950" extrusionOk="0">
                    <a:moveTo>
                      <a:pt x="5475" y="3387"/>
                    </a:moveTo>
                    <a:cubicBezTo>
                      <a:pt x="5716" y="3387"/>
                      <a:pt x="5961" y="3431"/>
                      <a:pt x="6199" y="3524"/>
                    </a:cubicBezTo>
                    <a:lnTo>
                      <a:pt x="6202" y="3525"/>
                    </a:lnTo>
                    <a:cubicBezTo>
                      <a:pt x="6949" y="3824"/>
                      <a:pt x="7443" y="4542"/>
                      <a:pt x="7453" y="5346"/>
                    </a:cubicBezTo>
                    <a:cubicBezTo>
                      <a:pt x="7463" y="6151"/>
                      <a:pt x="6988" y="6882"/>
                      <a:pt x="6249" y="7199"/>
                    </a:cubicBezTo>
                    <a:cubicBezTo>
                      <a:pt x="5996" y="7307"/>
                      <a:pt x="5729" y="7360"/>
                      <a:pt x="5465" y="7360"/>
                    </a:cubicBezTo>
                    <a:cubicBezTo>
                      <a:pt x="4956" y="7360"/>
                      <a:pt x="4456" y="7165"/>
                      <a:pt x="4077" y="6795"/>
                    </a:cubicBezTo>
                    <a:cubicBezTo>
                      <a:pt x="3501" y="6235"/>
                      <a:pt x="3319" y="5381"/>
                      <a:pt x="3618" y="4634"/>
                    </a:cubicBezTo>
                    <a:lnTo>
                      <a:pt x="3629" y="4634"/>
                    </a:lnTo>
                    <a:cubicBezTo>
                      <a:pt x="3940" y="3859"/>
                      <a:pt x="4686" y="3387"/>
                      <a:pt x="5475" y="3387"/>
                    </a:cubicBezTo>
                    <a:close/>
                    <a:moveTo>
                      <a:pt x="6612" y="1"/>
                    </a:moveTo>
                    <a:lnTo>
                      <a:pt x="5973" y="925"/>
                    </a:lnTo>
                    <a:cubicBezTo>
                      <a:pt x="5772" y="898"/>
                      <a:pt x="5570" y="885"/>
                      <a:pt x="5368" y="885"/>
                    </a:cubicBezTo>
                    <a:cubicBezTo>
                      <a:pt x="5166" y="885"/>
                      <a:pt x="4964" y="898"/>
                      <a:pt x="4763" y="925"/>
                    </a:cubicBezTo>
                    <a:lnTo>
                      <a:pt x="4107" y="18"/>
                    </a:lnTo>
                    <a:lnTo>
                      <a:pt x="2403" y="757"/>
                    </a:lnTo>
                    <a:lnTo>
                      <a:pt x="2606" y="1856"/>
                    </a:lnTo>
                    <a:cubicBezTo>
                      <a:pt x="2296" y="2101"/>
                      <a:pt x="2019" y="2385"/>
                      <a:pt x="1782" y="2701"/>
                    </a:cubicBezTo>
                    <a:lnTo>
                      <a:pt x="1782" y="2701"/>
                    </a:lnTo>
                    <a:lnTo>
                      <a:pt x="687" y="2529"/>
                    </a:lnTo>
                    <a:lnTo>
                      <a:pt x="0" y="4274"/>
                    </a:lnTo>
                    <a:lnTo>
                      <a:pt x="925" y="4907"/>
                    </a:lnTo>
                    <a:cubicBezTo>
                      <a:pt x="872" y="5308"/>
                      <a:pt x="872" y="5715"/>
                      <a:pt x="925" y="6117"/>
                    </a:cubicBezTo>
                    <a:lnTo>
                      <a:pt x="18" y="6780"/>
                    </a:lnTo>
                    <a:lnTo>
                      <a:pt x="727" y="8513"/>
                    </a:lnTo>
                    <a:lnTo>
                      <a:pt x="1826" y="8309"/>
                    </a:lnTo>
                    <a:cubicBezTo>
                      <a:pt x="2078" y="8626"/>
                      <a:pt x="2369" y="8909"/>
                      <a:pt x="2693" y="9152"/>
                    </a:cubicBezTo>
                    <a:lnTo>
                      <a:pt x="2523" y="10262"/>
                    </a:lnTo>
                    <a:lnTo>
                      <a:pt x="4268" y="10949"/>
                    </a:lnTo>
                    <a:lnTo>
                      <a:pt x="4896" y="10019"/>
                    </a:lnTo>
                    <a:cubicBezTo>
                      <a:pt x="5097" y="10045"/>
                      <a:pt x="5299" y="10058"/>
                      <a:pt x="5501" y="10058"/>
                    </a:cubicBezTo>
                    <a:cubicBezTo>
                      <a:pt x="5703" y="10058"/>
                      <a:pt x="5905" y="10045"/>
                      <a:pt x="6105" y="10019"/>
                    </a:cubicBezTo>
                    <a:lnTo>
                      <a:pt x="6769" y="10926"/>
                    </a:lnTo>
                    <a:lnTo>
                      <a:pt x="8472" y="10187"/>
                    </a:lnTo>
                    <a:lnTo>
                      <a:pt x="8269" y="9088"/>
                    </a:lnTo>
                    <a:cubicBezTo>
                      <a:pt x="8587" y="8836"/>
                      <a:pt x="8870" y="8542"/>
                      <a:pt x="9113" y="8216"/>
                    </a:cubicBezTo>
                    <a:lnTo>
                      <a:pt x="10223" y="8391"/>
                    </a:lnTo>
                    <a:lnTo>
                      <a:pt x="10909" y="6646"/>
                    </a:lnTo>
                    <a:lnTo>
                      <a:pt x="9984" y="6007"/>
                    </a:lnTo>
                    <a:cubicBezTo>
                      <a:pt x="10037" y="5605"/>
                      <a:pt x="10037" y="5199"/>
                      <a:pt x="9984" y="4798"/>
                    </a:cubicBezTo>
                    <a:lnTo>
                      <a:pt x="10886" y="4140"/>
                    </a:lnTo>
                    <a:lnTo>
                      <a:pt x="10153" y="2436"/>
                    </a:lnTo>
                    <a:lnTo>
                      <a:pt x="9048" y="2640"/>
                    </a:lnTo>
                    <a:cubicBezTo>
                      <a:pt x="8800" y="2320"/>
                      <a:pt x="8508" y="2037"/>
                      <a:pt x="8182" y="1797"/>
                    </a:cubicBezTo>
                    <a:lnTo>
                      <a:pt x="8356" y="686"/>
                    </a:lnTo>
                    <a:lnTo>
                      <a:pt x="661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0"/>
              <p:cNvSpPr/>
              <p:nvPr/>
            </p:nvSpPr>
            <p:spPr>
              <a:xfrm rot="7849021">
                <a:off x="354129" y="3674558"/>
                <a:ext cx="219195" cy="208605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103" extrusionOk="0">
                    <a:moveTo>
                      <a:pt x="2067" y="0"/>
                    </a:moveTo>
                    <a:cubicBezTo>
                      <a:pt x="1877" y="0"/>
                      <a:pt x="1686" y="28"/>
                      <a:pt x="1502" y="82"/>
                    </a:cubicBezTo>
                    <a:cubicBezTo>
                      <a:pt x="1063" y="209"/>
                      <a:pt x="680" y="482"/>
                      <a:pt x="416" y="856"/>
                    </a:cubicBezTo>
                    <a:cubicBezTo>
                      <a:pt x="320" y="991"/>
                      <a:pt x="249" y="1140"/>
                      <a:pt x="200" y="1298"/>
                    </a:cubicBezTo>
                    <a:cubicBezTo>
                      <a:pt x="200" y="1298"/>
                      <a:pt x="200" y="1298"/>
                      <a:pt x="201" y="1298"/>
                    </a:cubicBezTo>
                    <a:cubicBezTo>
                      <a:pt x="214" y="1298"/>
                      <a:pt x="273" y="1131"/>
                      <a:pt x="503" y="907"/>
                    </a:cubicBezTo>
                    <a:cubicBezTo>
                      <a:pt x="770" y="552"/>
                      <a:pt x="1149" y="295"/>
                      <a:pt x="1579" y="180"/>
                    </a:cubicBezTo>
                    <a:cubicBezTo>
                      <a:pt x="1744" y="135"/>
                      <a:pt x="1915" y="112"/>
                      <a:pt x="2086" y="112"/>
                    </a:cubicBezTo>
                    <a:cubicBezTo>
                      <a:pt x="2216" y="112"/>
                      <a:pt x="2346" y="125"/>
                      <a:pt x="2474" y="152"/>
                    </a:cubicBezTo>
                    <a:cubicBezTo>
                      <a:pt x="2815" y="220"/>
                      <a:pt x="3130" y="379"/>
                      <a:pt x="3387" y="610"/>
                    </a:cubicBezTo>
                    <a:cubicBezTo>
                      <a:pt x="3528" y="732"/>
                      <a:pt x="3648" y="875"/>
                      <a:pt x="3742" y="1035"/>
                    </a:cubicBezTo>
                    <a:cubicBezTo>
                      <a:pt x="3846" y="1201"/>
                      <a:pt x="3925" y="1381"/>
                      <a:pt x="3974" y="1570"/>
                    </a:cubicBezTo>
                    <a:cubicBezTo>
                      <a:pt x="4074" y="1969"/>
                      <a:pt x="4047" y="2389"/>
                      <a:pt x="3899" y="2774"/>
                    </a:cubicBezTo>
                    <a:cubicBezTo>
                      <a:pt x="3744" y="3155"/>
                      <a:pt x="3474" y="3479"/>
                      <a:pt x="3125" y="3698"/>
                    </a:cubicBezTo>
                    <a:cubicBezTo>
                      <a:pt x="2962" y="3803"/>
                      <a:pt x="2784" y="3882"/>
                      <a:pt x="2596" y="3930"/>
                    </a:cubicBezTo>
                    <a:cubicBezTo>
                      <a:pt x="2429" y="3974"/>
                      <a:pt x="2257" y="3996"/>
                      <a:pt x="2084" y="3996"/>
                    </a:cubicBezTo>
                    <a:cubicBezTo>
                      <a:pt x="2061" y="3996"/>
                      <a:pt x="2038" y="3995"/>
                      <a:pt x="2014" y="3995"/>
                    </a:cubicBezTo>
                    <a:cubicBezTo>
                      <a:pt x="1666" y="3985"/>
                      <a:pt x="1328" y="3882"/>
                      <a:pt x="1031" y="3698"/>
                    </a:cubicBezTo>
                    <a:cubicBezTo>
                      <a:pt x="776" y="3539"/>
                      <a:pt x="560" y="3322"/>
                      <a:pt x="403" y="3065"/>
                    </a:cubicBezTo>
                    <a:cubicBezTo>
                      <a:pt x="170" y="2688"/>
                      <a:pt x="69" y="2243"/>
                      <a:pt x="119" y="1802"/>
                    </a:cubicBezTo>
                    <a:cubicBezTo>
                      <a:pt x="145" y="1640"/>
                      <a:pt x="180" y="1478"/>
                      <a:pt x="223" y="1320"/>
                    </a:cubicBezTo>
                    <a:lnTo>
                      <a:pt x="223" y="1320"/>
                    </a:lnTo>
                    <a:cubicBezTo>
                      <a:pt x="148" y="1469"/>
                      <a:pt x="99" y="1631"/>
                      <a:pt x="78" y="1797"/>
                    </a:cubicBezTo>
                    <a:cubicBezTo>
                      <a:pt x="1" y="2247"/>
                      <a:pt x="84" y="2709"/>
                      <a:pt x="310" y="3105"/>
                    </a:cubicBezTo>
                    <a:cubicBezTo>
                      <a:pt x="660" y="3704"/>
                      <a:pt x="1293" y="4080"/>
                      <a:pt x="1985" y="4100"/>
                    </a:cubicBezTo>
                    <a:cubicBezTo>
                      <a:pt x="2017" y="4101"/>
                      <a:pt x="2048" y="4102"/>
                      <a:pt x="2080" y="4102"/>
                    </a:cubicBezTo>
                    <a:cubicBezTo>
                      <a:pt x="2244" y="4102"/>
                      <a:pt x="2408" y="4080"/>
                      <a:pt x="2567" y="4036"/>
                    </a:cubicBezTo>
                    <a:cubicBezTo>
                      <a:pt x="3657" y="3748"/>
                      <a:pt x="4310" y="2633"/>
                      <a:pt x="4026" y="1541"/>
                    </a:cubicBezTo>
                    <a:cubicBezTo>
                      <a:pt x="3979" y="1335"/>
                      <a:pt x="3896" y="1138"/>
                      <a:pt x="3782" y="960"/>
                    </a:cubicBezTo>
                    <a:cubicBezTo>
                      <a:pt x="3680" y="790"/>
                      <a:pt x="3553" y="637"/>
                      <a:pt x="3404" y="507"/>
                    </a:cubicBezTo>
                    <a:cubicBezTo>
                      <a:pt x="3130" y="268"/>
                      <a:pt x="2796" y="105"/>
                      <a:pt x="2439" y="36"/>
                    </a:cubicBezTo>
                    <a:cubicBezTo>
                      <a:pt x="2316" y="12"/>
                      <a:pt x="2192" y="0"/>
                      <a:pt x="2067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0"/>
              <p:cNvSpPr/>
              <p:nvPr/>
            </p:nvSpPr>
            <p:spPr>
              <a:xfrm rot="7849021">
                <a:off x="189823" y="3488687"/>
                <a:ext cx="554624" cy="562669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067" extrusionOk="0">
                    <a:moveTo>
                      <a:pt x="8380" y="763"/>
                    </a:moveTo>
                    <a:cubicBezTo>
                      <a:pt x="8378" y="779"/>
                      <a:pt x="8375" y="795"/>
                      <a:pt x="8372" y="811"/>
                    </a:cubicBezTo>
                    <a:lnTo>
                      <a:pt x="8372" y="811"/>
                    </a:lnTo>
                    <a:lnTo>
                      <a:pt x="8332" y="796"/>
                    </a:lnTo>
                    <a:lnTo>
                      <a:pt x="8332" y="796"/>
                    </a:lnTo>
                    <a:lnTo>
                      <a:pt x="8181" y="1791"/>
                    </a:lnTo>
                    <a:lnTo>
                      <a:pt x="8181" y="1791"/>
                    </a:lnTo>
                    <a:cubicBezTo>
                      <a:pt x="8179" y="1789"/>
                      <a:pt x="8177" y="1788"/>
                      <a:pt x="8175" y="1786"/>
                    </a:cubicBezTo>
                    <a:lnTo>
                      <a:pt x="8175" y="1833"/>
                    </a:lnTo>
                    <a:lnTo>
                      <a:pt x="8181" y="1791"/>
                    </a:lnTo>
                    <a:lnTo>
                      <a:pt x="8181" y="1791"/>
                    </a:lnTo>
                    <a:cubicBezTo>
                      <a:pt x="8192" y="1799"/>
                      <a:pt x="8203" y="1807"/>
                      <a:pt x="8214" y="1815"/>
                    </a:cubicBezTo>
                    <a:lnTo>
                      <a:pt x="8214" y="1815"/>
                    </a:lnTo>
                    <a:cubicBezTo>
                      <a:pt x="8267" y="1472"/>
                      <a:pt x="8319" y="1140"/>
                      <a:pt x="8372" y="811"/>
                    </a:cubicBezTo>
                    <a:lnTo>
                      <a:pt x="8372" y="811"/>
                    </a:lnTo>
                    <a:lnTo>
                      <a:pt x="8380" y="814"/>
                    </a:lnTo>
                    <a:lnTo>
                      <a:pt x="8380" y="763"/>
                    </a:lnTo>
                    <a:close/>
                    <a:moveTo>
                      <a:pt x="6564" y="1"/>
                    </a:moveTo>
                    <a:lnTo>
                      <a:pt x="6564" y="31"/>
                    </a:lnTo>
                    <a:lnTo>
                      <a:pt x="5939" y="951"/>
                    </a:lnTo>
                    <a:lnTo>
                      <a:pt x="5939" y="951"/>
                    </a:lnTo>
                    <a:cubicBezTo>
                      <a:pt x="5747" y="927"/>
                      <a:pt x="5553" y="915"/>
                      <a:pt x="5360" y="915"/>
                    </a:cubicBezTo>
                    <a:cubicBezTo>
                      <a:pt x="5169" y="915"/>
                      <a:pt x="4977" y="927"/>
                      <a:pt x="4787" y="950"/>
                    </a:cubicBezTo>
                    <a:lnTo>
                      <a:pt x="4787" y="950"/>
                    </a:lnTo>
                    <a:lnTo>
                      <a:pt x="4123" y="47"/>
                    </a:lnTo>
                    <a:lnTo>
                      <a:pt x="2427" y="791"/>
                    </a:lnTo>
                    <a:cubicBezTo>
                      <a:pt x="2514" y="1232"/>
                      <a:pt x="2584" y="1594"/>
                      <a:pt x="2641" y="1896"/>
                    </a:cubicBezTo>
                    <a:cubicBezTo>
                      <a:pt x="2401" y="2086"/>
                      <a:pt x="2184" y="2299"/>
                      <a:pt x="1990" y="2536"/>
                    </a:cubicBezTo>
                    <a:cubicBezTo>
                      <a:pt x="1926" y="2611"/>
                      <a:pt x="1851" y="2675"/>
                      <a:pt x="1851" y="2715"/>
                    </a:cubicBezTo>
                    <a:lnTo>
                      <a:pt x="1810" y="2779"/>
                    </a:lnTo>
                    <a:lnTo>
                      <a:pt x="1856" y="2722"/>
                    </a:lnTo>
                    <a:lnTo>
                      <a:pt x="2002" y="2547"/>
                    </a:lnTo>
                    <a:cubicBezTo>
                      <a:pt x="2201" y="2318"/>
                      <a:pt x="2424" y="2109"/>
                      <a:pt x="2666" y="1924"/>
                    </a:cubicBezTo>
                    <a:cubicBezTo>
                      <a:pt x="2614" y="1629"/>
                      <a:pt x="2552" y="1277"/>
                      <a:pt x="2473" y="847"/>
                    </a:cubicBezTo>
                    <a:lnTo>
                      <a:pt x="2473" y="847"/>
                    </a:lnTo>
                    <a:lnTo>
                      <a:pt x="4146" y="135"/>
                    </a:lnTo>
                    <a:lnTo>
                      <a:pt x="4146" y="135"/>
                    </a:lnTo>
                    <a:lnTo>
                      <a:pt x="4776" y="952"/>
                    </a:lnTo>
                    <a:lnTo>
                      <a:pt x="4776" y="952"/>
                    </a:lnTo>
                    <a:cubicBezTo>
                      <a:pt x="4767" y="953"/>
                      <a:pt x="4758" y="954"/>
                      <a:pt x="4750" y="955"/>
                    </a:cubicBezTo>
                    <a:lnTo>
                      <a:pt x="4778" y="955"/>
                    </a:lnTo>
                    <a:lnTo>
                      <a:pt x="4845" y="1041"/>
                    </a:lnTo>
                    <a:cubicBezTo>
                      <a:pt x="5044" y="1013"/>
                      <a:pt x="5245" y="1000"/>
                      <a:pt x="5447" y="1000"/>
                    </a:cubicBezTo>
                    <a:cubicBezTo>
                      <a:pt x="5648" y="1000"/>
                      <a:pt x="5849" y="1013"/>
                      <a:pt x="6049" y="1041"/>
                    </a:cubicBezTo>
                    <a:cubicBezTo>
                      <a:pt x="6249" y="755"/>
                      <a:pt x="6454" y="452"/>
                      <a:pt x="6677" y="139"/>
                    </a:cubicBezTo>
                    <a:lnTo>
                      <a:pt x="6677" y="139"/>
                    </a:lnTo>
                    <a:lnTo>
                      <a:pt x="8332" y="796"/>
                    </a:lnTo>
                    <a:lnTo>
                      <a:pt x="8332" y="796"/>
                    </a:lnTo>
                    <a:lnTo>
                      <a:pt x="8343" y="728"/>
                    </a:lnTo>
                    <a:lnTo>
                      <a:pt x="8343" y="687"/>
                    </a:lnTo>
                    <a:lnTo>
                      <a:pt x="8308" y="687"/>
                    </a:lnTo>
                    <a:lnTo>
                      <a:pt x="6564" y="1"/>
                    </a:lnTo>
                    <a:close/>
                    <a:moveTo>
                      <a:pt x="1546" y="2809"/>
                    </a:moveTo>
                    <a:lnTo>
                      <a:pt x="1722" y="2843"/>
                    </a:lnTo>
                    <a:lnTo>
                      <a:pt x="1808" y="2809"/>
                    </a:lnTo>
                    <a:close/>
                    <a:moveTo>
                      <a:pt x="8214" y="1815"/>
                    </a:moveTo>
                    <a:cubicBezTo>
                      <a:pt x="8211" y="1832"/>
                      <a:pt x="8208" y="1850"/>
                      <a:pt x="8206" y="1867"/>
                    </a:cubicBezTo>
                    <a:lnTo>
                      <a:pt x="8206" y="1901"/>
                    </a:lnTo>
                    <a:cubicBezTo>
                      <a:pt x="8494" y="2184"/>
                      <a:pt x="8744" y="2503"/>
                      <a:pt x="8950" y="2850"/>
                    </a:cubicBezTo>
                    <a:lnTo>
                      <a:pt x="8980" y="2850"/>
                    </a:lnTo>
                    <a:lnTo>
                      <a:pt x="10044" y="2654"/>
                    </a:lnTo>
                    <a:lnTo>
                      <a:pt x="10044" y="2654"/>
                    </a:lnTo>
                    <a:lnTo>
                      <a:pt x="10737" y="4266"/>
                    </a:lnTo>
                    <a:lnTo>
                      <a:pt x="9950" y="4841"/>
                    </a:lnTo>
                    <a:lnTo>
                      <a:pt x="9950" y="4841"/>
                    </a:lnTo>
                    <a:cubicBezTo>
                      <a:pt x="9949" y="4837"/>
                      <a:pt x="9949" y="4832"/>
                      <a:pt x="9948" y="4828"/>
                    </a:cubicBezTo>
                    <a:lnTo>
                      <a:pt x="9948" y="4843"/>
                    </a:lnTo>
                    <a:lnTo>
                      <a:pt x="9948" y="4843"/>
                    </a:lnTo>
                    <a:lnTo>
                      <a:pt x="9851" y="4914"/>
                    </a:lnTo>
                    <a:lnTo>
                      <a:pt x="9822" y="4914"/>
                    </a:lnTo>
                    <a:lnTo>
                      <a:pt x="9822" y="4949"/>
                    </a:lnTo>
                    <a:cubicBezTo>
                      <a:pt x="9872" y="5335"/>
                      <a:pt x="9872" y="5727"/>
                      <a:pt x="9822" y="6112"/>
                    </a:cubicBezTo>
                    <a:lnTo>
                      <a:pt x="9822" y="6147"/>
                    </a:lnTo>
                    <a:lnTo>
                      <a:pt x="9851" y="6147"/>
                    </a:lnTo>
                    <a:lnTo>
                      <a:pt x="10755" y="6772"/>
                    </a:lnTo>
                    <a:lnTo>
                      <a:pt x="10755" y="6772"/>
                    </a:lnTo>
                    <a:cubicBezTo>
                      <a:pt x="10540" y="7321"/>
                      <a:pt x="10320" y="7870"/>
                      <a:pt x="10101" y="8419"/>
                    </a:cubicBezTo>
                    <a:lnTo>
                      <a:pt x="10101" y="8419"/>
                    </a:lnTo>
                    <a:lnTo>
                      <a:pt x="9043" y="8253"/>
                    </a:lnTo>
                    <a:lnTo>
                      <a:pt x="9008" y="8253"/>
                    </a:lnTo>
                    <a:cubicBezTo>
                      <a:pt x="8768" y="8572"/>
                      <a:pt x="8489" y="8859"/>
                      <a:pt x="8177" y="9107"/>
                    </a:cubicBezTo>
                    <a:lnTo>
                      <a:pt x="8177" y="9142"/>
                    </a:lnTo>
                    <a:cubicBezTo>
                      <a:pt x="8243" y="9498"/>
                      <a:pt x="8309" y="9855"/>
                      <a:pt x="8374" y="10188"/>
                    </a:cubicBezTo>
                    <a:lnTo>
                      <a:pt x="8374" y="10188"/>
                    </a:lnTo>
                    <a:lnTo>
                      <a:pt x="6735" y="10899"/>
                    </a:lnTo>
                    <a:lnTo>
                      <a:pt x="6735" y="10899"/>
                    </a:lnTo>
                    <a:lnTo>
                      <a:pt x="6146" y="10092"/>
                    </a:lnTo>
                    <a:lnTo>
                      <a:pt x="6146" y="10092"/>
                    </a:lnTo>
                    <a:cubicBezTo>
                      <a:pt x="6154" y="10091"/>
                      <a:pt x="6161" y="10090"/>
                      <a:pt x="6169" y="10089"/>
                    </a:cubicBezTo>
                    <a:lnTo>
                      <a:pt x="6143" y="10089"/>
                    </a:lnTo>
                    <a:lnTo>
                      <a:pt x="6088" y="10014"/>
                    </a:lnTo>
                    <a:lnTo>
                      <a:pt x="6053" y="10014"/>
                    </a:lnTo>
                    <a:cubicBezTo>
                      <a:pt x="5855" y="10042"/>
                      <a:pt x="5655" y="10055"/>
                      <a:pt x="5454" y="10055"/>
                    </a:cubicBezTo>
                    <a:cubicBezTo>
                      <a:pt x="5254" y="10055"/>
                      <a:pt x="5054" y="10042"/>
                      <a:pt x="4856" y="10014"/>
                    </a:cubicBezTo>
                    <a:lnTo>
                      <a:pt x="4235" y="10919"/>
                    </a:lnTo>
                    <a:lnTo>
                      <a:pt x="2578" y="10267"/>
                    </a:lnTo>
                    <a:lnTo>
                      <a:pt x="2578" y="10267"/>
                    </a:lnTo>
                    <a:cubicBezTo>
                      <a:pt x="2638" y="9897"/>
                      <a:pt x="2694" y="9530"/>
                      <a:pt x="2744" y="9200"/>
                    </a:cubicBezTo>
                    <a:lnTo>
                      <a:pt x="2744" y="9171"/>
                    </a:lnTo>
                    <a:cubicBezTo>
                      <a:pt x="2421" y="8935"/>
                      <a:pt x="2132" y="8655"/>
                      <a:pt x="1884" y="8340"/>
                    </a:cubicBezTo>
                    <a:lnTo>
                      <a:pt x="1855" y="8340"/>
                    </a:lnTo>
                    <a:lnTo>
                      <a:pt x="798" y="8540"/>
                    </a:lnTo>
                    <a:lnTo>
                      <a:pt x="798" y="8540"/>
                    </a:lnTo>
                    <a:lnTo>
                      <a:pt x="80" y="6885"/>
                    </a:lnTo>
                    <a:lnTo>
                      <a:pt x="80" y="6885"/>
                    </a:lnTo>
                    <a:lnTo>
                      <a:pt x="953" y="6234"/>
                    </a:lnTo>
                    <a:cubicBezTo>
                      <a:pt x="901" y="5837"/>
                      <a:pt x="901" y="5434"/>
                      <a:pt x="953" y="5037"/>
                    </a:cubicBezTo>
                    <a:lnTo>
                      <a:pt x="33" y="4410"/>
                    </a:lnTo>
                    <a:lnTo>
                      <a:pt x="698" y="2693"/>
                    </a:lnTo>
                    <a:lnTo>
                      <a:pt x="1529" y="2809"/>
                    </a:lnTo>
                    <a:lnTo>
                      <a:pt x="1546" y="2809"/>
                    </a:lnTo>
                    <a:lnTo>
                      <a:pt x="1513" y="2802"/>
                    </a:lnTo>
                    <a:lnTo>
                      <a:pt x="692" y="2669"/>
                    </a:lnTo>
                    <a:cubicBezTo>
                      <a:pt x="518" y="3134"/>
                      <a:pt x="280" y="3715"/>
                      <a:pt x="0" y="4413"/>
                    </a:cubicBezTo>
                    <a:lnTo>
                      <a:pt x="22" y="4428"/>
                    </a:lnTo>
                    <a:lnTo>
                      <a:pt x="22" y="4437"/>
                    </a:lnTo>
                    <a:lnTo>
                      <a:pt x="25" y="4430"/>
                    </a:lnTo>
                    <a:lnTo>
                      <a:pt x="25" y="4430"/>
                    </a:lnTo>
                    <a:lnTo>
                      <a:pt x="922" y="5051"/>
                    </a:lnTo>
                    <a:lnTo>
                      <a:pt x="922" y="5051"/>
                    </a:lnTo>
                    <a:cubicBezTo>
                      <a:pt x="872" y="5435"/>
                      <a:pt x="871" y="5823"/>
                      <a:pt x="921" y="6207"/>
                    </a:cubicBezTo>
                    <a:lnTo>
                      <a:pt x="921" y="6207"/>
                    </a:lnTo>
                    <a:cubicBezTo>
                      <a:pt x="643" y="6415"/>
                      <a:pt x="336" y="6635"/>
                      <a:pt x="18" y="6861"/>
                    </a:cubicBezTo>
                    <a:lnTo>
                      <a:pt x="18" y="6891"/>
                    </a:lnTo>
                    <a:cubicBezTo>
                      <a:pt x="244" y="7431"/>
                      <a:pt x="489" y="8013"/>
                      <a:pt x="751" y="8594"/>
                    </a:cubicBezTo>
                    <a:lnTo>
                      <a:pt x="751" y="8629"/>
                    </a:lnTo>
                    <a:lnTo>
                      <a:pt x="785" y="8629"/>
                    </a:lnTo>
                    <a:lnTo>
                      <a:pt x="1849" y="8433"/>
                    </a:lnTo>
                    <a:lnTo>
                      <a:pt x="1849" y="8433"/>
                    </a:lnTo>
                    <a:cubicBezTo>
                      <a:pt x="2097" y="8750"/>
                      <a:pt x="2386" y="9034"/>
                      <a:pt x="2709" y="9275"/>
                    </a:cubicBezTo>
                    <a:lnTo>
                      <a:pt x="2709" y="9275"/>
                    </a:lnTo>
                    <a:cubicBezTo>
                      <a:pt x="2662" y="9583"/>
                      <a:pt x="2606" y="9917"/>
                      <a:pt x="2553" y="10258"/>
                    </a:cubicBezTo>
                    <a:lnTo>
                      <a:pt x="2553" y="10258"/>
                    </a:lnTo>
                    <a:lnTo>
                      <a:pt x="2541" y="10253"/>
                    </a:lnTo>
                    <a:lnTo>
                      <a:pt x="2551" y="10272"/>
                    </a:lnTo>
                    <a:lnTo>
                      <a:pt x="2551" y="10272"/>
                    </a:lnTo>
                    <a:cubicBezTo>
                      <a:pt x="2547" y="10294"/>
                      <a:pt x="2544" y="10316"/>
                      <a:pt x="2541" y="10338"/>
                    </a:cubicBezTo>
                    <a:lnTo>
                      <a:pt x="2541" y="10380"/>
                    </a:lnTo>
                    <a:lnTo>
                      <a:pt x="2576" y="10380"/>
                    </a:lnTo>
                    <a:lnTo>
                      <a:pt x="4321" y="11066"/>
                    </a:lnTo>
                    <a:lnTo>
                      <a:pt x="4362" y="11066"/>
                    </a:lnTo>
                    <a:lnTo>
                      <a:pt x="4362" y="11031"/>
                    </a:lnTo>
                    <a:lnTo>
                      <a:pt x="4991" y="10095"/>
                    </a:lnTo>
                    <a:lnTo>
                      <a:pt x="4991" y="10095"/>
                    </a:lnTo>
                    <a:cubicBezTo>
                      <a:pt x="5179" y="10119"/>
                      <a:pt x="5367" y="10131"/>
                      <a:pt x="5556" y="10131"/>
                    </a:cubicBezTo>
                    <a:cubicBezTo>
                      <a:pt x="5745" y="10131"/>
                      <a:pt x="5934" y="10119"/>
                      <a:pt x="6122" y="10095"/>
                    </a:cubicBezTo>
                    <a:lnTo>
                      <a:pt x="6122" y="10095"/>
                    </a:lnTo>
                    <a:lnTo>
                      <a:pt x="6711" y="10909"/>
                    </a:lnTo>
                    <a:lnTo>
                      <a:pt x="6711" y="10909"/>
                    </a:lnTo>
                    <a:lnTo>
                      <a:pt x="6682" y="10922"/>
                    </a:lnTo>
                    <a:lnTo>
                      <a:pt x="6720" y="10922"/>
                    </a:lnTo>
                    <a:lnTo>
                      <a:pt x="6774" y="10997"/>
                    </a:lnTo>
                    <a:lnTo>
                      <a:pt x="6804" y="11031"/>
                    </a:lnTo>
                    <a:lnTo>
                      <a:pt x="6842" y="11031"/>
                    </a:lnTo>
                    <a:lnTo>
                      <a:pt x="8430" y="10258"/>
                    </a:lnTo>
                    <a:lnTo>
                      <a:pt x="8471" y="10258"/>
                    </a:lnTo>
                    <a:lnTo>
                      <a:pt x="8471" y="10212"/>
                    </a:lnTo>
                    <a:lnTo>
                      <a:pt x="8276" y="9158"/>
                    </a:lnTo>
                    <a:lnTo>
                      <a:pt x="8276" y="9158"/>
                    </a:lnTo>
                    <a:cubicBezTo>
                      <a:pt x="8594" y="8911"/>
                      <a:pt x="8878" y="8619"/>
                      <a:pt x="9117" y="8294"/>
                    </a:cubicBezTo>
                    <a:lnTo>
                      <a:pt x="9117" y="8294"/>
                    </a:lnTo>
                    <a:lnTo>
                      <a:pt x="10089" y="8449"/>
                    </a:lnTo>
                    <a:lnTo>
                      <a:pt x="10089" y="8449"/>
                    </a:lnTo>
                    <a:cubicBezTo>
                      <a:pt x="10087" y="8453"/>
                      <a:pt x="10086" y="8457"/>
                      <a:pt x="10084" y="8462"/>
                    </a:cubicBezTo>
                    <a:lnTo>
                      <a:pt x="10103" y="8451"/>
                    </a:lnTo>
                    <a:lnTo>
                      <a:pt x="10103" y="8451"/>
                    </a:lnTo>
                    <a:lnTo>
                      <a:pt x="10176" y="8463"/>
                    </a:lnTo>
                    <a:lnTo>
                      <a:pt x="10221" y="8463"/>
                    </a:lnTo>
                    <a:lnTo>
                      <a:pt x="10221" y="8422"/>
                    </a:lnTo>
                    <a:lnTo>
                      <a:pt x="10908" y="6677"/>
                    </a:lnTo>
                    <a:lnTo>
                      <a:pt x="10908" y="6636"/>
                    </a:lnTo>
                    <a:lnTo>
                      <a:pt x="10872" y="6636"/>
                    </a:lnTo>
                    <a:lnTo>
                      <a:pt x="9954" y="6007"/>
                    </a:lnTo>
                    <a:lnTo>
                      <a:pt x="9954" y="6007"/>
                    </a:lnTo>
                    <a:cubicBezTo>
                      <a:pt x="10001" y="5632"/>
                      <a:pt x="10001" y="5252"/>
                      <a:pt x="9954" y="4876"/>
                    </a:cubicBezTo>
                    <a:lnTo>
                      <a:pt x="9954" y="4876"/>
                    </a:lnTo>
                    <a:lnTo>
                      <a:pt x="10750" y="4294"/>
                    </a:lnTo>
                    <a:lnTo>
                      <a:pt x="10750" y="4294"/>
                    </a:lnTo>
                    <a:lnTo>
                      <a:pt x="10758" y="4315"/>
                    </a:lnTo>
                    <a:lnTo>
                      <a:pt x="10758" y="4288"/>
                    </a:lnTo>
                    <a:lnTo>
                      <a:pt x="10855" y="4217"/>
                    </a:lnTo>
                    <a:lnTo>
                      <a:pt x="10890" y="4217"/>
                    </a:lnTo>
                    <a:lnTo>
                      <a:pt x="10890" y="4177"/>
                    </a:lnTo>
                    <a:cubicBezTo>
                      <a:pt x="10640" y="3595"/>
                      <a:pt x="10396" y="3026"/>
                      <a:pt x="10151" y="2473"/>
                    </a:cubicBezTo>
                    <a:lnTo>
                      <a:pt x="10151" y="2432"/>
                    </a:lnTo>
                    <a:lnTo>
                      <a:pt x="10105" y="2432"/>
                    </a:lnTo>
                    <a:lnTo>
                      <a:pt x="9047" y="2628"/>
                    </a:lnTo>
                    <a:lnTo>
                      <a:pt x="9047" y="2628"/>
                    </a:lnTo>
                    <a:cubicBezTo>
                      <a:pt x="8805" y="2322"/>
                      <a:pt x="8525" y="2049"/>
                      <a:pt x="8214" y="181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0"/>
              <p:cNvSpPr/>
              <p:nvPr/>
            </p:nvSpPr>
            <p:spPr>
              <a:xfrm rot="7849021">
                <a:off x="1051291" y="3820907"/>
                <a:ext cx="930119" cy="928580"/>
              </a:xfrm>
              <a:custGeom>
                <a:avLst/>
                <a:gdLst/>
                <a:ahLst/>
                <a:cxnLst/>
                <a:rect l="l" t="t" r="r" b="b"/>
                <a:pathLst>
                  <a:path w="18293" h="18264" extrusionOk="0">
                    <a:moveTo>
                      <a:pt x="9226" y="5681"/>
                    </a:moveTo>
                    <a:cubicBezTo>
                      <a:pt x="9631" y="5681"/>
                      <a:pt x="10043" y="5756"/>
                      <a:pt x="10443" y="5913"/>
                    </a:cubicBezTo>
                    <a:lnTo>
                      <a:pt x="10453" y="5918"/>
                    </a:lnTo>
                    <a:cubicBezTo>
                      <a:pt x="12162" y="6601"/>
                      <a:pt x="12992" y="8540"/>
                      <a:pt x="12310" y="10248"/>
                    </a:cubicBezTo>
                    <a:cubicBezTo>
                      <a:pt x="11789" y="11552"/>
                      <a:pt x="10537" y="12344"/>
                      <a:pt x="9214" y="12344"/>
                    </a:cubicBezTo>
                    <a:cubicBezTo>
                      <a:pt x="8803" y="12344"/>
                      <a:pt x="8384" y="12267"/>
                      <a:pt x="7979" y="12105"/>
                    </a:cubicBezTo>
                    <a:cubicBezTo>
                      <a:pt x="6271" y="11422"/>
                      <a:pt x="5439" y="9483"/>
                      <a:pt x="6122" y="7774"/>
                    </a:cubicBezTo>
                    <a:lnTo>
                      <a:pt x="6122" y="7774"/>
                    </a:lnTo>
                    <a:lnTo>
                      <a:pt x="6123" y="7797"/>
                    </a:lnTo>
                    <a:cubicBezTo>
                      <a:pt x="6123" y="7797"/>
                      <a:pt x="6123" y="7796"/>
                      <a:pt x="6123" y="7796"/>
                    </a:cubicBezTo>
                    <a:cubicBezTo>
                      <a:pt x="6639" y="6483"/>
                      <a:pt x="7896" y="5681"/>
                      <a:pt x="9226" y="5681"/>
                    </a:cubicBezTo>
                    <a:close/>
                    <a:moveTo>
                      <a:pt x="11129" y="1"/>
                    </a:moveTo>
                    <a:lnTo>
                      <a:pt x="10070" y="1547"/>
                    </a:lnTo>
                    <a:cubicBezTo>
                      <a:pt x="9769" y="1511"/>
                      <a:pt x="9466" y="1493"/>
                      <a:pt x="9163" y="1493"/>
                    </a:cubicBezTo>
                    <a:cubicBezTo>
                      <a:pt x="8790" y="1493"/>
                      <a:pt x="8417" y="1520"/>
                      <a:pt x="8047" y="1576"/>
                    </a:cubicBezTo>
                    <a:lnTo>
                      <a:pt x="6943" y="58"/>
                    </a:lnTo>
                    <a:lnTo>
                      <a:pt x="4094" y="1285"/>
                    </a:lnTo>
                    <a:lnTo>
                      <a:pt x="4436" y="3134"/>
                    </a:lnTo>
                    <a:cubicBezTo>
                      <a:pt x="3901" y="3549"/>
                      <a:pt x="3426" y="4037"/>
                      <a:pt x="3023" y="4582"/>
                    </a:cubicBezTo>
                    <a:lnTo>
                      <a:pt x="3012" y="4529"/>
                    </a:lnTo>
                    <a:lnTo>
                      <a:pt x="1164" y="4239"/>
                    </a:lnTo>
                    <a:lnTo>
                      <a:pt x="1" y="7146"/>
                    </a:lnTo>
                    <a:lnTo>
                      <a:pt x="1548" y="8205"/>
                    </a:lnTo>
                    <a:cubicBezTo>
                      <a:pt x="1467" y="8877"/>
                      <a:pt x="1477" y="9558"/>
                      <a:pt x="1576" y="10228"/>
                    </a:cubicBezTo>
                    <a:lnTo>
                      <a:pt x="65" y="11333"/>
                    </a:lnTo>
                    <a:lnTo>
                      <a:pt x="1290" y="14183"/>
                    </a:lnTo>
                    <a:lnTo>
                      <a:pt x="3133" y="13840"/>
                    </a:lnTo>
                    <a:cubicBezTo>
                      <a:pt x="3552" y="14370"/>
                      <a:pt x="4039" y="14843"/>
                      <a:pt x="4581" y="15246"/>
                    </a:cubicBezTo>
                    <a:lnTo>
                      <a:pt x="4292" y="17101"/>
                    </a:lnTo>
                    <a:lnTo>
                      <a:pt x="7198" y="18263"/>
                    </a:lnTo>
                    <a:lnTo>
                      <a:pt x="8233" y="16747"/>
                    </a:lnTo>
                    <a:cubicBezTo>
                      <a:pt x="8533" y="16782"/>
                      <a:pt x="8835" y="16800"/>
                      <a:pt x="9137" y="16800"/>
                    </a:cubicBezTo>
                    <a:cubicBezTo>
                      <a:pt x="9511" y="16800"/>
                      <a:pt x="9886" y="16772"/>
                      <a:pt x="10257" y="16717"/>
                    </a:cubicBezTo>
                    <a:lnTo>
                      <a:pt x="11362" y="18235"/>
                    </a:lnTo>
                    <a:lnTo>
                      <a:pt x="14211" y="17009"/>
                    </a:lnTo>
                    <a:lnTo>
                      <a:pt x="13868" y="15166"/>
                    </a:lnTo>
                    <a:cubicBezTo>
                      <a:pt x="14403" y="14748"/>
                      <a:pt x="14878" y="14258"/>
                      <a:pt x="15281" y="13712"/>
                    </a:cubicBezTo>
                    <a:lnTo>
                      <a:pt x="17129" y="14001"/>
                    </a:lnTo>
                    <a:lnTo>
                      <a:pt x="18292" y="11124"/>
                    </a:lnTo>
                    <a:lnTo>
                      <a:pt x="16751" y="10059"/>
                    </a:lnTo>
                    <a:cubicBezTo>
                      <a:pt x="16839" y="9388"/>
                      <a:pt x="16839" y="8708"/>
                      <a:pt x="16751" y="8036"/>
                    </a:cubicBezTo>
                    <a:lnTo>
                      <a:pt x="18264" y="6931"/>
                    </a:lnTo>
                    <a:lnTo>
                      <a:pt x="17037" y="4082"/>
                    </a:lnTo>
                    <a:lnTo>
                      <a:pt x="15194" y="4425"/>
                    </a:lnTo>
                    <a:cubicBezTo>
                      <a:pt x="14775" y="3894"/>
                      <a:pt x="14288" y="3421"/>
                      <a:pt x="13746" y="3018"/>
                    </a:cubicBezTo>
                    <a:lnTo>
                      <a:pt x="14036" y="1162"/>
                    </a:lnTo>
                    <a:lnTo>
                      <a:pt x="1112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0"/>
              <p:cNvSpPr/>
              <p:nvPr/>
            </p:nvSpPr>
            <p:spPr>
              <a:xfrm rot="7849021">
                <a:off x="1046889" y="3817560"/>
                <a:ext cx="938915" cy="942053"/>
              </a:xfrm>
              <a:custGeom>
                <a:avLst/>
                <a:gdLst/>
                <a:ahLst/>
                <a:cxnLst/>
                <a:rect l="l" t="t" r="r" b="b"/>
                <a:pathLst>
                  <a:path w="18466" h="18529" extrusionOk="0">
                    <a:moveTo>
                      <a:pt x="11147" y="1"/>
                    </a:moveTo>
                    <a:lnTo>
                      <a:pt x="11117" y="47"/>
                    </a:lnTo>
                    <a:lnTo>
                      <a:pt x="10082" y="1561"/>
                    </a:lnTo>
                    <a:lnTo>
                      <a:pt x="10082" y="1561"/>
                    </a:lnTo>
                    <a:cubicBezTo>
                      <a:pt x="9800" y="1530"/>
                      <a:pt x="9518" y="1515"/>
                      <a:pt x="9236" y="1515"/>
                    </a:cubicBezTo>
                    <a:cubicBezTo>
                      <a:pt x="8861" y="1515"/>
                      <a:pt x="8487" y="1542"/>
                      <a:pt x="8116" y="1596"/>
                    </a:cubicBezTo>
                    <a:lnTo>
                      <a:pt x="8116" y="1596"/>
                    </a:lnTo>
                    <a:lnTo>
                      <a:pt x="7035" y="117"/>
                    </a:lnTo>
                    <a:lnTo>
                      <a:pt x="7006" y="77"/>
                    </a:lnTo>
                    <a:lnTo>
                      <a:pt x="6965" y="77"/>
                    </a:lnTo>
                    <a:lnTo>
                      <a:pt x="4122" y="1321"/>
                    </a:lnTo>
                    <a:lnTo>
                      <a:pt x="4088" y="1321"/>
                    </a:lnTo>
                    <a:lnTo>
                      <a:pt x="4088" y="1355"/>
                    </a:lnTo>
                    <a:cubicBezTo>
                      <a:pt x="4232" y="2088"/>
                      <a:pt x="4349" y="2693"/>
                      <a:pt x="4448" y="3194"/>
                    </a:cubicBezTo>
                    <a:cubicBezTo>
                      <a:pt x="4048" y="3512"/>
                      <a:pt x="3684" y="3872"/>
                      <a:pt x="3360" y="4269"/>
                    </a:cubicBezTo>
                    <a:cubicBezTo>
                      <a:pt x="3277" y="4363"/>
                      <a:pt x="3200" y="4462"/>
                      <a:pt x="3128" y="4566"/>
                    </a:cubicBezTo>
                    <a:lnTo>
                      <a:pt x="3058" y="4670"/>
                    </a:lnTo>
                    <a:lnTo>
                      <a:pt x="3058" y="4670"/>
                    </a:lnTo>
                    <a:lnTo>
                      <a:pt x="3140" y="4577"/>
                    </a:lnTo>
                    <a:lnTo>
                      <a:pt x="3385" y="4287"/>
                    </a:lnTo>
                    <a:cubicBezTo>
                      <a:pt x="3720" y="3906"/>
                      <a:pt x="4089" y="3557"/>
                      <a:pt x="4489" y="3246"/>
                    </a:cubicBezTo>
                    <a:cubicBezTo>
                      <a:pt x="4398" y="2750"/>
                      <a:pt x="4295" y="2159"/>
                      <a:pt x="4165" y="1440"/>
                    </a:cubicBezTo>
                    <a:lnTo>
                      <a:pt x="4165" y="1440"/>
                    </a:lnTo>
                    <a:lnTo>
                      <a:pt x="6959" y="251"/>
                    </a:lnTo>
                    <a:lnTo>
                      <a:pt x="8042" y="1746"/>
                    </a:lnTo>
                    <a:lnTo>
                      <a:pt x="8042" y="1781"/>
                    </a:lnTo>
                    <a:lnTo>
                      <a:pt x="8078" y="1781"/>
                    </a:lnTo>
                    <a:cubicBezTo>
                      <a:pt x="8410" y="1735"/>
                      <a:pt x="8745" y="1713"/>
                      <a:pt x="9080" y="1713"/>
                    </a:cubicBezTo>
                    <a:cubicBezTo>
                      <a:pt x="9415" y="1713"/>
                      <a:pt x="9750" y="1735"/>
                      <a:pt x="10083" y="1781"/>
                    </a:cubicBezTo>
                    <a:lnTo>
                      <a:pt x="10124" y="1781"/>
                    </a:lnTo>
                    <a:lnTo>
                      <a:pt x="10124" y="1752"/>
                    </a:lnTo>
                    <a:lnTo>
                      <a:pt x="11153" y="255"/>
                    </a:lnTo>
                    <a:lnTo>
                      <a:pt x="11153" y="255"/>
                    </a:lnTo>
                    <a:lnTo>
                      <a:pt x="13945" y="1372"/>
                    </a:lnTo>
                    <a:lnTo>
                      <a:pt x="13945" y="1372"/>
                    </a:lnTo>
                    <a:cubicBezTo>
                      <a:pt x="13856" y="1956"/>
                      <a:pt x="13760" y="2548"/>
                      <a:pt x="13665" y="3165"/>
                    </a:cubicBezTo>
                    <a:lnTo>
                      <a:pt x="13665" y="3211"/>
                    </a:lnTo>
                    <a:lnTo>
                      <a:pt x="13706" y="3240"/>
                    </a:lnTo>
                    <a:cubicBezTo>
                      <a:pt x="14242" y="3640"/>
                      <a:pt x="14724" y="4110"/>
                      <a:pt x="15137" y="4636"/>
                    </a:cubicBezTo>
                    <a:lnTo>
                      <a:pt x="15172" y="4677"/>
                    </a:lnTo>
                    <a:lnTo>
                      <a:pt x="15224" y="4677"/>
                    </a:lnTo>
                    <a:lnTo>
                      <a:pt x="16997" y="4347"/>
                    </a:lnTo>
                    <a:lnTo>
                      <a:pt x="16997" y="4347"/>
                    </a:lnTo>
                    <a:lnTo>
                      <a:pt x="18166" y="7068"/>
                    </a:lnTo>
                    <a:lnTo>
                      <a:pt x="16707" y="8124"/>
                    </a:lnTo>
                    <a:lnTo>
                      <a:pt x="16660" y="8160"/>
                    </a:lnTo>
                    <a:lnTo>
                      <a:pt x="16660" y="8218"/>
                    </a:lnTo>
                    <a:cubicBezTo>
                      <a:pt x="16754" y="8878"/>
                      <a:pt x="16764" y="9548"/>
                      <a:pt x="16689" y="10213"/>
                    </a:cubicBezTo>
                    <a:lnTo>
                      <a:pt x="16689" y="10270"/>
                    </a:lnTo>
                    <a:lnTo>
                      <a:pt x="16735" y="10299"/>
                    </a:lnTo>
                    <a:lnTo>
                      <a:pt x="18243" y="11338"/>
                    </a:lnTo>
                    <a:lnTo>
                      <a:pt x="18243" y="11338"/>
                    </a:lnTo>
                    <a:cubicBezTo>
                      <a:pt x="17867" y="12236"/>
                      <a:pt x="17506" y="13154"/>
                      <a:pt x="17136" y="14078"/>
                    </a:cubicBezTo>
                    <a:lnTo>
                      <a:pt x="17136" y="14078"/>
                    </a:lnTo>
                    <a:lnTo>
                      <a:pt x="15358" y="13800"/>
                    </a:lnTo>
                    <a:lnTo>
                      <a:pt x="15306" y="13800"/>
                    </a:lnTo>
                    <a:lnTo>
                      <a:pt x="15270" y="13847"/>
                    </a:lnTo>
                    <a:cubicBezTo>
                      <a:pt x="14872" y="14383"/>
                      <a:pt x="14405" y="14864"/>
                      <a:pt x="13881" y="15277"/>
                    </a:cubicBezTo>
                    <a:lnTo>
                      <a:pt x="13834" y="15312"/>
                    </a:lnTo>
                    <a:lnTo>
                      <a:pt x="13834" y="15370"/>
                    </a:lnTo>
                    <a:cubicBezTo>
                      <a:pt x="13946" y="15977"/>
                      <a:pt x="14057" y="16579"/>
                      <a:pt x="14163" y="17140"/>
                    </a:cubicBezTo>
                    <a:lnTo>
                      <a:pt x="14163" y="17140"/>
                    </a:lnTo>
                    <a:lnTo>
                      <a:pt x="11455" y="18306"/>
                    </a:lnTo>
                    <a:lnTo>
                      <a:pt x="11455" y="18306"/>
                    </a:lnTo>
                    <a:cubicBezTo>
                      <a:pt x="11091" y="17803"/>
                      <a:pt x="10728" y="17306"/>
                      <a:pt x="10393" y="16853"/>
                    </a:cubicBezTo>
                    <a:lnTo>
                      <a:pt x="10357" y="16806"/>
                    </a:lnTo>
                    <a:lnTo>
                      <a:pt x="10305" y="16806"/>
                    </a:lnTo>
                    <a:cubicBezTo>
                      <a:pt x="9931" y="16863"/>
                      <a:pt x="9554" y="16892"/>
                      <a:pt x="9176" y="16892"/>
                    </a:cubicBezTo>
                    <a:cubicBezTo>
                      <a:pt x="8885" y="16892"/>
                      <a:pt x="8594" y="16875"/>
                      <a:pt x="8304" y="16841"/>
                    </a:cubicBezTo>
                    <a:lnTo>
                      <a:pt x="8252" y="16841"/>
                    </a:lnTo>
                    <a:lnTo>
                      <a:pt x="8252" y="16882"/>
                    </a:lnTo>
                    <a:lnTo>
                      <a:pt x="7228" y="18371"/>
                    </a:lnTo>
                    <a:lnTo>
                      <a:pt x="7228" y="18371"/>
                    </a:lnTo>
                    <a:lnTo>
                      <a:pt x="4454" y="17261"/>
                    </a:lnTo>
                    <a:lnTo>
                      <a:pt x="4454" y="17261"/>
                    </a:lnTo>
                    <a:lnTo>
                      <a:pt x="4729" y="15481"/>
                    </a:lnTo>
                    <a:lnTo>
                      <a:pt x="4729" y="15428"/>
                    </a:lnTo>
                    <a:lnTo>
                      <a:pt x="4688" y="15399"/>
                    </a:lnTo>
                    <a:cubicBezTo>
                      <a:pt x="4148" y="15001"/>
                      <a:pt x="3665" y="14531"/>
                      <a:pt x="3252" y="14004"/>
                    </a:cubicBezTo>
                    <a:lnTo>
                      <a:pt x="3218" y="13968"/>
                    </a:lnTo>
                    <a:lnTo>
                      <a:pt x="3177" y="13968"/>
                    </a:lnTo>
                    <a:lnTo>
                      <a:pt x="1395" y="14306"/>
                    </a:lnTo>
                    <a:lnTo>
                      <a:pt x="1395" y="14306"/>
                    </a:lnTo>
                    <a:lnTo>
                      <a:pt x="208" y="11576"/>
                    </a:lnTo>
                    <a:lnTo>
                      <a:pt x="1694" y="10491"/>
                    </a:lnTo>
                    <a:lnTo>
                      <a:pt x="1723" y="10491"/>
                    </a:lnTo>
                    <a:lnTo>
                      <a:pt x="1723" y="10451"/>
                    </a:lnTo>
                    <a:cubicBezTo>
                      <a:pt x="1621" y="9786"/>
                      <a:pt x="1610" y="9112"/>
                      <a:pt x="1687" y="8445"/>
                    </a:cubicBezTo>
                    <a:lnTo>
                      <a:pt x="1687" y="8410"/>
                    </a:lnTo>
                    <a:lnTo>
                      <a:pt x="1659" y="8410"/>
                    </a:lnTo>
                    <a:lnTo>
                      <a:pt x="1645" y="8401"/>
                    </a:lnTo>
                    <a:lnTo>
                      <a:pt x="1645" y="8400"/>
                    </a:lnTo>
                    <a:cubicBezTo>
                      <a:pt x="1645" y="8400"/>
                      <a:pt x="1645" y="8400"/>
                      <a:pt x="1645" y="8401"/>
                    </a:cubicBezTo>
                    <a:lnTo>
                      <a:pt x="1645" y="8401"/>
                    </a:lnTo>
                    <a:lnTo>
                      <a:pt x="124" y="7369"/>
                    </a:lnTo>
                    <a:lnTo>
                      <a:pt x="124" y="7369"/>
                    </a:lnTo>
                    <a:cubicBezTo>
                      <a:pt x="574" y="6195"/>
                      <a:pt x="951" y="5241"/>
                      <a:pt x="1238" y="4513"/>
                    </a:cubicBezTo>
                    <a:lnTo>
                      <a:pt x="1238" y="4513"/>
                    </a:lnTo>
                    <a:lnTo>
                      <a:pt x="2594" y="4712"/>
                    </a:lnTo>
                    <a:lnTo>
                      <a:pt x="2943" y="4758"/>
                    </a:lnTo>
                    <a:lnTo>
                      <a:pt x="3059" y="4758"/>
                    </a:lnTo>
                    <a:lnTo>
                      <a:pt x="2914" y="4743"/>
                    </a:lnTo>
                    <a:lnTo>
                      <a:pt x="2559" y="4678"/>
                    </a:lnTo>
                    <a:lnTo>
                      <a:pt x="1192" y="4452"/>
                    </a:lnTo>
                    <a:lnTo>
                      <a:pt x="1163" y="4452"/>
                    </a:lnTo>
                    <a:cubicBezTo>
                      <a:pt x="867" y="5219"/>
                      <a:pt x="471" y="6196"/>
                      <a:pt x="0" y="7359"/>
                    </a:cubicBezTo>
                    <a:lnTo>
                      <a:pt x="0" y="7394"/>
                    </a:lnTo>
                    <a:lnTo>
                      <a:pt x="36" y="7394"/>
                    </a:lnTo>
                    <a:lnTo>
                      <a:pt x="1639" y="8447"/>
                    </a:lnTo>
                    <a:lnTo>
                      <a:pt x="1639" y="8447"/>
                    </a:lnTo>
                    <a:cubicBezTo>
                      <a:pt x="1555" y="9090"/>
                      <a:pt x="1555" y="9739"/>
                      <a:pt x="1638" y="10382"/>
                    </a:cubicBezTo>
                    <a:lnTo>
                      <a:pt x="1638" y="10382"/>
                    </a:lnTo>
                    <a:lnTo>
                      <a:pt x="129" y="11475"/>
                    </a:lnTo>
                    <a:lnTo>
                      <a:pt x="82" y="11511"/>
                    </a:lnTo>
                    <a:lnTo>
                      <a:pt x="82" y="11557"/>
                    </a:lnTo>
                    <a:cubicBezTo>
                      <a:pt x="466" y="12460"/>
                      <a:pt x="873" y="13412"/>
                      <a:pt x="1303" y="14412"/>
                    </a:cubicBezTo>
                    <a:lnTo>
                      <a:pt x="1303" y="14465"/>
                    </a:lnTo>
                    <a:lnTo>
                      <a:pt x="1361" y="14465"/>
                    </a:lnTo>
                    <a:lnTo>
                      <a:pt x="3158" y="14136"/>
                    </a:lnTo>
                    <a:lnTo>
                      <a:pt x="3158" y="14136"/>
                    </a:lnTo>
                    <a:cubicBezTo>
                      <a:pt x="3564" y="14646"/>
                      <a:pt x="4032" y="15103"/>
                      <a:pt x="4551" y="15497"/>
                    </a:cubicBezTo>
                    <a:lnTo>
                      <a:pt x="4551" y="15497"/>
                    </a:lnTo>
                    <a:cubicBezTo>
                      <a:pt x="4466" y="16059"/>
                      <a:pt x="4364" y="16675"/>
                      <a:pt x="4268" y="17302"/>
                    </a:cubicBezTo>
                    <a:lnTo>
                      <a:pt x="4268" y="17366"/>
                    </a:lnTo>
                    <a:lnTo>
                      <a:pt x="4332" y="17366"/>
                    </a:lnTo>
                    <a:lnTo>
                      <a:pt x="7211" y="18529"/>
                    </a:lnTo>
                    <a:lnTo>
                      <a:pt x="7279" y="18529"/>
                    </a:lnTo>
                    <a:lnTo>
                      <a:pt x="7320" y="18470"/>
                    </a:lnTo>
                    <a:cubicBezTo>
                      <a:pt x="7637" y="18002"/>
                      <a:pt x="7991" y="17490"/>
                      <a:pt x="8346" y="16971"/>
                    </a:cubicBezTo>
                    <a:lnTo>
                      <a:pt x="8346" y="16971"/>
                    </a:lnTo>
                    <a:cubicBezTo>
                      <a:pt x="8670" y="17011"/>
                      <a:pt x="8995" y="17032"/>
                      <a:pt x="9320" y="17032"/>
                    </a:cubicBezTo>
                    <a:cubicBezTo>
                      <a:pt x="9642" y="17032"/>
                      <a:pt x="9963" y="17012"/>
                      <a:pt x="10282" y="16972"/>
                    </a:cubicBezTo>
                    <a:lnTo>
                      <a:pt x="10282" y="16972"/>
                    </a:lnTo>
                    <a:cubicBezTo>
                      <a:pt x="10622" y="17432"/>
                      <a:pt x="10989" y="17934"/>
                      <a:pt x="11356" y="18442"/>
                    </a:cubicBezTo>
                    <a:lnTo>
                      <a:pt x="11424" y="18401"/>
                    </a:lnTo>
                    <a:lnTo>
                      <a:pt x="11488" y="18371"/>
                    </a:lnTo>
                    <a:lnTo>
                      <a:pt x="14344" y="17145"/>
                    </a:lnTo>
                    <a:lnTo>
                      <a:pt x="14413" y="17145"/>
                    </a:lnTo>
                    <a:lnTo>
                      <a:pt x="14413" y="17068"/>
                    </a:lnTo>
                    <a:cubicBezTo>
                      <a:pt x="14311" y="16504"/>
                      <a:pt x="14193" y="15896"/>
                      <a:pt x="14080" y="15282"/>
                    </a:cubicBezTo>
                    <a:lnTo>
                      <a:pt x="14080" y="15282"/>
                    </a:lnTo>
                    <a:cubicBezTo>
                      <a:pt x="14586" y="14880"/>
                      <a:pt x="15040" y="14414"/>
                      <a:pt x="15428" y="13896"/>
                    </a:cubicBezTo>
                    <a:lnTo>
                      <a:pt x="15428" y="13896"/>
                    </a:lnTo>
                    <a:lnTo>
                      <a:pt x="17227" y="14179"/>
                    </a:lnTo>
                    <a:lnTo>
                      <a:pt x="17302" y="14179"/>
                    </a:lnTo>
                    <a:lnTo>
                      <a:pt x="17302" y="14102"/>
                    </a:lnTo>
                    <a:cubicBezTo>
                      <a:pt x="17709" y="13132"/>
                      <a:pt x="18093" y="12166"/>
                      <a:pt x="18466" y="11224"/>
                    </a:cubicBezTo>
                    <a:lnTo>
                      <a:pt x="18466" y="11147"/>
                    </a:lnTo>
                    <a:lnTo>
                      <a:pt x="18407" y="11107"/>
                    </a:lnTo>
                    <a:lnTo>
                      <a:pt x="16908" y="10081"/>
                    </a:lnTo>
                    <a:lnTo>
                      <a:pt x="16908" y="10081"/>
                    </a:lnTo>
                    <a:cubicBezTo>
                      <a:pt x="16978" y="9438"/>
                      <a:pt x="16967" y="8787"/>
                      <a:pt x="16875" y="8145"/>
                    </a:cubicBezTo>
                    <a:lnTo>
                      <a:pt x="16875" y="8145"/>
                    </a:lnTo>
                    <a:lnTo>
                      <a:pt x="18344" y="7072"/>
                    </a:lnTo>
                    <a:lnTo>
                      <a:pt x="18408" y="7031"/>
                    </a:lnTo>
                    <a:lnTo>
                      <a:pt x="18408" y="6961"/>
                    </a:lnTo>
                    <a:cubicBezTo>
                      <a:pt x="17983" y="5990"/>
                      <a:pt x="17576" y="5042"/>
                      <a:pt x="17175" y="4112"/>
                    </a:cubicBezTo>
                    <a:lnTo>
                      <a:pt x="17147" y="4048"/>
                    </a:lnTo>
                    <a:lnTo>
                      <a:pt x="17077" y="4048"/>
                    </a:lnTo>
                    <a:lnTo>
                      <a:pt x="15290" y="4381"/>
                    </a:lnTo>
                    <a:lnTo>
                      <a:pt x="15290" y="4381"/>
                    </a:lnTo>
                    <a:cubicBezTo>
                      <a:pt x="14882" y="3874"/>
                      <a:pt x="14413" y="3420"/>
                      <a:pt x="13893" y="3028"/>
                    </a:cubicBezTo>
                    <a:lnTo>
                      <a:pt x="13893" y="3028"/>
                    </a:lnTo>
                    <a:cubicBezTo>
                      <a:pt x="13988" y="2410"/>
                      <a:pt x="14079" y="1789"/>
                      <a:pt x="14170" y="1222"/>
                    </a:cubicBezTo>
                    <a:lnTo>
                      <a:pt x="14170" y="1164"/>
                    </a:lnTo>
                    <a:lnTo>
                      <a:pt x="14112" y="1164"/>
                    </a:lnTo>
                    <a:lnTo>
                      <a:pt x="112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9" name="Google Shape;809;p50"/>
            <p:cNvGrpSpPr/>
            <p:nvPr/>
          </p:nvGrpSpPr>
          <p:grpSpPr>
            <a:xfrm>
              <a:off x="1344902" y="1149880"/>
              <a:ext cx="2270194" cy="5379832"/>
              <a:chOff x="-4931700" y="-110062"/>
              <a:chExt cx="2022625" cy="4793150"/>
            </a:xfrm>
          </p:grpSpPr>
          <p:sp>
            <p:nvSpPr>
              <p:cNvPr id="810" name="Google Shape;810;p50"/>
              <p:cNvSpPr/>
              <p:nvPr/>
            </p:nvSpPr>
            <p:spPr>
              <a:xfrm>
                <a:off x="-4069700" y="3318088"/>
                <a:ext cx="362125" cy="1301100"/>
              </a:xfrm>
              <a:custGeom>
                <a:avLst/>
                <a:gdLst/>
                <a:ahLst/>
                <a:cxnLst/>
                <a:rect l="l" t="t" r="r" b="b"/>
                <a:pathLst>
                  <a:path w="14485" h="52044" extrusionOk="0">
                    <a:moveTo>
                      <a:pt x="14485" y="1"/>
                    </a:moveTo>
                    <a:lnTo>
                      <a:pt x="1" y="1157"/>
                    </a:lnTo>
                    <a:cubicBezTo>
                      <a:pt x="894" y="3252"/>
                      <a:pt x="4582" y="51260"/>
                      <a:pt x="4314" y="52034"/>
                    </a:cubicBezTo>
                    <a:lnTo>
                      <a:pt x="4314" y="52034"/>
                    </a:lnTo>
                    <a:lnTo>
                      <a:pt x="13863" y="51400"/>
                    </a:lnTo>
                    <a:lnTo>
                      <a:pt x="14485" y="1"/>
                    </a:lnTo>
                    <a:close/>
                    <a:moveTo>
                      <a:pt x="4314" y="52034"/>
                    </a:moveTo>
                    <a:lnTo>
                      <a:pt x="4298" y="52035"/>
                    </a:lnTo>
                    <a:cubicBezTo>
                      <a:pt x="4301" y="52041"/>
                      <a:pt x="4304" y="52044"/>
                      <a:pt x="4306" y="52044"/>
                    </a:cubicBezTo>
                    <a:cubicBezTo>
                      <a:pt x="4309" y="52044"/>
                      <a:pt x="4312" y="52040"/>
                      <a:pt x="4314" y="52034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0"/>
              <p:cNvSpPr/>
              <p:nvPr/>
            </p:nvSpPr>
            <p:spPr>
              <a:xfrm>
                <a:off x="-3971275" y="4593188"/>
                <a:ext cx="47215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8886" h="3189" extrusionOk="0">
                    <a:moveTo>
                      <a:pt x="10193" y="1"/>
                    </a:moveTo>
                    <a:lnTo>
                      <a:pt x="1" y="186"/>
                    </a:lnTo>
                    <a:lnTo>
                      <a:pt x="65" y="3094"/>
                    </a:lnTo>
                    <a:lnTo>
                      <a:pt x="693" y="3094"/>
                    </a:lnTo>
                    <a:cubicBezTo>
                      <a:pt x="1990" y="3132"/>
                      <a:pt x="5145" y="3188"/>
                      <a:pt x="8342" y="3188"/>
                    </a:cubicBezTo>
                    <a:cubicBezTo>
                      <a:pt x="12049" y="3188"/>
                      <a:pt x="15815" y="3113"/>
                      <a:pt x="16811" y="2844"/>
                    </a:cubicBezTo>
                    <a:cubicBezTo>
                      <a:pt x="18886" y="2333"/>
                      <a:pt x="10223" y="885"/>
                      <a:pt x="10223" y="885"/>
                    </a:cubicBezTo>
                    <a:lnTo>
                      <a:pt x="101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0"/>
              <p:cNvSpPr/>
              <p:nvPr/>
            </p:nvSpPr>
            <p:spPr>
              <a:xfrm>
                <a:off x="-3971000" y="4609363"/>
                <a:ext cx="93225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2338" extrusionOk="0">
                    <a:moveTo>
                      <a:pt x="292" y="1"/>
                    </a:moveTo>
                    <a:cubicBezTo>
                      <a:pt x="195" y="1"/>
                      <a:pt x="98" y="4"/>
                      <a:pt x="1" y="12"/>
                    </a:cubicBezTo>
                    <a:lnTo>
                      <a:pt x="59" y="2338"/>
                    </a:lnTo>
                    <a:lnTo>
                      <a:pt x="3729" y="2338"/>
                    </a:lnTo>
                    <a:cubicBezTo>
                      <a:pt x="3527" y="1604"/>
                      <a:pt x="3048" y="977"/>
                      <a:pt x="2391" y="593"/>
                    </a:cubicBezTo>
                    <a:cubicBezTo>
                      <a:pt x="1757" y="205"/>
                      <a:pt x="1031" y="1"/>
                      <a:pt x="2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0"/>
              <p:cNvSpPr/>
              <p:nvPr/>
            </p:nvSpPr>
            <p:spPr>
              <a:xfrm>
                <a:off x="-3969675" y="4636088"/>
                <a:ext cx="4359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438" h="1527" extrusionOk="0">
                    <a:moveTo>
                      <a:pt x="14397" y="1"/>
                    </a:moveTo>
                    <a:cubicBezTo>
                      <a:pt x="13804" y="30"/>
                      <a:pt x="13513" y="1088"/>
                      <a:pt x="13513" y="1088"/>
                    </a:cubicBezTo>
                    <a:lnTo>
                      <a:pt x="1" y="1210"/>
                    </a:lnTo>
                    <a:lnTo>
                      <a:pt x="1" y="1397"/>
                    </a:lnTo>
                    <a:cubicBezTo>
                      <a:pt x="1705" y="1486"/>
                      <a:pt x="4126" y="1527"/>
                      <a:pt x="6612" y="1527"/>
                    </a:cubicBezTo>
                    <a:cubicBezTo>
                      <a:pt x="11591" y="1527"/>
                      <a:pt x="16828" y="1362"/>
                      <a:pt x="17072" y="1083"/>
                    </a:cubicBezTo>
                    <a:cubicBezTo>
                      <a:pt x="17438" y="664"/>
                      <a:pt x="14397" y="1"/>
                      <a:pt x="143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0"/>
              <p:cNvSpPr/>
              <p:nvPr/>
            </p:nvSpPr>
            <p:spPr>
              <a:xfrm>
                <a:off x="-3973450" y="4659663"/>
                <a:ext cx="4262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17050" h="303" extrusionOk="0">
                    <a:moveTo>
                      <a:pt x="16544" y="1"/>
                    </a:moveTo>
                    <a:lnTo>
                      <a:pt x="14700" y="58"/>
                    </a:lnTo>
                    <a:cubicBezTo>
                      <a:pt x="13142" y="111"/>
                      <a:pt x="10991" y="169"/>
                      <a:pt x="8613" y="204"/>
                    </a:cubicBezTo>
                    <a:cubicBezTo>
                      <a:pt x="6599" y="233"/>
                      <a:pt x="4748" y="246"/>
                      <a:pt x="3282" y="246"/>
                    </a:cubicBezTo>
                    <a:cubicBezTo>
                      <a:pt x="3016" y="246"/>
                      <a:pt x="2763" y="246"/>
                      <a:pt x="2524" y="245"/>
                    </a:cubicBezTo>
                    <a:lnTo>
                      <a:pt x="1" y="245"/>
                    </a:lnTo>
                    <a:lnTo>
                      <a:pt x="0" y="262"/>
                    </a:lnTo>
                    <a:lnTo>
                      <a:pt x="681" y="262"/>
                    </a:lnTo>
                    <a:lnTo>
                      <a:pt x="2524" y="302"/>
                    </a:lnTo>
                    <a:lnTo>
                      <a:pt x="8618" y="302"/>
                    </a:lnTo>
                    <a:cubicBezTo>
                      <a:pt x="10996" y="302"/>
                      <a:pt x="13148" y="192"/>
                      <a:pt x="14707" y="122"/>
                    </a:cubicBezTo>
                    <a:lnTo>
                      <a:pt x="16549" y="29"/>
                    </a:lnTo>
                    <a:lnTo>
                      <a:pt x="1704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0"/>
              <p:cNvSpPr/>
              <p:nvPr/>
            </p:nvSpPr>
            <p:spPr>
              <a:xfrm>
                <a:off x="-3632600" y="4633763"/>
                <a:ext cx="2462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310" extrusionOk="0">
                    <a:moveTo>
                      <a:pt x="984" y="1"/>
                    </a:moveTo>
                    <a:lnTo>
                      <a:pt x="984" y="1"/>
                    </a:lnTo>
                    <a:cubicBezTo>
                      <a:pt x="691" y="94"/>
                      <a:pt x="437" y="281"/>
                      <a:pt x="263" y="536"/>
                    </a:cubicBezTo>
                    <a:cubicBezTo>
                      <a:pt x="81" y="749"/>
                      <a:pt x="0" y="1031"/>
                      <a:pt x="42" y="1310"/>
                    </a:cubicBezTo>
                    <a:cubicBezTo>
                      <a:pt x="121" y="1054"/>
                      <a:pt x="230" y="810"/>
                      <a:pt x="367" y="582"/>
                    </a:cubicBezTo>
                    <a:cubicBezTo>
                      <a:pt x="550" y="366"/>
                      <a:pt x="756" y="170"/>
                      <a:pt x="9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0"/>
              <p:cNvSpPr/>
              <p:nvPr/>
            </p:nvSpPr>
            <p:spPr>
              <a:xfrm>
                <a:off x="-3707875" y="4619038"/>
                <a:ext cx="144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701" extrusionOk="0">
                    <a:moveTo>
                      <a:pt x="543" y="1"/>
                    </a:moveTo>
                    <a:cubicBezTo>
                      <a:pt x="508" y="1"/>
                      <a:pt x="374" y="137"/>
                      <a:pt x="238" y="328"/>
                    </a:cubicBezTo>
                    <a:cubicBezTo>
                      <a:pt x="99" y="526"/>
                      <a:pt x="1" y="689"/>
                      <a:pt x="29" y="700"/>
                    </a:cubicBezTo>
                    <a:cubicBezTo>
                      <a:pt x="58" y="700"/>
                      <a:pt x="199" y="572"/>
                      <a:pt x="343" y="380"/>
                    </a:cubicBezTo>
                    <a:cubicBezTo>
                      <a:pt x="489" y="188"/>
                      <a:pt x="576" y="14"/>
                      <a:pt x="547" y="2"/>
                    </a:cubicBezTo>
                    <a:cubicBezTo>
                      <a:pt x="546" y="1"/>
                      <a:pt x="545" y="1"/>
                      <a:pt x="54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0"/>
              <p:cNvSpPr/>
              <p:nvPr/>
            </p:nvSpPr>
            <p:spPr>
              <a:xfrm>
                <a:off x="-3728525" y="4616138"/>
                <a:ext cx="167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74" extrusionOk="0">
                    <a:moveTo>
                      <a:pt x="637" y="0"/>
                    </a:moveTo>
                    <a:cubicBezTo>
                      <a:pt x="596" y="0"/>
                      <a:pt x="451" y="83"/>
                      <a:pt x="292" y="199"/>
                    </a:cubicBezTo>
                    <a:cubicBezTo>
                      <a:pt x="117" y="328"/>
                      <a:pt x="1" y="457"/>
                      <a:pt x="24" y="474"/>
                    </a:cubicBezTo>
                    <a:cubicBezTo>
                      <a:pt x="149" y="422"/>
                      <a:pt x="268" y="355"/>
                      <a:pt x="379" y="276"/>
                    </a:cubicBezTo>
                    <a:cubicBezTo>
                      <a:pt x="554" y="147"/>
                      <a:pt x="669" y="20"/>
                      <a:pt x="646" y="3"/>
                    </a:cubicBezTo>
                    <a:cubicBezTo>
                      <a:pt x="644" y="1"/>
                      <a:pt x="641" y="0"/>
                      <a:pt x="6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50"/>
              <p:cNvSpPr/>
              <p:nvPr/>
            </p:nvSpPr>
            <p:spPr>
              <a:xfrm>
                <a:off x="-3741450" y="4607088"/>
                <a:ext cx="266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16" extrusionOk="0">
                    <a:moveTo>
                      <a:pt x="682" y="1"/>
                    </a:moveTo>
                    <a:cubicBezTo>
                      <a:pt x="631" y="1"/>
                      <a:pt x="580" y="4"/>
                      <a:pt x="529" y="10"/>
                    </a:cubicBezTo>
                    <a:cubicBezTo>
                      <a:pt x="486" y="6"/>
                      <a:pt x="442" y="4"/>
                      <a:pt x="399" y="4"/>
                    </a:cubicBezTo>
                    <a:cubicBezTo>
                      <a:pt x="264" y="4"/>
                      <a:pt x="130" y="23"/>
                      <a:pt x="0" y="62"/>
                    </a:cubicBezTo>
                    <a:cubicBezTo>
                      <a:pt x="128" y="97"/>
                      <a:pt x="259" y="115"/>
                      <a:pt x="391" y="115"/>
                    </a:cubicBezTo>
                    <a:cubicBezTo>
                      <a:pt x="439" y="115"/>
                      <a:pt x="487" y="113"/>
                      <a:pt x="535" y="108"/>
                    </a:cubicBezTo>
                    <a:cubicBezTo>
                      <a:pt x="576" y="111"/>
                      <a:pt x="616" y="113"/>
                      <a:pt x="656" y="113"/>
                    </a:cubicBezTo>
                    <a:cubicBezTo>
                      <a:pt x="794" y="113"/>
                      <a:pt x="931" y="94"/>
                      <a:pt x="1064" y="56"/>
                    </a:cubicBezTo>
                    <a:cubicBezTo>
                      <a:pt x="939" y="20"/>
                      <a:pt x="811" y="1"/>
                      <a:pt x="6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50"/>
              <p:cNvSpPr/>
              <p:nvPr/>
            </p:nvSpPr>
            <p:spPr>
              <a:xfrm>
                <a:off x="-3746250" y="4594813"/>
                <a:ext cx="2910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42" extrusionOk="0">
                    <a:moveTo>
                      <a:pt x="0" y="1"/>
                    </a:moveTo>
                    <a:cubicBezTo>
                      <a:pt x="168" y="89"/>
                      <a:pt x="354" y="135"/>
                      <a:pt x="544" y="135"/>
                    </a:cubicBezTo>
                    <a:cubicBezTo>
                      <a:pt x="556" y="135"/>
                      <a:pt x="569" y="135"/>
                      <a:pt x="582" y="135"/>
                    </a:cubicBezTo>
                    <a:cubicBezTo>
                      <a:pt x="626" y="139"/>
                      <a:pt x="671" y="142"/>
                      <a:pt x="715" y="142"/>
                    </a:cubicBezTo>
                    <a:cubicBezTo>
                      <a:pt x="868" y="142"/>
                      <a:pt x="1020" y="114"/>
                      <a:pt x="1163" y="58"/>
                    </a:cubicBezTo>
                    <a:cubicBezTo>
                      <a:pt x="1066" y="50"/>
                      <a:pt x="969" y="46"/>
                      <a:pt x="872" y="46"/>
                    </a:cubicBezTo>
                    <a:cubicBezTo>
                      <a:pt x="775" y="46"/>
                      <a:pt x="678" y="50"/>
                      <a:pt x="582" y="58"/>
                    </a:cubicBezTo>
                    <a:cubicBezTo>
                      <a:pt x="389" y="27"/>
                      <a:pt x="195" y="8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50"/>
              <p:cNvSpPr/>
              <p:nvPr/>
            </p:nvSpPr>
            <p:spPr>
              <a:xfrm>
                <a:off x="-3699000" y="4599563"/>
                <a:ext cx="477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910" extrusionOk="0">
                    <a:moveTo>
                      <a:pt x="1295" y="102"/>
                    </a:moveTo>
                    <a:cubicBezTo>
                      <a:pt x="1442" y="102"/>
                      <a:pt x="1589" y="126"/>
                      <a:pt x="1732" y="177"/>
                    </a:cubicBezTo>
                    <a:cubicBezTo>
                      <a:pt x="1837" y="234"/>
                      <a:pt x="1796" y="339"/>
                      <a:pt x="1685" y="398"/>
                    </a:cubicBezTo>
                    <a:cubicBezTo>
                      <a:pt x="1568" y="453"/>
                      <a:pt x="1446" y="497"/>
                      <a:pt x="1319" y="532"/>
                    </a:cubicBezTo>
                    <a:cubicBezTo>
                      <a:pt x="1102" y="596"/>
                      <a:pt x="881" y="647"/>
                      <a:pt x="656" y="683"/>
                    </a:cubicBezTo>
                    <a:cubicBezTo>
                      <a:pt x="469" y="705"/>
                      <a:pt x="315" y="717"/>
                      <a:pt x="203" y="727"/>
                    </a:cubicBezTo>
                    <a:lnTo>
                      <a:pt x="203" y="727"/>
                    </a:lnTo>
                    <a:cubicBezTo>
                      <a:pt x="260" y="627"/>
                      <a:pt x="328" y="533"/>
                      <a:pt x="406" y="450"/>
                    </a:cubicBezTo>
                    <a:cubicBezTo>
                      <a:pt x="652" y="222"/>
                      <a:pt x="971" y="102"/>
                      <a:pt x="1295" y="102"/>
                    </a:cubicBezTo>
                    <a:close/>
                    <a:moveTo>
                      <a:pt x="1293" y="1"/>
                    </a:moveTo>
                    <a:cubicBezTo>
                      <a:pt x="934" y="1"/>
                      <a:pt x="581" y="143"/>
                      <a:pt x="320" y="409"/>
                    </a:cubicBezTo>
                    <a:cubicBezTo>
                      <a:pt x="230" y="501"/>
                      <a:pt x="164" y="611"/>
                      <a:pt x="126" y="733"/>
                    </a:cubicBezTo>
                    <a:lnTo>
                      <a:pt x="126" y="733"/>
                    </a:lnTo>
                    <a:cubicBezTo>
                      <a:pt x="45" y="740"/>
                      <a:pt x="1" y="745"/>
                      <a:pt x="1" y="753"/>
                    </a:cubicBezTo>
                    <a:cubicBezTo>
                      <a:pt x="39" y="758"/>
                      <a:pt x="77" y="763"/>
                      <a:pt x="116" y="766"/>
                    </a:cubicBezTo>
                    <a:lnTo>
                      <a:pt x="116" y="766"/>
                    </a:lnTo>
                    <a:cubicBezTo>
                      <a:pt x="104" y="813"/>
                      <a:pt x="105" y="862"/>
                      <a:pt x="117" y="910"/>
                    </a:cubicBezTo>
                    <a:cubicBezTo>
                      <a:pt x="135" y="862"/>
                      <a:pt x="156" y="816"/>
                      <a:pt x="179" y="771"/>
                    </a:cubicBezTo>
                    <a:lnTo>
                      <a:pt x="179" y="771"/>
                    </a:lnTo>
                    <a:cubicBezTo>
                      <a:pt x="228" y="774"/>
                      <a:pt x="277" y="775"/>
                      <a:pt x="326" y="775"/>
                    </a:cubicBezTo>
                    <a:cubicBezTo>
                      <a:pt x="434" y="775"/>
                      <a:pt x="543" y="768"/>
                      <a:pt x="652" y="753"/>
                    </a:cubicBezTo>
                    <a:cubicBezTo>
                      <a:pt x="885" y="725"/>
                      <a:pt x="1116" y="681"/>
                      <a:pt x="1343" y="619"/>
                    </a:cubicBezTo>
                    <a:cubicBezTo>
                      <a:pt x="1479" y="584"/>
                      <a:pt x="1611" y="537"/>
                      <a:pt x="1738" y="479"/>
                    </a:cubicBezTo>
                    <a:cubicBezTo>
                      <a:pt x="1810" y="444"/>
                      <a:pt x="1866" y="385"/>
                      <a:pt x="1895" y="311"/>
                    </a:cubicBezTo>
                    <a:cubicBezTo>
                      <a:pt x="1911" y="223"/>
                      <a:pt x="1869" y="137"/>
                      <a:pt x="1790" y="95"/>
                    </a:cubicBezTo>
                    <a:cubicBezTo>
                      <a:pt x="1629" y="31"/>
                      <a:pt x="1460" y="1"/>
                      <a:pt x="12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0"/>
              <p:cNvSpPr/>
              <p:nvPr/>
            </p:nvSpPr>
            <p:spPr>
              <a:xfrm>
                <a:off x="-3716750" y="4593363"/>
                <a:ext cx="245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025" extrusionOk="0">
                    <a:moveTo>
                      <a:pt x="227" y="0"/>
                    </a:moveTo>
                    <a:cubicBezTo>
                      <a:pt x="221" y="0"/>
                      <a:pt x="215" y="0"/>
                      <a:pt x="210" y="0"/>
                    </a:cubicBezTo>
                    <a:cubicBezTo>
                      <a:pt x="90" y="8"/>
                      <a:pt x="1" y="111"/>
                      <a:pt x="10" y="229"/>
                    </a:cubicBezTo>
                    <a:cubicBezTo>
                      <a:pt x="10" y="237"/>
                      <a:pt x="11" y="244"/>
                      <a:pt x="12" y="250"/>
                    </a:cubicBezTo>
                    <a:cubicBezTo>
                      <a:pt x="32" y="338"/>
                      <a:pt x="72" y="419"/>
                      <a:pt x="128" y="489"/>
                    </a:cubicBezTo>
                    <a:cubicBezTo>
                      <a:pt x="221" y="606"/>
                      <a:pt x="328" y="712"/>
                      <a:pt x="447" y="803"/>
                    </a:cubicBezTo>
                    <a:cubicBezTo>
                      <a:pt x="556" y="901"/>
                      <a:pt x="685" y="973"/>
                      <a:pt x="826" y="1012"/>
                    </a:cubicBezTo>
                    <a:cubicBezTo>
                      <a:pt x="715" y="932"/>
                      <a:pt x="608" y="847"/>
                      <a:pt x="506" y="757"/>
                    </a:cubicBezTo>
                    <a:cubicBezTo>
                      <a:pt x="403" y="658"/>
                      <a:pt x="309" y="552"/>
                      <a:pt x="226" y="436"/>
                    </a:cubicBezTo>
                    <a:cubicBezTo>
                      <a:pt x="133" y="325"/>
                      <a:pt x="69" y="129"/>
                      <a:pt x="226" y="99"/>
                    </a:cubicBezTo>
                    <a:cubicBezTo>
                      <a:pt x="397" y="110"/>
                      <a:pt x="555" y="189"/>
                      <a:pt x="663" y="320"/>
                    </a:cubicBezTo>
                    <a:cubicBezTo>
                      <a:pt x="754" y="417"/>
                      <a:pt x="819" y="535"/>
                      <a:pt x="854" y="664"/>
                    </a:cubicBezTo>
                    <a:cubicBezTo>
                      <a:pt x="874" y="782"/>
                      <a:pt x="882" y="904"/>
                      <a:pt x="879" y="1024"/>
                    </a:cubicBezTo>
                    <a:cubicBezTo>
                      <a:pt x="956" y="916"/>
                      <a:pt x="981" y="780"/>
                      <a:pt x="948" y="652"/>
                    </a:cubicBezTo>
                    <a:cubicBezTo>
                      <a:pt x="919" y="507"/>
                      <a:pt x="853" y="373"/>
                      <a:pt x="756" y="262"/>
                    </a:cubicBezTo>
                    <a:cubicBezTo>
                      <a:pt x="629" y="97"/>
                      <a:pt x="434" y="0"/>
                      <a:pt x="2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0"/>
              <p:cNvSpPr/>
              <p:nvPr/>
            </p:nvSpPr>
            <p:spPr>
              <a:xfrm>
                <a:off x="-3969675" y="4607038"/>
                <a:ext cx="9145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2367" extrusionOk="0">
                    <a:moveTo>
                      <a:pt x="443" y="0"/>
                    </a:moveTo>
                    <a:cubicBezTo>
                      <a:pt x="346" y="0"/>
                      <a:pt x="249" y="4"/>
                      <a:pt x="152" y="12"/>
                    </a:cubicBezTo>
                    <a:cubicBezTo>
                      <a:pt x="98" y="33"/>
                      <a:pt x="47" y="60"/>
                      <a:pt x="1" y="93"/>
                    </a:cubicBezTo>
                    <a:lnTo>
                      <a:pt x="751" y="93"/>
                    </a:lnTo>
                    <a:cubicBezTo>
                      <a:pt x="1335" y="139"/>
                      <a:pt x="1900" y="320"/>
                      <a:pt x="2402" y="622"/>
                    </a:cubicBezTo>
                    <a:cubicBezTo>
                      <a:pt x="2856" y="902"/>
                      <a:pt x="3221" y="1305"/>
                      <a:pt x="3455" y="1785"/>
                    </a:cubicBezTo>
                    <a:cubicBezTo>
                      <a:pt x="3535" y="1974"/>
                      <a:pt x="3604" y="2169"/>
                      <a:pt x="3658" y="2367"/>
                    </a:cubicBezTo>
                    <a:lnTo>
                      <a:pt x="3658" y="2197"/>
                    </a:lnTo>
                    <a:cubicBezTo>
                      <a:pt x="3631" y="2045"/>
                      <a:pt x="3591" y="1896"/>
                      <a:pt x="3536" y="1751"/>
                    </a:cubicBezTo>
                    <a:cubicBezTo>
                      <a:pt x="3319" y="1243"/>
                      <a:pt x="2949" y="816"/>
                      <a:pt x="2478" y="529"/>
                    </a:cubicBezTo>
                    <a:cubicBezTo>
                      <a:pt x="1950" y="211"/>
                      <a:pt x="1350" y="33"/>
                      <a:pt x="734" y="12"/>
                    </a:cubicBezTo>
                    <a:cubicBezTo>
                      <a:pt x="637" y="4"/>
                      <a:pt x="540" y="0"/>
                      <a:pt x="4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50"/>
              <p:cNvSpPr/>
              <p:nvPr/>
            </p:nvSpPr>
            <p:spPr>
              <a:xfrm>
                <a:off x="-3846400" y="4646088"/>
                <a:ext cx="741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42" extrusionOk="0">
                    <a:moveTo>
                      <a:pt x="2763" y="1"/>
                    </a:moveTo>
                    <a:cubicBezTo>
                      <a:pt x="2506" y="1"/>
                      <a:pt x="2029" y="14"/>
                      <a:pt x="1483" y="14"/>
                    </a:cubicBezTo>
                    <a:cubicBezTo>
                      <a:pt x="1231" y="14"/>
                      <a:pt x="994" y="13"/>
                      <a:pt x="787" y="13"/>
                    </a:cubicBezTo>
                    <a:cubicBezTo>
                      <a:pt x="321" y="13"/>
                      <a:pt x="4" y="17"/>
                      <a:pt x="1" y="37"/>
                    </a:cubicBezTo>
                    <a:cubicBezTo>
                      <a:pt x="396" y="107"/>
                      <a:pt x="797" y="142"/>
                      <a:pt x="1198" y="142"/>
                    </a:cubicBezTo>
                    <a:cubicBezTo>
                      <a:pt x="1295" y="142"/>
                      <a:pt x="1392" y="140"/>
                      <a:pt x="1489" y="136"/>
                    </a:cubicBezTo>
                    <a:cubicBezTo>
                      <a:pt x="1553" y="138"/>
                      <a:pt x="1618" y="138"/>
                      <a:pt x="1682" y="138"/>
                    </a:cubicBezTo>
                    <a:cubicBezTo>
                      <a:pt x="2113" y="138"/>
                      <a:pt x="2543" y="97"/>
                      <a:pt x="2966" y="14"/>
                    </a:cubicBezTo>
                    <a:cubicBezTo>
                      <a:pt x="2966" y="4"/>
                      <a:pt x="2892" y="1"/>
                      <a:pt x="27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50"/>
              <p:cNvSpPr/>
              <p:nvPr/>
            </p:nvSpPr>
            <p:spPr>
              <a:xfrm>
                <a:off x="-3896125" y="4647663"/>
                <a:ext cx="81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474" extrusionOk="0">
                    <a:moveTo>
                      <a:pt x="13" y="0"/>
                    </a:moveTo>
                    <a:cubicBezTo>
                      <a:pt x="8" y="0"/>
                      <a:pt x="4" y="1"/>
                      <a:pt x="1" y="3"/>
                    </a:cubicBezTo>
                    <a:cubicBezTo>
                      <a:pt x="1" y="3"/>
                      <a:pt x="58" y="119"/>
                      <a:pt x="129" y="242"/>
                    </a:cubicBezTo>
                    <a:cubicBezTo>
                      <a:pt x="199" y="363"/>
                      <a:pt x="239" y="474"/>
                      <a:pt x="274" y="474"/>
                    </a:cubicBezTo>
                    <a:cubicBezTo>
                      <a:pt x="309" y="474"/>
                      <a:pt x="326" y="340"/>
                      <a:pt x="239" y="201"/>
                    </a:cubicBezTo>
                    <a:cubicBezTo>
                      <a:pt x="160" y="75"/>
                      <a:pt x="57" y="0"/>
                      <a:pt x="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0"/>
              <p:cNvSpPr/>
              <p:nvPr/>
            </p:nvSpPr>
            <p:spPr>
              <a:xfrm>
                <a:off x="-3915300" y="4628888"/>
                <a:ext cx="1032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18" extrusionOk="0">
                    <a:moveTo>
                      <a:pt x="15" y="1"/>
                    </a:moveTo>
                    <a:cubicBezTo>
                      <a:pt x="9" y="1"/>
                      <a:pt x="4" y="2"/>
                      <a:pt x="0" y="4"/>
                    </a:cubicBezTo>
                    <a:cubicBezTo>
                      <a:pt x="37" y="77"/>
                      <a:pt x="88" y="143"/>
                      <a:pt x="151" y="196"/>
                    </a:cubicBezTo>
                    <a:cubicBezTo>
                      <a:pt x="239" y="269"/>
                      <a:pt x="331" y="317"/>
                      <a:pt x="372" y="317"/>
                    </a:cubicBezTo>
                    <a:cubicBezTo>
                      <a:pt x="380" y="317"/>
                      <a:pt x="386" y="316"/>
                      <a:pt x="390" y="312"/>
                    </a:cubicBezTo>
                    <a:cubicBezTo>
                      <a:pt x="413" y="289"/>
                      <a:pt x="343" y="208"/>
                      <a:pt x="238" y="120"/>
                    </a:cubicBezTo>
                    <a:cubicBezTo>
                      <a:pt x="149" y="46"/>
                      <a:pt x="55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0"/>
              <p:cNvSpPr/>
              <p:nvPr/>
            </p:nvSpPr>
            <p:spPr>
              <a:xfrm>
                <a:off x="-3942525" y="4619463"/>
                <a:ext cx="154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05" extrusionOk="0">
                    <a:moveTo>
                      <a:pt x="172" y="0"/>
                    </a:moveTo>
                    <a:cubicBezTo>
                      <a:pt x="69" y="0"/>
                      <a:pt x="0" y="26"/>
                      <a:pt x="7" y="50"/>
                    </a:cubicBezTo>
                    <a:cubicBezTo>
                      <a:pt x="7" y="78"/>
                      <a:pt x="153" y="50"/>
                      <a:pt x="304" y="114"/>
                    </a:cubicBezTo>
                    <a:cubicBezTo>
                      <a:pt x="432" y="167"/>
                      <a:pt x="527" y="205"/>
                      <a:pt x="570" y="205"/>
                    </a:cubicBezTo>
                    <a:cubicBezTo>
                      <a:pt x="578" y="205"/>
                      <a:pt x="584" y="204"/>
                      <a:pt x="589" y="201"/>
                    </a:cubicBezTo>
                    <a:cubicBezTo>
                      <a:pt x="618" y="184"/>
                      <a:pt x="526" y="66"/>
                      <a:pt x="339" y="21"/>
                    </a:cubicBezTo>
                    <a:cubicBezTo>
                      <a:pt x="278" y="6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0"/>
              <p:cNvSpPr/>
              <p:nvPr/>
            </p:nvSpPr>
            <p:spPr>
              <a:xfrm>
                <a:off x="-3961550" y="4616413"/>
                <a:ext cx="8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7" extrusionOk="0">
                    <a:moveTo>
                      <a:pt x="56" y="0"/>
                    </a:moveTo>
                    <a:cubicBezTo>
                      <a:pt x="27" y="0"/>
                      <a:pt x="7" y="7"/>
                      <a:pt x="1" y="20"/>
                    </a:cubicBezTo>
                    <a:cubicBezTo>
                      <a:pt x="36" y="63"/>
                      <a:pt x="83" y="95"/>
                      <a:pt x="135" y="113"/>
                    </a:cubicBezTo>
                    <a:cubicBezTo>
                      <a:pt x="164" y="123"/>
                      <a:pt x="191" y="126"/>
                      <a:pt x="216" y="126"/>
                    </a:cubicBezTo>
                    <a:cubicBezTo>
                      <a:pt x="265" y="126"/>
                      <a:pt x="301" y="113"/>
                      <a:pt x="309" y="113"/>
                    </a:cubicBezTo>
                    <a:cubicBezTo>
                      <a:pt x="320" y="113"/>
                      <a:pt x="263" y="45"/>
                      <a:pt x="175" y="20"/>
                    </a:cubicBezTo>
                    <a:cubicBezTo>
                      <a:pt x="130" y="8"/>
                      <a:pt x="88" y="0"/>
                      <a:pt x="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0"/>
              <p:cNvSpPr/>
              <p:nvPr/>
            </p:nvSpPr>
            <p:spPr>
              <a:xfrm>
                <a:off x="-4531375" y="3352963"/>
                <a:ext cx="386700" cy="1274875"/>
              </a:xfrm>
              <a:custGeom>
                <a:avLst/>
                <a:gdLst/>
                <a:ahLst/>
                <a:cxnLst/>
                <a:rect l="l" t="t" r="r" b="b"/>
                <a:pathLst>
                  <a:path w="15468" h="50995" extrusionOk="0">
                    <a:moveTo>
                      <a:pt x="0" y="1"/>
                    </a:moveTo>
                    <a:cubicBezTo>
                      <a:pt x="268" y="937"/>
                      <a:pt x="5279" y="50995"/>
                      <a:pt x="5279" y="50995"/>
                    </a:cubicBezTo>
                    <a:lnTo>
                      <a:pt x="14845" y="50367"/>
                    </a:lnTo>
                    <a:lnTo>
                      <a:pt x="15467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-4408525" y="4602088"/>
                <a:ext cx="47202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3194" extrusionOk="0">
                    <a:moveTo>
                      <a:pt x="10187" y="1"/>
                    </a:moveTo>
                    <a:lnTo>
                      <a:pt x="1" y="192"/>
                    </a:lnTo>
                    <a:lnTo>
                      <a:pt x="58" y="3100"/>
                    </a:lnTo>
                    <a:lnTo>
                      <a:pt x="692" y="3100"/>
                    </a:lnTo>
                    <a:cubicBezTo>
                      <a:pt x="1997" y="3137"/>
                      <a:pt x="5179" y="3194"/>
                      <a:pt x="8395" y="3194"/>
                    </a:cubicBezTo>
                    <a:cubicBezTo>
                      <a:pt x="12083" y="3194"/>
                      <a:pt x="15816" y="3119"/>
                      <a:pt x="16810" y="2855"/>
                    </a:cubicBezTo>
                    <a:cubicBezTo>
                      <a:pt x="18880" y="2338"/>
                      <a:pt x="10223" y="890"/>
                      <a:pt x="10223" y="890"/>
                    </a:cubicBezTo>
                    <a:lnTo>
                      <a:pt x="101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-4408375" y="4618238"/>
                <a:ext cx="93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2338" extrusionOk="0">
                    <a:moveTo>
                      <a:pt x="295" y="1"/>
                    </a:moveTo>
                    <a:cubicBezTo>
                      <a:pt x="197" y="1"/>
                      <a:pt x="99" y="4"/>
                      <a:pt x="0" y="11"/>
                    </a:cubicBezTo>
                    <a:lnTo>
                      <a:pt x="59" y="2338"/>
                    </a:lnTo>
                    <a:lnTo>
                      <a:pt x="3734" y="2338"/>
                    </a:lnTo>
                    <a:cubicBezTo>
                      <a:pt x="3531" y="1602"/>
                      <a:pt x="3049" y="975"/>
                      <a:pt x="2390" y="593"/>
                    </a:cubicBezTo>
                    <a:cubicBezTo>
                      <a:pt x="1758" y="205"/>
                      <a:pt x="1033" y="1"/>
                      <a:pt x="2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-4407075" y="4645088"/>
                <a:ext cx="4359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7439" h="1520" extrusionOk="0">
                    <a:moveTo>
                      <a:pt x="14397" y="1"/>
                    </a:moveTo>
                    <a:cubicBezTo>
                      <a:pt x="13810" y="31"/>
                      <a:pt x="13513" y="1083"/>
                      <a:pt x="13513" y="1083"/>
                    </a:cubicBezTo>
                    <a:lnTo>
                      <a:pt x="0" y="1206"/>
                    </a:lnTo>
                    <a:lnTo>
                      <a:pt x="0" y="1391"/>
                    </a:lnTo>
                    <a:cubicBezTo>
                      <a:pt x="1693" y="1479"/>
                      <a:pt x="4092" y="1520"/>
                      <a:pt x="6559" y="1520"/>
                    </a:cubicBezTo>
                    <a:cubicBezTo>
                      <a:pt x="11554" y="1520"/>
                      <a:pt x="16826" y="1353"/>
                      <a:pt x="17072" y="1077"/>
                    </a:cubicBezTo>
                    <a:cubicBezTo>
                      <a:pt x="17438" y="664"/>
                      <a:pt x="14397" y="1"/>
                      <a:pt x="143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-4410700" y="4668388"/>
                <a:ext cx="4304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309" extrusionOk="0">
                    <a:moveTo>
                      <a:pt x="17130" y="1"/>
                    </a:moveTo>
                    <a:cubicBezTo>
                      <a:pt x="17101" y="1"/>
                      <a:pt x="17072" y="3"/>
                      <a:pt x="17043" y="6"/>
                    </a:cubicBezTo>
                    <a:lnTo>
                      <a:pt x="17217" y="6"/>
                    </a:lnTo>
                    <a:cubicBezTo>
                      <a:pt x="17188" y="3"/>
                      <a:pt x="17159" y="1"/>
                      <a:pt x="17130" y="1"/>
                    </a:cubicBezTo>
                    <a:close/>
                    <a:moveTo>
                      <a:pt x="16537" y="6"/>
                    </a:moveTo>
                    <a:lnTo>
                      <a:pt x="14694" y="64"/>
                    </a:lnTo>
                    <a:cubicBezTo>
                      <a:pt x="13141" y="117"/>
                      <a:pt x="10991" y="175"/>
                      <a:pt x="8611" y="215"/>
                    </a:cubicBezTo>
                    <a:cubicBezTo>
                      <a:pt x="6233" y="256"/>
                      <a:pt x="4082" y="256"/>
                      <a:pt x="2524" y="256"/>
                    </a:cubicBezTo>
                    <a:lnTo>
                      <a:pt x="198" y="256"/>
                    </a:lnTo>
                    <a:lnTo>
                      <a:pt x="0" y="274"/>
                    </a:lnTo>
                    <a:lnTo>
                      <a:pt x="675" y="274"/>
                    </a:lnTo>
                    <a:lnTo>
                      <a:pt x="2518" y="308"/>
                    </a:lnTo>
                    <a:lnTo>
                      <a:pt x="8611" y="308"/>
                    </a:lnTo>
                    <a:cubicBezTo>
                      <a:pt x="10990" y="308"/>
                      <a:pt x="13141" y="198"/>
                      <a:pt x="14699" y="134"/>
                    </a:cubicBezTo>
                    <a:lnTo>
                      <a:pt x="16543" y="41"/>
                    </a:lnTo>
                    <a:lnTo>
                      <a:pt x="17043" y="6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0"/>
              <p:cNvSpPr/>
              <p:nvPr/>
            </p:nvSpPr>
            <p:spPr>
              <a:xfrm>
                <a:off x="-4070250" y="4642638"/>
                <a:ext cx="241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09" extrusionOk="0">
                    <a:moveTo>
                      <a:pt x="965" y="1"/>
                    </a:moveTo>
                    <a:lnTo>
                      <a:pt x="965" y="1"/>
                    </a:lnTo>
                    <a:cubicBezTo>
                      <a:pt x="671" y="95"/>
                      <a:pt x="416" y="285"/>
                      <a:pt x="244" y="541"/>
                    </a:cubicBezTo>
                    <a:cubicBezTo>
                      <a:pt x="69" y="756"/>
                      <a:pt x="1" y="1038"/>
                      <a:pt x="58" y="1308"/>
                    </a:cubicBezTo>
                    <a:cubicBezTo>
                      <a:pt x="131" y="1052"/>
                      <a:pt x="241" y="808"/>
                      <a:pt x="383" y="582"/>
                    </a:cubicBezTo>
                    <a:cubicBezTo>
                      <a:pt x="557" y="369"/>
                      <a:pt x="752" y="174"/>
                      <a:pt x="9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0"/>
              <p:cNvSpPr/>
              <p:nvPr/>
            </p:nvSpPr>
            <p:spPr>
              <a:xfrm>
                <a:off x="-4145300" y="4627938"/>
                <a:ext cx="144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705" extrusionOk="0">
                    <a:moveTo>
                      <a:pt x="543" y="0"/>
                    </a:moveTo>
                    <a:cubicBezTo>
                      <a:pt x="504" y="0"/>
                      <a:pt x="372" y="145"/>
                      <a:pt x="240" y="327"/>
                    </a:cubicBezTo>
                    <a:cubicBezTo>
                      <a:pt x="100" y="519"/>
                      <a:pt x="1" y="687"/>
                      <a:pt x="31" y="705"/>
                    </a:cubicBezTo>
                    <a:cubicBezTo>
                      <a:pt x="60" y="705"/>
                      <a:pt x="199" y="571"/>
                      <a:pt x="345" y="380"/>
                    </a:cubicBezTo>
                    <a:cubicBezTo>
                      <a:pt x="490" y="187"/>
                      <a:pt x="577" y="19"/>
                      <a:pt x="548" y="2"/>
                    </a:cubicBezTo>
                    <a:cubicBezTo>
                      <a:pt x="547" y="1"/>
                      <a:pt x="545" y="0"/>
                      <a:pt x="5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-4165925" y="4625013"/>
                <a:ext cx="16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79" extrusionOk="0">
                    <a:moveTo>
                      <a:pt x="637" y="0"/>
                    </a:moveTo>
                    <a:cubicBezTo>
                      <a:pt x="596" y="0"/>
                      <a:pt x="452" y="83"/>
                      <a:pt x="298" y="199"/>
                    </a:cubicBezTo>
                    <a:cubicBezTo>
                      <a:pt x="128" y="327"/>
                      <a:pt x="0" y="456"/>
                      <a:pt x="24" y="479"/>
                    </a:cubicBezTo>
                    <a:cubicBezTo>
                      <a:pt x="157" y="441"/>
                      <a:pt x="279" y="372"/>
                      <a:pt x="378" y="275"/>
                    </a:cubicBezTo>
                    <a:cubicBezTo>
                      <a:pt x="553" y="147"/>
                      <a:pt x="669" y="19"/>
                      <a:pt x="646" y="2"/>
                    </a:cubicBezTo>
                    <a:cubicBezTo>
                      <a:pt x="644" y="1"/>
                      <a:pt x="641" y="0"/>
                      <a:pt x="6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-4178700" y="4616013"/>
                <a:ext cx="264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15" extrusionOk="0">
                    <a:moveTo>
                      <a:pt x="668" y="1"/>
                    </a:moveTo>
                    <a:cubicBezTo>
                      <a:pt x="622" y="1"/>
                      <a:pt x="575" y="3"/>
                      <a:pt x="529" y="8"/>
                    </a:cubicBezTo>
                    <a:cubicBezTo>
                      <a:pt x="489" y="4"/>
                      <a:pt x="449" y="3"/>
                      <a:pt x="409" y="3"/>
                    </a:cubicBezTo>
                    <a:cubicBezTo>
                      <a:pt x="271" y="3"/>
                      <a:pt x="133" y="22"/>
                      <a:pt x="0" y="59"/>
                    </a:cubicBezTo>
                    <a:cubicBezTo>
                      <a:pt x="123" y="96"/>
                      <a:pt x="251" y="115"/>
                      <a:pt x="378" y="115"/>
                    </a:cubicBezTo>
                    <a:cubicBezTo>
                      <a:pt x="428" y="115"/>
                      <a:pt x="479" y="112"/>
                      <a:pt x="529" y="106"/>
                    </a:cubicBezTo>
                    <a:cubicBezTo>
                      <a:pt x="572" y="110"/>
                      <a:pt x="615" y="112"/>
                      <a:pt x="659" y="112"/>
                    </a:cubicBezTo>
                    <a:cubicBezTo>
                      <a:pt x="794" y="112"/>
                      <a:pt x="929" y="92"/>
                      <a:pt x="1058" y="54"/>
                    </a:cubicBezTo>
                    <a:cubicBezTo>
                      <a:pt x="931" y="19"/>
                      <a:pt x="800" y="1"/>
                      <a:pt x="6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-4183525" y="4603838"/>
                <a:ext cx="291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30" extrusionOk="0">
                    <a:moveTo>
                      <a:pt x="1" y="0"/>
                    </a:moveTo>
                    <a:cubicBezTo>
                      <a:pt x="210" y="86"/>
                      <a:pt x="433" y="129"/>
                      <a:pt x="656" y="129"/>
                    </a:cubicBezTo>
                    <a:cubicBezTo>
                      <a:pt x="827" y="129"/>
                      <a:pt x="998" y="104"/>
                      <a:pt x="1164" y="52"/>
                    </a:cubicBezTo>
                    <a:cubicBezTo>
                      <a:pt x="1067" y="46"/>
                      <a:pt x="970" y="42"/>
                      <a:pt x="873" y="42"/>
                    </a:cubicBezTo>
                    <a:cubicBezTo>
                      <a:pt x="776" y="42"/>
                      <a:pt x="679" y="46"/>
                      <a:pt x="583" y="52"/>
                    </a:cubicBezTo>
                    <a:cubicBezTo>
                      <a:pt x="390" y="20"/>
                      <a:pt x="196" y="4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-4136425" y="4608363"/>
                <a:ext cx="4785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913" extrusionOk="0">
                    <a:moveTo>
                      <a:pt x="1294" y="95"/>
                    </a:moveTo>
                    <a:cubicBezTo>
                      <a:pt x="1441" y="95"/>
                      <a:pt x="1588" y="122"/>
                      <a:pt x="1728" y="174"/>
                    </a:cubicBezTo>
                    <a:cubicBezTo>
                      <a:pt x="1833" y="237"/>
                      <a:pt x="1797" y="337"/>
                      <a:pt x="1681" y="395"/>
                    </a:cubicBezTo>
                    <a:cubicBezTo>
                      <a:pt x="1565" y="448"/>
                      <a:pt x="1445" y="494"/>
                      <a:pt x="1321" y="529"/>
                    </a:cubicBezTo>
                    <a:cubicBezTo>
                      <a:pt x="1101" y="594"/>
                      <a:pt x="878" y="646"/>
                      <a:pt x="652" y="686"/>
                    </a:cubicBezTo>
                    <a:cubicBezTo>
                      <a:pt x="465" y="707"/>
                      <a:pt x="311" y="720"/>
                      <a:pt x="199" y="729"/>
                    </a:cubicBezTo>
                    <a:lnTo>
                      <a:pt x="199" y="729"/>
                    </a:lnTo>
                    <a:cubicBezTo>
                      <a:pt x="254" y="629"/>
                      <a:pt x="322" y="536"/>
                      <a:pt x="402" y="453"/>
                    </a:cubicBezTo>
                    <a:cubicBezTo>
                      <a:pt x="553" y="302"/>
                      <a:pt x="742" y="195"/>
                      <a:pt x="948" y="144"/>
                    </a:cubicBezTo>
                    <a:cubicBezTo>
                      <a:pt x="1061" y="112"/>
                      <a:pt x="1178" y="95"/>
                      <a:pt x="1294" y="95"/>
                    </a:cubicBezTo>
                    <a:close/>
                    <a:moveTo>
                      <a:pt x="1288" y="1"/>
                    </a:moveTo>
                    <a:cubicBezTo>
                      <a:pt x="931" y="1"/>
                      <a:pt x="581" y="142"/>
                      <a:pt x="320" y="406"/>
                    </a:cubicBezTo>
                    <a:cubicBezTo>
                      <a:pt x="232" y="500"/>
                      <a:pt x="166" y="613"/>
                      <a:pt x="126" y="735"/>
                    </a:cubicBezTo>
                    <a:lnTo>
                      <a:pt x="126" y="735"/>
                    </a:lnTo>
                    <a:cubicBezTo>
                      <a:pt x="45" y="742"/>
                      <a:pt x="1" y="748"/>
                      <a:pt x="1" y="755"/>
                    </a:cubicBezTo>
                    <a:cubicBezTo>
                      <a:pt x="39" y="761"/>
                      <a:pt x="78" y="765"/>
                      <a:pt x="117" y="769"/>
                    </a:cubicBezTo>
                    <a:lnTo>
                      <a:pt x="117" y="769"/>
                    </a:lnTo>
                    <a:lnTo>
                      <a:pt x="117" y="913"/>
                    </a:lnTo>
                    <a:cubicBezTo>
                      <a:pt x="134" y="865"/>
                      <a:pt x="154" y="819"/>
                      <a:pt x="176" y="774"/>
                    </a:cubicBezTo>
                    <a:lnTo>
                      <a:pt x="176" y="774"/>
                    </a:lnTo>
                    <a:cubicBezTo>
                      <a:pt x="226" y="778"/>
                      <a:pt x="276" y="780"/>
                      <a:pt x="326" y="780"/>
                    </a:cubicBezTo>
                    <a:cubicBezTo>
                      <a:pt x="435" y="780"/>
                      <a:pt x="544" y="771"/>
                      <a:pt x="652" y="755"/>
                    </a:cubicBezTo>
                    <a:cubicBezTo>
                      <a:pt x="886" y="727"/>
                      <a:pt x="1117" y="679"/>
                      <a:pt x="1344" y="615"/>
                    </a:cubicBezTo>
                    <a:cubicBezTo>
                      <a:pt x="1480" y="581"/>
                      <a:pt x="1612" y="535"/>
                      <a:pt x="1740" y="476"/>
                    </a:cubicBezTo>
                    <a:cubicBezTo>
                      <a:pt x="1813" y="443"/>
                      <a:pt x="1869" y="382"/>
                      <a:pt x="1897" y="308"/>
                    </a:cubicBezTo>
                    <a:cubicBezTo>
                      <a:pt x="1914" y="222"/>
                      <a:pt x="1870" y="136"/>
                      <a:pt x="1792" y="98"/>
                    </a:cubicBezTo>
                    <a:cubicBezTo>
                      <a:pt x="1629" y="32"/>
                      <a:pt x="1458" y="1"/>
                      <a:pt x="128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-4154175" y="4602238"/>
                <a:ext cx="245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24" extrusionOk="0">
                    <a:moveTo>
                      <a:pt x="222" y="0"/>
                    </a:moveTo>
                    <a:cubicBezTo>
                      <a:pt x="218" y="0"/>
                      <a:pt x="215" y="0"/>
                      <a:pt x="211" y="0"/>
                    </a:cubicBezTo>
                    <a:cubicBezTo>
                      <a:pt x="90" y="11"/>
                      <a:pt x="0" y="120"/>
                      <a:pt x="12" y="241"/>
                    </a:cubicBezTo>
                    <a:cubicBezTo>
                      <a:pt x="12" y="245"/>
                      <a:pt x="13" y="247"/>
                      <a:pt x="13" y="250"/>
                    </a:cubicBezTo>
                    <a:cubicBezTo>
                      <a:pt x="33" y="339"/>
                      <a:pt x="75" y="420"/>
                      <a:pt x="135" y="489"/>
                    </a:cubicBezTo>
                    <a:cubicBezTo>
                      <a:pt x="224" y="609"/>
                      <a:pt x="331" y="717"/>
                      <a:pt x="449" y="808"/>
                    </a:cubicBezTo>
                    <a:cubicBezTo>
                      <a:pt x="559" y="903"/>
                      <a:pt x="688" y="975"/>
                      <a:pt x="827" y="1017"/>
                    </a:cubicBezTo>
                    <a:cubicBezTo>
                      <a:pt x="718" y="937"/>
                      <a:pt x="612" y="849"/>
                      <a:pt x="513" y="755"/>
                    </a:cubicBezTo>
                    <a:cubicBezTo>
                      <a:pt x="407" y="662"/>
                      <a:pt x="312" y="556"/>
                      <a:pt x="229" y="441"/>
                    </a:cubicBezTo>
                    <a:cubicBezTo>
                      <a:pt x="135" y="331"/>
                      <a:pt x="72" y="127"/>
                      <a:pt x="229" y="99"/>
                    </a:cubicBezTo>
                    <a:cubicBezTo>
                      <a:pt x="397" y="112"/>
                      <a:pt x="554" y="191"/>
                      <a:pt x="664" y="320"/>
                    </a:cubicBezTo>
                    <a:cubicBezTo>
                      <a:pt x="754" y="418"/>
                      <a:pt x="819" y="535"/>
                      <a:pt x="857" y="664"/>
                    </a:cubicBezTo>
                    <a:cubicBezTo>
                      <a:pt x="882" y="782"/>
                      <a:pt x="891" y="902"/>
                      <a:pt x="880" y="1024"/>
                    </a:cubicBezTo>
                    <a:cubicBezTo>
                      <a:pt x="957" y="916"/>
                      <a:pt x="983" y="780"/>
                      <a:pt x="950" y="651"/>
                    </a:cubicBezTo>
                    <a:cubicBezTo>
                      <a:pt x="924" y="508"/>
                      <a:pt x="858" y="374"/>
                      <a:pt x="757" y="268"/>
                    </a:cubicBezTo>
                    <a:cubicBezTo>
                      <a:pt x="630" y="99"/>
                      <a:pt x="432" y="0"/>
                      <a:pt x="2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-4407075" y="4615838"/>
                <a:ext cx="9182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363" extrusionOk="0">
                    <a:moveTo>
                      <a:pt x="448" y="0"/>
                    </a:moveTo>
                    <a:cubicBezTo>
                      <a:pt x="351" y="0"/>
                      <a:pt x="254" y="5"/>
                      <a:pt x="157" y="13"/>
                    </a:cubicBezTo>
                    <a:cubicBezTo>
                      <a:pt x="102" y="34"/>
                      <a:pt x="49" y="62"/>
                      <a:pt x="0" y="95"/>
                    </a:cubicBezTo>
                    <a:cubicBezTo>
                      <a:pt x="0" y="95"/>
                      <a:pt x="129" y="82"/>
                      <a:pt x="352" y="82"/>
                    </a:cubicBezTo>
                    <a:cubicBezTo>
                      <a:pt x="463" y="82"/>
                      <a:pt x="597" y="86"/>
                      <a:pt x="751" y="95"/>
                    </a:cubicBezTo>
                    <a:cubicBezTo>
                      <a:pt x="1335" y="138"/>
                      <a:pt x="1899" y="317"/>
                      <a:pt x="2401" y="618"/>
                    </a:cubicBezTo>
                    <a:cubicBezTo>
                      <a:pt x="2858" y="896"/>
                      <a:pt x="3224" y="1299"/>
                      <a:pt x="3454" y="1781"/>
                    </a:cubicBezTo>
                    <a:cubicBezTo>
                      <a:pt x="3617" y="2136"/>
                      <a:pt x="3641" y="2363"/>
                      <a:pt x="3664" y="2363"/>
                    </a:cubicBezTo>
                    <a:cubicBezTo>
                      <a:pt x="3673" y="2307"/>
                      <a:pt x="3673" y="2250"/>
                      <a:pt x="3664" y="2195"/>
                    </a:cubicBezTo>
                    <a:cubicBezTo>
                      <a:pt x="3644" y="2042"/>
                      <a:pt x="3602" y="1893"/>
                      <a:pt x="3541" y="1752"/>
                    </a:cubicBezTo>
                    <a:cubicBezTo>
                      <a:pt x="3327" y="1242"/>
                      <a:pt x="2956" y="813"/>
                      <a:pt x="2483" y="525"/>
                    </a:cubicBezTo>
                    <a:cubicBezTo>
                      <a:pt x="1955" y="208"/>
                      <a:pt x="1354" y="31"/>
                      <a:pt x="739" y="13"/>
                    </a:cubicBezTo>
                    <a:cubicBezTo>
                      <a:pt x="642" y="5"/>
                      <a:pt x="545" y="0"/>
                      <a:pt x="4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0"/>
              <p:cNvSpPr/>
              <p:nvPr/>
            </p:nvSpPr>
            <p:spPr>
              <a:xfrm>
                <a:off x="-4283675" y="4654963"/>
                <a:ext cx="741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42" extrusionOk="0">
                    <a:moveTo>
                      <a:pt x="2763" y="1"/>
                    </a:moveTo>
                    <a:cubicBezTo>
                      <a:pt x="2505" y="1"/>
                      <a:pt x="2027" y="14"/>
                      <a:pt x="1484" y="14"/>
                    </a:cubicBezTo>
                    <a:cubicBezTo>
                      <a:pt x="669" y="14"/>
                      <a:pt x="0" y="14"/>
                      <a:pt x="0" y="43"/>
                    </a:cubicBezTo>
                    <a:cubicBezTo>
                      <a:pt x="391" y="109"/>
                      <a:pt x="787" y="142"/>
                      <a:pt x="1183" y="142"/>
                    </a:cubicBezTo>
                    <a:cubicBezTo>
                      <a:pt x="1283" y="142"/>
                      <a:pt x="1384" y="140"/>
                      <a:pt x="1484" y="136"/>
                    </a:cubicBezTo>
                    <a:cubicBezTo>
                      <a:pt x="1549" y="137"/>
                      <a:pt x="1613" y="138"/>
                      <a:pt x="1678" y="138"/>
                    </a:cubicBezTo>
                    <a:cubicBezTo>
                      <a:pt x="2110" y="138"/>
                      <a:pt x="2542" y="97"/>
                      <a:pt x="2967" y="14"/>
                    </a:cubicBezTo>
                    <a:cubicBezTo>
                      <a:pt x="2967" y="4"/>
                      <a:pt x="2892" y="1"/>
                      <a:pt x="27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0"/>
              <p:cNvSpPr/>
              <p:nvPr/>
            </p:nvSpPr>
            <p:spPr>
              <a:xfrm>
                <a:off x="-4334100" y="4656638"/>
                <a:ext cx="875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71" extrusionOk="0">
                    <a:moveTo>
                      <a:pt x="41" y="0"/>
                    </a:moveTo>
                    <a:cubicBezTo>
                      <a:pt x="36" y="0"/>
                      <a:pt x="32" y="2"/>
                      <a:pt x="30" y="4"/>
                    </a:cubicBezTo>
                    <a:cubicBezTo>
                      <a:pt x="1" y="4"/>
                      <a:pt x="82" y="115"/>
                      <a:pt x="158" y="243"/>
                    </a:cubicBezTo>
                    <a:cubicBezTo>
                      <a:pt x="231" y="367"/>
                      <a:pt x="267" y="470"/>
                      <a:pt x="300" y="470"/>
                    </a:cubicBezTo>
                    <a:cubicBezTo>
                      <a:pt x="301" y="470"/>
                      <a:pt x="302" y="470"/>
                      <a:pt x="303" y="470"/>
                    </a:cubicBezTo>
                    <a:cubicBezTo>
                      <a:pt x="338" y="464"/>
                      <a:pt x="349" y="336"/>
                      <a:pt x="268" y="197"/>
                    </a:cubicBezTo>
                    <a:cubicBezTo>
                      <a:pt x="196" y="73"/>
                      <a:pt x="80" y="0"/>
                      <a:pt x="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50"/>
              <p:cNvSpPr/>
              <p:nvPr/>
            </p:nvSpPr>
            <p:spPr>
              <a:xfrm>
                <a:off x="-4352725" y="4637763"/>
                <a:ext cx="103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21" extrusionOk="0">
                    <a:moveTo>
                      <a:pt x="12" y="0"/>
                    </a:moveTo>
                    <a:cubicBezTo>
                      <a:pt x="7" y="0"/>
                      <a:pt x="3" y="1"/>
                      <a:pt x="1" y="3"/>
                    </a:cubicBezTo>
                    <a:cubicBezTo>
                      <a:pt x="36" y="78"/>
                      <a:pt x="87" y="144"/>
                      <a:pt x="152" y="196"/>
                    </a:cubicBezTo>
                    <a:cubicBezTo>
                      <a:pt x="244" y="266"/>
                      <a:pt x="340" y="320"/>
                      <a:pt x="378" y="320"/>
                    </a:cubicBezTo>
                    <a:cubicBezTo>
                      <a:pt x="383" y="320"/>
                      <a:pt x="387" y="319"/>
                      <a:pt x="390" y="317"/>
                    </a:cubicBezTo>
                    <a:cubicBezTo>
                      <a:pt x="413" y="301"/>
                      <a:pt x="350" y="207"/>
                      <a:pt x="240" y="126"/>
                    </a:cubicBezTo>
                    <a:cubicBezTo>
                      <a:pt x="142" y="54"/>
                      <a:pt x="48" y="0"/>
                      <a:pt x="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50"/>
              <p:cNvSpPr/>
              <p:nvPr/>
            </p:nvSpPr>
            <p:spPr>
              <a:xfrm>
                <a:off x="-4379850" y="4628363"/>
                <a:ext cx="1537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03" extrusionOk="0">
                    <a:moveTo>
                      <a:pt x="188" y="0"/>
                    </a:moveTo>
                    <a:cubicBezTo>
                      <a:pt x="76" y="0"/>
                      <a:pt x="1" y="32"/>
                      <a:pt x="4" y="49"/>
                    </a:cubicBezTo>
                    <a:cubicBezTo>
                      <a:pt x="4" y="77"/>
                      <a:pt x="149" y="77"/>
                      <a:pt x="301" y="117"/>
                    </a:cubicBezTo>
                    <a:cubicBezTo>
                      <a:pt x="433" y="152"/>
                      <a:pt x="531" y="202"/>
                      <a:pt x="572" y="202"/>
                    </a:cubicBezTo>
                    <a:cubicBezTo>
                      <a:pt x="578" y="202"/>
                      <a:pt x="582" y="201"/>
                      <a:pt x="586" y="199"/>
                    </a:cubicBezTo>
                    <a:cubicBezTo>
                      <a:pt x="615" y="181"/>
                      <a:pt x="522" y="65"/>
                      <a:pt x="336" y="19"/>
                    </a:cubicBezTo>
                    <a:cubicBezTo>
                      <a:pt x="283" y="5"/>
                      <a:pt x="232" y="0"/>
                      <a:pt x="1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50"/>
              <p:cNvSpPr/>
              <p:nvPr/>
            </p:nvSpPr>
            <p:spPr>
              <a:xfrm>
                <a:off x="-4398925" y="4625338"/>
                <a:ext cx="80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" extrusionOk="0">
                    <a:moveTo>
                      <a:pt x="60" y="0"/>
                    </a:moveTo>
                    <a:cubicBezTo>
                      <a:pt x="28" y="0"/>
                      <a:pt x="6" y="6"/>
                      <a:pt x="0" y="18"/>
                    </a:cubicBezTo>
                    <a:cubicBezTo>
                      <a:pt x="35" y="61"/>
                      <a:pt x="81" y="93"/>
                      <a:pt x="134" y="111"/>
                    </a:cubicBezTo>
                    <a:cubicBezTo>
                      <a:pt x="161" y="119"/>
                      <a:pt x="188" y="121"/>
                      <a:pt x="212" y="121"/>
                    </a:cubicBezTo>
                    <a:cubicBezTo>
                      <a:pt x="262" y="121"/>
                      <a:pt x="301" y="111"/>
                      <a:pt x="309" y="111"/>
                    </a:cubicBezTo>
                    <a:cubicBezTo>
                      <a:pt x="320" y="111"/>
                      <a:pt x="261" y="42"/>
                      <a:pt x="175" y="18"/>
                    </a:cubicBezTo>
                    <a:cubicBezTo>
                      <a:pt x="132" y="6"/>
                      <a:pt x="91" y="0"/>
                      <a:pt x="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50"/>
              <p:cNvSpPr/>
              <p:nvPr/>
            </p:nvSpPr>
            <p:spPr>
              <a:xfrm>
                <a:off x="-3473400" y="856738"/>
                <a:ext cx="564325" cy="736475"/>
              </a:xfrm>
              <a:custGeom>
                <a:avLst/>
                <a:gdLst/>
                <a:ahLst/>
                <a:cxnLst/>
                <a:rect l="l" t="t" r="r" b="b"/>
                <a:pathLst>
                  <a:path w="22573" h="29459" extrusionOk="0">
                    <a:moveTo>
                      <a:pt x="9781" y="0"/>
                    </a:moveTo>
                    <a:cubicBezTo>
                      <a:pt x="9400" y="0"/>
                      <a:pt x="9070" y="444"/>
                      <a:pt x="9258" y="903"/>
                    </a:cubicBezTo>
                    <a:cubicBezTo>
                      <a:pt x="9454" y="1543"/>
                      <a:pt x="9559" y="2206"/>
                      <a:pt x="9572" y="2874"/>
                    </a:cubicBezTo>
                    <a:cubicBezTo>
                      <a:pt x="9604" y="3408"/>
                      <a:pt x="9546" y="3942"/>
                      <a:pt x="9396" y="4456"/>
                    </a:cubicBezTo>
                    <a:cubicBezTo>
                      <a:pt x="9228" y="5036"/>
                      <a:pt x="9059" y="5548"/>
                      <a:pt x="8902" y="5962"/>
                    </a:cubicBezTo>
                    <a:lnTo>
                      <a:pt x="0" y="19917"/>
                    </a:lnTo>
                    <a:lnTo>
                      <a:pt x="3861" y="29458"/>
                    </a:lnTo>
                    <a:lnTo>
                      <a:pt x="14921" y="11369"/>
                    </a:lnTo>
                    <a:cubicBezTo>
                      <a:pt x="16851" y="10120"/>
                      <a:pt x="18054" y="9084"/>
                      <a:pt x="19363" y="8334"/>
                    </a:cubicBezTo>
                    <a:cubicBezTo>
                      <a:pt x="20974" y="7410"/>
                      <a:pt x="21572" y="6916"/>
                      <a:pt x="21381" y="6631"/>
                    </a:cubicBezTo>
                    <a:cubicBezTo>
                      <a:pt x="21299" y="6509"/>
                      <a:pt x="21254" y="6439"/>
                      <a:pt x="21133" y="6439"/>
                    </a:cubicBezTo>
                    <a:cubicBezTo>
                      <a:pt x="20869" y="6439"/>
                      <a:pt x="20243" y="6775"/>
                      <a:pt x="18072" y="7637"/>
                    </a:cubicBezTo>
                    <a:lnTo>
                      <a:pt x="18072" y="7637"/>
                    </a:lnTo>
                    <a:cubicBezTo>
                      <a:pt x="18072" y="7637"/>
                      <a:pt x="22572" y="5798"/>
                      <a:pt x="21288" y="5432"/>
                    </a:cubicBezTo>
                    <a:cubicBezTo>
                      <a:pt x="21258" y="5424"/>
                      <a:pt x="21219" y="5420"/>
                      <a:pt x="21173" y="5420"/>
                    </a:cubicBezTo>
                    <a:cubicBezTo>
                      <a:pt x="20872" y="5420"/>
                      <a:pt x="20251" y="5590"/>
                      <a:pt x="19576" y="5809"/>
                    </a:cubicBezTo>
                    <a:lnTo>
                      <a:pt x="19576" y="5809"/>
                    </a:lnTo>
                    <a:cubicBezTo>
                      <a:pt x="20677" y="5287"/>
                      <a:pt x="21060" y="4839"/>
                      <a:pt x="20956" y="4531"/>
                    </a:cubicBezTo>
                    <a:cubicBezTo>
                      <a:pt x="20919" y="4427"/>
                      <a:pt x="20779" y="4382"/>
                      <a:pt x="20568" y="4382"/>
                    </a:cubicBezTo>
                    <a:cubicBezTo>
                      <a:pt x="19724" y="4382"/>
                      <a:pt x="17752" y="5089"/>
                      <a:pt x="16761" y="5465"/>
                    </a:cubicBezTo>
                    <a:lnTo>
                      <a:pt x="16761" y="5465"/>
                    </a:lnTo>
                    <a:cubicBezTo>
                      <a:pt x="17780" y="5064"/>
                      <a:pt x="19802" y="4251"/>
                      <a:pt x="20207" y="3950"/>
                    </a:cubicBezTo>
                    <a:cubicBezTo>
                      <a:pt x="20753" y="3543"/>
                      <a:pt x="19933" y="3368"/>
                      <a:pt x="19224" y="3368"/>
                    </a:cubicBezTo>
                    <a:cubicBezTo>
                      <a:pt x="18421" y="3421"/>
                      <a:pt x="13827" y="4386"/>
                      <a:pt x="12484" y="4595"/>
                    </a:cubicBezTo>
                    <a:cubicBezTo>
                      <a:pt x="12412" y="4615"/>
                      <a:pt x="12340" y="4625"/>
                      <a:pt x="12269" y="4625"/>
                    </a:cubicBezTo>
                    <a:cubicBezTo>
                      <a:pt x="11874" y="4625"/>
                      <a:pt x="11521" y="4330"/>
                      <a:pt x="11473" y="3915"/>
                    </a:cubicBezTo>
                    <a:cubicBezTo>
                      <a:pt x="11537" y="1944"/>
                      <a:pt x="10531" y="380"/>
                      <a:pt x="10060" y="84"/>
                    </a:cubicBezTo>
                    <a:cubicBezTo>
                      <a:pt x="9968" y="26"/>
                      <a:pt x="9873" y="0"/>
                      <a:pt x="978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50"/>
              <p:cNvSpPr/>
              <p:nvPr/>
            </p:nvSpPr>
            <p:spPr>
              <a:xfrm>
                <a:off x="-3068850" y="1021913"/>
                <a:ext cx="1072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1838" extrusionOk="0">
                    <a:moveTo>
                      <a:pt x="4291" y="0"/>
                    </a:moveTo>
                    <a:lnTo>
                      <a:pt x="4291" y="0"/>
                    </a:lnTo>
                    <a:cubicBezTo>
                      <a:pt x="3527" y="163"/>
                      <a:pt x="2786" y="424"/>
                      <a:pt x="2088" y="774"/>
                    </a:cubicBezTo>
                    <a:cubicBezTo>
                      <a:pt x="1348" y="1036"/>
                      <a:pt x="647" y="1393"/>
                      <a:pt x="0" y="1838"/>
                    </a:cubicBezTo>
                    <a:cubicBezTo>
                      <a:pt x="765" y="1674"/>
                      <a:pt x="1506" y="1412"/>
                      <a:pt x="2204" y="1058"/>
                    </a:cubicBezTo>
                    <a:cubicBezTo>
                      <a:pt x="2943" y="799"/>
                      <a:pt x="3645" y="444"/>
                      <a:pt x="429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50"/>
              <p:cNvSpPr/>
              <p:nvPr/>
            </p:nvSpPr>
            <p:spPr>
              <a:xfrm>
                <a:off x="-3084100" y="996763"/>
                <a:ext cx="1171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1676" extrusionOk="0">
                    <a:moveTo>
                      <a:pt x="4687" y="0"/>
                    </a:moveTo>
                    <a:lnTo>
                      <a:pt x="4687" y="0"/>
                    </a:lnTo>
                    <a:cubicBezTo>
                      <a:pt x="3862" y="130"/>
                      <a:pt x="3057" y="363"/>
                      <a:pt x="2291" y="692"/>
                    </a:cubicBezTo>
                    <a:cubicBezTo>
                      <a:pt x="1488" y="922"/>
                      <a:pt x="719" y="1252"/>
                      <a:pt x="0" y="1675"/>
                    </a:cubicBezTo>
                    <a:cubicBezTo>
                      <a:pt x="824" y="1545"/>
                      <a:pt x="1629" y="1313"/>
                      <a:pt x="2396" y="983"/>
                    </a:cubicBezTo>
                    <a:cubicBezTo>
                      <a:pt x="3196" y="750"/>
                      <a:pt x="3966" y="421"/>
                      <a:pt x="468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50"/>
              <p:cNvSpPr/>
              <p:nvPr/>
            </p:nvSpPr>
            <p:spPr>
              <a:xfrm>
                <a:off x="-3099800" y="970163"/>
                <a:ext cx="1113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530" extrusionOk="0">
                    <a:moveTo>
                      <a:pt x="4453" y="1"/>
                    </a:moveTo>
                    <a:lnTo>
                      <a:pt x="4453" y="1"/>
                    </a:lnTo>
                    <a:cubicBezTo>
                      <a:pt x="3669" y="104"/>
                      <a:pt x="2903" y="312"/>
                      <a:pt x="2175" y="617"/>
                    </a:cubicBezTo>
                    <a:cubicBezTo>
                      <a:pt x="1413" y="826"/>
                      <a:pt x="682" y="1133"/>
                      <a:pt x="0" y="1530"/>
                    </a:cubicBezTo>
                    <a:cubicBezTo>
                      <a:pt x="783" y="1423"/>
                      <a:pt x="1549" y="1214"/>
                      <a:pt x="2279" y="907"/>
                    </a:cubicBezTo>
                    <a:cubicBezTo>
                      <a:pt x="3040" y="702"/>
                      <a:pt x="3771" y="397"/>
                      <a:pt x="4453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50"/>
              <p:cNvSpPr/>
              <p:nvPr/>
            </p:nvSpPr>
            <p:spPr>
              <a:xfrm>
                <a:off x="-4446775" y="731763"/>
                <a:ext cx="721900" cy="1155225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46209" extrusionOk="0">
                    <a:moveTo>
                      <a:pt x="19823" y="0"/>
                    </a:moveTo>
                    <a:lnTo>
                      <a:pt x="8775" y="128"/>
                    </a:lnTo>
                    <a:lnTo>
                      <a:pt x="0" y="2262"/>
                    </a:lnTo>
                    <a:cubicBezTo>
                      <a:pt x="0" y="2262"/>
                      <a:pt x="466" y="18723"/>
                      <a:pt x="466" y="18979"/>
                    </a:cubicBezTo>
                    <a:cubicBezTo>
                      <a:pt x="466" y="19235"/>
                      <a:pt x="5374" y="34580"/>
                      <a:pt x="5374" y="34580"/>
                    </a:cubicBezTo>
                    <a:lnTo>
                      <a:pt x="5135" y="46208"/>
                    </a:lnTo>
                    <a:lnTo>
                      <a:pt x="28876" y="38412"/>
                    </a:lnTo>
                    <a:lnTo>
                      <a:pt x="28765" y="23108"/>
                    </a:lnTo>
                    <a:lnTo>
                      <a:pt x="28765" y="1832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50"/>
              <p:cNvSpPr/>
              <p:nvPr/>
            </p:nvSpPr>
            <p:spPr>
              <a:xfrm>
                <a:off x="-4931700" y="788163"/>
                <a:ext cx="587025" cy="106657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42663" extrusionOk="0">
                    <a:moveTo>
                      <a:pt x="19397" y="1"/>
                    </a:moveTo>
                    <a:cubicBezTo>
                      <a:pt x="19397" y="1"/>
                      <a:pt x="16299" y="1367"/>
                      <a:pt x="15048" y="2384"/>
                    </a:cubicBezTo>
                    <a:cubicBezTo>
                      <a:pt x="14211" y="3064"/>
                      <a:pt x="6908" y="16135"/>
                      <a:pt x="2168" y="24764"/>
                    </a:cubicBezTo>
                    <a:cubicBezTo>
                      <a:pt x="0" y="28703"/>
                      <a:pt x="1436" y="33654"/>
                      <a:pt x="5375" y="35821"/>
                    </a:cubicBezTo>
                    <a:cubicBezTo>
                      <a:pt x="5491" y="35885"/>
                      <a:pt x="5608" y="35946"/>
                      <a:pt x="5727" y="36005"/>
                    </a:cubicBezTo>
                    <a:lnTo>
                      <a:pt x="19362" y="42662"/>
                    </a:lnTo>
                    <a:lnTo>
                      <a:pt x="23480" y="31231"/>
                    </a:lnTo>
                    <a:lnTo>
                      <a:pt x="15676" y="27016"/>
                    </a:lnTo>
                    <a:lnTo>
                      <a:pt x="21572" y="16753"/>
                    </a:lnTo>
                    <a:lnTo>
                      <a:pt x="193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50"/>
              <p:cNvSpPr/>
              <p:nvPr/>
            </p:nvSpPr>
            <p:spPr>
              <a:xfrm>
                <a:off x="-4574550" y="1692013"/>
                <a:ext cx="18550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509" extrusionOk="0">
                    <a:moveTo>
                      <a:pt x="7420" y="1"/>
                    </a:moveTo>
                    <a:lnTo>
                      <a:pt x="0" y="1874"/>
                    </a:lnTo>
                    <a:lnTo>
                      <a:pt x="0" y="6130"/>
                    </a:lnTo>
                    <a:lnTo>
                      <a:pt x="5077" y="6508"/>
                    </a:lnTo>
                    <a:lnTo>
                      <a:pt x="74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50"/>
              <p:cNvSpPr/>
              <p:nvPr/>
            </p:nvSpPr>
            <p:spPr>
              <a:xfrm>
                <a:off x="-4573525" y="1206063"/>
                <a:ext cx="16837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0208" extrusionOk="0">
                    <a:moveTo>
                      <a:pt x="6734" y="1"/>
                    </a:moveTo>
                    <a:cubicBezTo>
                      <a:pt x="4728" y="124"/>
                      <a:pt x="3047" y="1681"/>
                      <a:pt x="2181" y="3490"/>
                    </a:cubicBezTo>
                    <a:cubicBezTo>
                      <a:pt x="1315" y="5299"/>
                      <a:pt x="1123" y="7346"/>
                      <a:pt x="942" y="9340"/>
                    </a:cubicBezTo>
                    <a:lnTo>
                      <a:pt x="0" y="10112"/>
                    </a:lnTo>
                    <a:cubicBezTo>
                      <a:pt x="486" y="10176"/>
                      <a:pt x="976" y="10208"/>
                      <a:pt x="1466" y="10208"/>
                    </a:cubicBezTo>
                    <a:cubicBezTo>
                      <a:pt x="1811" y="10208"/>
                      <a:pt x="2157" y="10192"/>
                      <a:pt x="2501" y="10160"/>
                    </a:cubicBezTo>
                    <a:cubicBezTo>
                      <a:pt x="3339" y="10078"/>
                      <a:pt x="4125" y="9718"/>
                      <a:pt x="4733" y="9136"/>
                    </a:cubicBezTo>
                    <a:cubicBezTo>
                      <a:pt x="5536" y="8299"/>
                      <a:pt x="5734" y="7072"/>
                      <a:pt x="5896" y="5927"/>
                    </a:cubicBezTo>
                    <a:lnTo>
                      <a:pt x="67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50"/>
              <p:cNvSpPr/>
              <p:nvPr/>
            </p:nvSpPr>
            <p:spPr>
              <a:xfrm>
                <a:off x="-3807325" y="777563"/>
                <a:ext cx="629775" cy="923775"/>
              </a:xfrm>
              <a:custGeom>
                <a:avLst/>
                <a:gdLst/>
                <a:ahLst/>
                <a:cxnLst/>
                <a:rect l="l" t="t" r="r" b="b"/>
                <a:pathLst>
                  <a:path w="25191" h="36951" extrusionOk="0">
                    <a:moveTo>
                      <a:pt x="3187" y="0"/>
                    </a:moveTo>
                    <a:lnTo>
                      <a:pt x="1" y="21752"/>
                    </a:lnTo>
                    <a:lnTo>
                      <a:pt x="6699" y="33474"/>
                    </a:lnTo>
                    <a:cubicBezTo>
                      <a:pt x="6872" y="33775"/>
                      <a:pt x="7066" y="34063"/>
                      <a:pt x="7281" y="34334"/>
                    </a:cubicBezTo>
                    <a:cubicBezTo>
                      <a:pt x="8645" y="36054"/>
                      <a:pt x="10663" y="36951"/>
                      <a:pt x="12700" y="36951"/>
                    </a:cubicBezTo>
                    <a:cubicBezTo>
                      <a:pt x="14203" y="36951"/>
                      <a:pt x="15716" y="36463"/>
                      <a:pt x="16986" y="35457"/>
                    </a:cubicBezTo>
                    <a:lnTo>
                      <a:pt x="24434" y="25334"/>
                    </a:lnTo>
                    <a:cubicBezTo>
                      <a:pt x="25190" y="16385"/>
                      <a:pt x="18923" y="13309"/>
                      <a:pt x="18923" y="13309"/>
                    </a:cubicBezTo>
                    <a:lnTo>
                      <a:pt x="12765" y="21752"/>
                    </a:lnTo>
                    <a:lnTo>
                      <a:pt x="31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0"/>
              <p:cNvSpPr/>
              <p:nvPr/>
            </p:nvSpPr>
            <p:spPr>
              <a:xfrm>
                <a:off x="-4333825" y="721363"/>
                <a:ext cx="4188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7023" extrusionOk="0">
                    <a:moveTo>
                      <a:pt x="9786" y="1"/>
                    </a:moveTo>
                    <a:cubicBezTo>
                      <a:pt x="6902" y="1"/>
                      <a:pt x="3452" y="352"/>
                      <a:pt x="99" y="1556"/>
                    </a:cubicBezTo>
                    <a:cubicBezTo>
                      <a:pt x="1" y="1556"/>
                      <a:pt x="13898" y="17023"/>
                      <a:pt x="13898" y="17023"/>
                    </a:cubicBezTo>
                    <a:lnTo>
                      <a:pt x="16752" y="689"/>
                    </a:lnTo>
                    <a:cubicBezTo>
                      <a:pt x="16752" y="689"/>
                      <a:pt x="13824" y="1"/>
                      <a:pt x="9786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0"/>
              <p:cNvSpPr/>
              <p:nvPr/>
            </p:nvSpPr>
            <p:spPr>
              <a:xfrm>
                <a:off x="-4333975" y="760413"/>
                <a:ext cx="609100" cy="667675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6707" extrusionOk="0">
                    <a:moveTo>
                      <a:pt x="0" y="1"/>
                    </a:moveTo>
                    <a:cubicBezTo>
                      <a:pt x="64" y="105"/>
                      <a:pt x="141" y="202"/>
                      <a:pt x="227" y="290"/>
                    </a:cubicBezTo>
                    <a:lnTo>
                      <a:pt x="919" y="1099"/>
                    </a:lnTo>
                    <a:lnTo>
                      <a:pt x="3489" y="4006"/>
                    </a:lnTo>
                    <a:lnTo>
                      <a:pt x="11967" y="13565"/>
                    </a:lnTo>
                    <a:cubicBezTo>
                      <a:pt x="15287" y="17286"/>
                      <a:pt x="18352" y="20613"/>
                      <a:pt x="20619" y="22968"/>
                    </a:cubicBezTo>
                    <a:cubicBezTo>
                      <a:pt x="21753" y="24147"/>
                      <a:pt x="22678" y="25089"/>
                      <a:pt x="23329" y="25735"/>
                    </a:cubicBezTo>
                    <a:cubicBezTo>
                      <a:pt x="23643" y="26031"/>
                      <a:pt x="23893" y="26276"/>
                      <a:pt x="24085" y="26468"/>
                    </a:cubicBezTo>
                    <a:cubicBezTo>
                      <a:pt x="24167" y="26559"/>
                      <a:pt x="24261" y="26638"/>
                      <a:pt x="24364" y="26707"/>
                    </a:cubicBezTo>
                    <a:cubicBezTo>
                      <a:pt x="24296" y="26597"/>
                      <a:pt x="24218" y="26493"/>
                      <a:pt x="24131" y="26398"/>
                    </a:cubicBezTo>
                    <a:lnTo>
                      <a:pt x="23416" y="25624"/>
                    </a:lnTo>
                    <a:lnTo>
                      <a:pt x="20769" y="22799"/>
                    </a:lnTo>
                    <a:cubicBezTo>
                      <a:pt x="18548" y="20404"/>
                      <a:pt x="15507" y="17060"/>
                      <a:pt x="12192" y="13338"/>
                    </a:cubicBezTo>
                    <a:cubicBezTo>
                      <a:pt x="8878" y="9617"/>
                      <a:pt x="5861" y="6245"/>
                      <a:pt x="3645" y="3838"/>
                    </a:cubicBezTo>
                    <a:cubicBezTo>
                      <a:pt x="2541" y="2634"/>
                      <a:pt x="1640" y="1669"/>
                      <a:pt x="1006" y="1006"/>
                    </a:cubicBezTo>
                    <a:lnTo>
                      <a:pt x="273" y="251"/>
                    </a:lnTo>
                    <a:cubicBezTo>
                      <a:pt x="189" y="160"/>
                      <a:pt x="98" y="76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0"/>
              <p:cNvSpPr/>
              <p:nvPr/>
            </p:nvSpPr>
            <p:spPr>
              <a:xfrm>
                <a:off x="-4463475" y="1070313"/>
                <a:ext cx="134050" cy="4729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89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" y="258"/>
                      <a:pt x="57" y="513"/>
                      <a:pt x="122" y="762"/>
                    </a:cubicBezTo>
                    <a:cubicBezTo>
                      <a:pt x="215" y="1251"/>
                      <a:pt x="378" y="1955"/>
                      <a:pt x="588" y="2821"/>
                    </a:cubicBezTo>
                    <a:cubicBezTo>
                      <a:pt x="1012" y="4554"/>
                      <a:pt x="1698" y="6938"/>
                      <a:pt x="2500" y="9514"/>
                    </a:cubicBezTo>
                    <a:cubicBezTo>
                      <a:pt x="3303" y="12090"/>
                      <a:pt x="4029" y="14450"/>
                      <a:pt x="4530" y="16159"/>
                    </a:cubicBezTo>
                    <a:lnTo>
                      <a:pt x="5112" y="18182"/>
                    </a:lnTo>
                    <a:cubicBezTo>
                      <a:pt x="5173" y="18433"/>
                      <a:pt x="5257" y="18679"/>
                      <a:pt x="5362" y="18915"/>
                    </a:cubicBezTo>
                    <a:cubicBezTo>
                      <a:pt x="5356" y="18657"/>
                      <a:pt x="5323" y="18399"/>
                      <a:pt x="5262" y="18148"/>
                    </a:cubicBezTo>
                    <a:cubicBezTo>
                      <a:pt x="5158" y="17665"/>
                      <a:pt x="4984" y="16962"/>
                      <a:pt x="4762" y="16101"/>
                    </a:cubicBezTo>
                    <a:cubicBezTo>
                      <a:pt x="4315" y="14380"/>
                      <a:pt x="3635" y="12013"/>
                      <a:pt x="2809" y="9426"/>
                    </a:cubicBezTo>
                    <a:cubicBezTo>
                      <a:pt x="1983" y="6839"/>
                      <a:pt x="1296" y="4478"/>
                      <a:pt x="820" y="2769"/>
                    </a:cubicBezTo>
                    <a:cubicBezTo>
                      <a:pt x="570" y="1955"/>
                      <a:pt x="384" y="1274"/>
                      <a:pt x="238" y="739"/>
                    </a:cubicBezTo>
                    <a:cubicBezTo>
                      <a:pt x="188" y="485"/>
                      <a:pt x="107" y="237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0"/>
              <p:cNvSpPr/>
              <p:nvPr/>
            </p:nvSpPr>
            <p:spPr>
              <a:xfrm>
                <a:off x="-4700700" y="1396113"/>
                <a:ext cx="169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2425" extrusionOk="0">
                    <a:moveTo>
                      <a:pt x="1604" y="0"/>
                    </a:moveTo>
                    <a:cubicBezTo>
                      <a:pt x="1216" y="0"/>
                      <a:pt x="836" y="125"/>
                      <a:pt x="524" y="359"/>
                    </a:cubicBezTo>
                    <a:cubicBezTo>
                      <a:pt x="270" y="536"/>
                      <a:pt x="94" y="802"/>
                      <a:pt x="29" y="1104"/>
                    </a:cubicBezTo>
                    <a:cubicBezTo>
                      <a:pt x="1" y="1313"/>
                      <a:pt x="59" y="1424"/>
                      <a:pt x="59" y="1424"/>
                    </a:cubicBezTo>
                    <a:cubicBezTo>
                      <a:pt x="81" y="1424"/>
                      <a:pt x="81" y="1307"/>
                      <a:pt x="146" y="1116"/>
                    </a:cubicBezTo>
                    <a:cubicBezTo>
                      <a:pt x="245" y="873"/>
                      <a:pt x="420" y="668"/>
                      <a:pt x="645" y="535"/>
                    </a:cubicBezTo>
                    <a:cubicBezTo>
                      <a:pt x="909" y="363"/>
                      <a:pt x="1214" y="273"/>
                      <a:pt x="1524" y="273"/>
                    </a:cubicBezTo>
                    <a:cubicBezTo>
                      <a:pt x="1603" y="273"/>
                      <a:pt x="1683" y="278"/>
                      <a:pt x="1762" y="290"/>
                    </a:cubicBezTo>
                    <a:cubicBezTo>
                      <a:pt x="2251" y="383"/>
                      <a:pt x="2718" y="566"/>
                      <a:pt x="3140" y="831"/>
                    </a:cubicBezTo>
                    <a:cubicBezTo>
                      <a:pt x="4252" y="1566"/>
                      <a:pt x="5481" y="2105"/>
                      <a:pt x="6774" y="2424"/>
                    </a:cubicBezTo>
                    <a:cubicBezTo>
                      <a:pt x="6774" y="2342"/>
                      <a:pt x="5153" y="1727"/>
                      <a:pt x="3286" y="563"/>
                    </a:cubicBezTo>
                    <a:cubicBezTo>
                      <a:pt x="2833" y="279"/>
                      <a:pt x="2326" y="91"/>
                      <a:pt x="1797" y="11"/>
                    </a:cubicBezTo>
                    <a:cubicBezTo>
                      <a:pt x="1733" y="4"/>
                      <a:pt x="1668" y="0"/>
                      <a:pt x="16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50"/>
              <p:cNvSpPr/>
              <p:nvPr/>
            </p:nvSpPr>
            <p:spPr>
              <a:xfrm>
                <a:off x="-4576325" y="1533163"/>
                <a:ext cx="158825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12339" extrusionOk="0">
                    <a:moveTo>
                      <a:pt x="6311" y="0"/>
                    </a:moveTo>
                    <a:cubicBezTo>
                      <a:pt x="6133" y="84"/>
                      <a:pt x="5969" y="194"/>
                      <a:pt x="5823" y="325"/>
                    </a:cubicBezTo>
                    <a:cubicBezTo>
                      <a:pt x="5446" y="663"/>
                      <a:pt x="5089" y="1023"/>
                      <a:pt x="4752" y="1401"/>
                    </a:cubicBezTo>
                    <a:cubicBezTo>
                      <a:pt x="2498" y="3904"/>
                      <a:pt x="949" y="6960"/>
                      <a:pt x="264" y="10256"/>
                    </a:cubicBezTo>
                    <a:cubicBezTo>
                      <a:pt x="155" y="10752"/>
                      <a:pt x="78" y="11253"/>
                      <a:pt x="32" y="11757"/>
                    </a:cubicBezTo>
                    <a:cubicBezTo>
                      <a:pt x="1" y="11950"/>
                      <a:pt x="1" y="12146"/>
                      <a:pt x="32" y="12338"/>
                    </a:cubicBezTo>
                    <a:cubicBezTo>
                      <a:pt x="32" y="12338"/>
                      <a:pt x="32" y="12338"/>
                      <a:pt x="32" y="12338"/>
                    </a:cubicBezTo>
                    <a:cubicBezTo>
                      <a:pt x="85" y="12338"/>
                      <a:pt x="190" y="11555"/>
                      <a:pt x="496" y="10327"/>
                    </a:cubicBezTo>
                    <a:cubicBezTo>
                      <a:pt x="1300" y="7103"/>
                      <a:pt x="2830" y="4106"/>
                      <a:pt x="4968" y="1564"/>
                    </a:cubicBezTo>
                    <a:cubicBezTo>
                      <a:pt x="5782" y="582"/>
                      <a:pt x="6352" y="41"/>
                      <a:pt x="63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0"/>
              <p:cNvSpPr/>
              <p:nvPr/>
            </p:nvSpPr>
            <p:spPr>
              <a:xfrm>
                <a:off x="-3747425" y="913038"/>
                <a:ext cx="47125" cy="5497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19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295"/>
                      <a:pt x="68" y="587"/>
                      <a:pt x="145" y="872"/>
                    </a:cubicBezTo>
                    <a:cubicBezTo>
                      <a:pt x="274" y="1453"/>
                      <a:pt x="436" y="2256"/>
                      <a:pt x="629" y="3198"/>
                    </a:cubicBezTo>
                    <a:cubicBezTo>
                      <a:pt x="1197" y="5753"/>
                      <a:pt x="1516" y="8357"/>
                      <a:pt x="1582" y="10972"/>
                    </a:cubicBezTo>
                    <a:cubicBezTo>
                      <a:pt x="1543" y="13588"/>
                      <a:pt x="1282" y="16197"/>
                      <a:pt x="803" y="18770"/>
                    </a:cubicBezTo>
                    <a:lnTo>
                      <a:pt x="402" y="21125"/>
                    </a:lnTo>
                    <a:cubicBezTo>
                      <a:pt x="340" y="21410"/>
                      <a:pt x="300" y="21700"/>
                      <a:pt x="286" y="21990"/>
                    </a:cubicBezTo>
                    <a:cubicBezTo>
                      <a:pt x="392" y="21718"/>
                      <a:pt x="469" y="21436"/>
                      <a:pt x="518" y="21148"/>
                    </a:cubicBezTo>
                    <a:cubicBezTo>
                      <a:pt x="646" y="20607"/>
                      <a:pt x="821" y="19810"/>
                      <a:pt x="1012" y="18822"/>
                    </a:cubicBezTo>
                    <a:cubicBezTo>
                      <a:pt x="1556" y="16244"/>
                      <a:pt x="1848" y="13619"/>
                      <a:pt x="1884" y="10984"/>
                    </a:cubicBezTo>
                    <a:cubicBezTo>
                      <a:pt x="1826" y="8347"/>
                      <a:pt x="1475" y="5723"/>
                      <a:pt x="838" y="3164"/>
                    </a:cubicBezTo>
                    <a:cubicBezTo>
                      <a:pt x="605" y="2169"/>
                      <a:pt x="402" y="1378"/>
                      <a:pt x="257" y="838"/>
                    </a:cubicBezTo>
                    <a:cubicBezTo>
                      <a:pt x="196" y="551"/>
                      <a:pt x="110" y="272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50"/>
              <p:cNvSpPr/>
              <p:nvPr/>
            </p:nvSpPr>
            <p:spPr>
              <a:xfrm>
                <a:off x="-3495325" y="1337213"/>
                <a:ext cx="14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321" extrusionOk="0">
                    <a:moveTo>
                      <a:pt x="506" y="1"/>
                    </a:moveTo>
                    <a:cubicBezTo>
                      <a:pt x="280" y="1037"/>
                      <a:pt x="157" y="2091"/>
                      <a:pt x="139" y="3152"/>
                    </a:cubicBezTo>
                    <a:cubicBezTo>
                      <a:pt x="19" y="4204"/>
                      <a:pt x="0" y="5264"/>
                      <a:pt x="81" y="6320"/>
                    </a:cubicBezTo>
                    <a:cubicBezTo>
                      <a:pt x="299" y="5284"/>
                      <a:pt x="419" y="4228"/>
                      <a:pt x="442" y="3169"/>
                    </a:cubicBezTo>
                    <a:cubicBezTo>
                      <a:pt x="560" y="2118"/>
                      <a:pt x="582" y="1057"/>
                      <a:pt x="50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50"/>
              <p:cNvSpPr/>
              <p:nvPr/>
            </p:nvSpPr>
            <p:spPr>
              <a:xfrm>
                <a:off x="-3495075" y="1309438"/>
                <a:ext cx="70825" cy="1792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71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2" y="1246"/>
                      <a:pt x="760" y="2462"/>
                      <a:pt x="1281" y="3640"/>
                    </a:cubicBezTo>
                    <a:cubicBezTo>
                      <a:pt x="1705" y="4855"/>
                      <a:pt x="2225" y="6036"/>
                      <a:pt x="2833" y="7170"/>
                    </a:cubicBezTo>
                    <a:cubicBezTo>
                      <a:pt x="2508" y="5924"/>
                      <a:pt x="2082" y="4706"/>
                      <a:pt x="1559" y="3530"/>
                    </a:cubicBezTo>
                    <a:cubicBezTo>
                      <a:pt x="1137" y="2314"/>
                      <a:pt x="615" y="1133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50"/>
              <p:cNvSpPr/>
              <p:nvPr/>
            </p:nvSpPr>
            <p:spPr>
              <a:xfrm>
                <a:off x="-3431100" y="1239113"/>
                <a:ext cx="137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12461" extrusionOk="0">
                    <a:moveTo>
                      <a:pt x="35" y="0"/>
                    </a:moveTo>
                    <a:lnTo>
                      <a:pt x="35" y="0"/>
                    </a:lnTo>
                    <a:cubicBezTo>
                      <a:pt x="1" y="41"/>
                      <a:pt x="599" y="564"/>
                      <a:pt x="1466" y="1494"/>
                    </a:cubicBezTo>
                    <a:cubicBezTo>
                      <a:pt x="2594" y="2704"/>
                      <a:pt x="3522" y="4088"/>
                      <a:pt x="4210" y="5593"/>
                    </a:cubicBezTo>
                    <a:cubicBezTo>
                      <a:pt x="4862" y="7111"/>
                      <a:pt x="5223" y="8738"/>
                      <a:pt x="5274" y="10390"/>
                    </a:cubicBezTo>
                    <a:cubicBezTo>
                      <a:pt x="5315" y="11664"/>
                      <a:pt x="5221" y="12461"/>
                      <a:pt x="5274" y="12461"/>
                    </a:cubicBezTo>
                    <a:cubicBezTo>
                      <a:pt x="5341" y="12284"/>
                      <a:pt x="5378" y="12097"/>
                      <a:pt x="5385" y="11909"/>
                    </a:cubicBezTo>
                    <a:cubicBezTo>
                      <a:pt x="5453" y="11406"/>
                      <a:pt x="5488" y="10899"/>
                      <a:pt x="5489" y="10391"/>
                    </a:cubicBezTo>
                    <a:cubicBezTo>
                      <a:pt x="5499" y="8700"/>
                      <a:pt x="5158" y="7025"/>
                      <a:pt x="4489" y="5471"/>
                    </a:cubicBezTo>
                    <a:cubicBezTo>
                      <a:pt x="3561" y="3476"/>
                      <a:pt x="2193" y="1717"/>
                      <a:pt x="488" y="325"/>
                    </a:cubicBezTo>
                    <a:cubicBezTo>
                      <a:pt x="355" y="195"/>
                      <a:pt x="202" y="85"/>
                      <a:pt x="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0"/>
              <p:cNvSpPr/>
              <p:nvPr/>
            </p:nvSpPr>
            <p:spPr>
              <a:xfrm>
                <a:off x="-4601275" y="876688"/>
                <a:ext cx="3788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15155" h="5263" extrusionOk="0">
                    <a:moveTo>
                      <a:pt x="12698" y="0"/>
                    </a:moveTo>
                    <a:cubicBezTo>
                      <a:pt x="12677" y="0"/>
                      <a:pt x="12656" y="1"/>
                      <a:pt x="12635" y="1"/>
                    </a:cubicBezTo>
                    <a:cubicBezTo>
                      <a:pt x="12620" y="1"/>
                      <a:pt x="12606" y="1"/>
                      <a:pt x="12591" y="1"/>
                    </a:cubicBezTo>
                    <a:cubicBezTo>
                      <a:pt x="11607" y="1"/>
                      <a:pt x="10650" y="330"/>
                      <a:pt x="9873" y="937"/>
                    </a:cubicBezTo>
                    <a:cubicBezTo>
                      <a:pt x="8972" y="1640"/>
                      <a:pt x="8403" y="2750"/>
                      <a:pt x="7611" y="3687"/>
                    </a:cubicBezTo>
                    <a:cubicBezTo>
                      <a:pt x="7241" y="4144"/>
                      <a:pt x="6766" y="4507"/>
                      <a:pt x="6228" y="4745"/>
                    </a:cubicBezTo>
                    <a:cubicBezTo>
                      <a:pt x="5832" y="4898"/>
                      <a:pt x="5412" y="4975"/>
                      <a:pt x="4991" y="4975"/>
                    </a:cubicBezTo>
                    <a:cubicBezTo>
                      <a:pt x="4866" y="4975"/>
                      <a:pt x="4741" y="4968"/>
                      <a:pt x="4617" y="4955"/>
                    </a:cubicBezTo>
                    <a:cubicBezTo>
                      <a:pt x="3676" y="4835"/>
                      <a:pt x="2783" y="4471"/>
                      <a:pt x="2029" y="3897"/>
                    </a:cubicBezTo>
                    <a:cubicBezTo>
                      <a:pt x="1511" y="3513"/>
                      <a:pt x="1015" y="3100"/>
                      <a:pt x="547" y="2658"/>
                    </a:cubicBezTo>
                    <a:cubicBezTo>
                      <a:pt x="384" y="2481"/>
                      <a:pt x="200" y="2325"/>
                      <a:pt x="0" y="2193"/>
                    </a:cubicBezTo>
                    <a:lnTo>
                      <a:pt x="0" y="2193"/>
                    </a:lnTo>
                    <a:cubicBezTo>
                      <a:pt x="136" y="2390"/>
                      <a:pt x="292" y="2572"/>
                      <a:pt x="465" y="2739"/>
                    </a:cubicBezTo>
                    <a:cubicBezTo>
                      <a:pt x="906" y="3225"/>
                      <a:pt x="1388" y="3670"/>
                      <a:pt x="1906" y="4070"/>
                    </a:cubicBezTo>
                    <a:cubicBezTo>
                      <a:pt x="2676" y="4698"/>
                      <a:pt x="3603" y="5101"/>
                      <a:pt x="4587" y="5233"/>
                    </a:cubicBezTo>
                    <a:cubicBezTo>
                      <a:pt x="4739" y="5253"/>
                      <a:pt x="4892" y="5262"/>
                      <a:pt x="5044" y="5262"/>
                    </a:cubicBezTo>
                    <a:cubicBezTo>
                      <a:pt x="5483" y="5262"/>
                      <a:pt x="5920" y="5182"/>
                      <a:pt x="6332" y="5025"/>
                    </a:cubicBezTo>
                    <a:cubicBezTo>
                      <a:pt x="6920" y="4766"/>
                      <a:pt x="7435" y="4367"/>
                      <a:pt x="7832" y="3861"/>
                    </a:cubicBezTo>
                    <a:cubicBezTo>
                      <a:pt x="8658" y="2879"/>
                      <a:pt x="9210" y="1797"/>
                      <a:pt x="10042" y="1134"/>
                    </a:cubicBezTo>
                    <a:cubicBezTo>
                      <a:pt x="10776" y="541"/>
                      <a:pt x="11686" y="209"/>
                      <a:pt x="12629" y="187"/>
                    </a:cubicBezTo>
                    <a:cubicBezTo>
                      <a:pt x="12687" y="184"/>
                      <a:pt x="12744" y="183"/>
                      <a:pt x="12801" y="183"/>
                    </a:cubicBezTo>
                    <a:cubicBezTo>
                      <a:pt x="13384" y="183"/>
                      <a:pt x="13961" y="295"/>
                      <a:pt x="14502" y="512"/>
                    </a:cubicBezTo>
                    <a:cubicBezTo>
                      <a:pt x="14920" y="692"/>
                      <a:pt x="15147" y="809"/>
                      <a:pt x="15147" y="809"/>
                    </a:cubicBezTo>
                    <a:cubicBezTo>
                      <a:pt x="15154" y="805"/>
                      <a:pt x="15110" y="773"/>
                      <a:pt x="15013" y="709"/>
                    </a:cubicBezTo>
                    <a:cubicBezTo>
                      <a:pt x="14869" y="603"/>
                      <a:pt x="14714" y="510"/>
                      <a:pt x="14554" y="431"/>
                    </a:cubicBezTo>
                    <a:cubicBezTo>
                      <a:pt x="13976" y="147"/>
                      <a:pt x="13341" y="0"/>
                      <a:pt x="1269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0"/>
              <p:cNvSpPr/>
              <p:nvPr/>
            </p:nvSpPr>
            <p:spPr>
              <a:xfrm>
                <a:off x="-4730075" y="1134438"/>
                <a:ext cx="29365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10252" extrusionOk="0">
                    <a:moveTo>
                      <a:pt x="452" y="1"/>
                    </a:moveTo>
                    <a:cubicBezTo>
                      <a:pt x="300" y="1"/>
                      <a:pt x="149" y="16"/>
                      <a:pt x="0" y="47"/>
                    </a:cubicBezTo>
                    <a:cubicBezTo>
                      <a:pt x="814" y="120"/>
                      <a:pt x="1617" y="290"/>
                      <a:pt x="2391" y="552"/>
                    </a:cubicBezTo>
                    <a:cubicBezTo>
                      <a:pt x="3214" y="864"/>
                      <a:pt x="3975" y="1322"/>
                      <a:pt x="4635" y="1906"/>
                    </a:cubicBezTo>
                    <a:cubicBezTo>
                      <a:pt x="5437" y="2628"/>
                      <a:pt x="6056" y="3528"/>
                      <a:pt x="6443" y="4535"/>
                    </a:cubicBezTo>
                    <a:cubicBezTo>
                      <a:pt x="6885" y="5599"/>
                      <a:pt x="7163" y="6687"/>
                      <a:pt x="7606" y="7616"/>
                    </a:cubicBezTo>
                    <a:cubicBezTo>
                      <a:pt x="7976" y="8467"/>
                      <a:pt x="8581" y="9193"/>
                      <a:pt x="9350" y="9710"/>
                    </a:cubicBezTo>
                    <a:cubicBezTo>
                      <a:pt x="9840" y="10062"/>
                      <a:pt x="10427" y="10252"/>
                      <a:pt x="11029" y="10252"/>
                    </a:cubicBezTo>
                    <a:cubicBezTo>
                      <a:pt x="11051" y="10252"/>
                      <a:pt x="11073" y="10252"/>
                      <a:pt x="11095" y="10251"/>
                    </a:cubicBezTo>
                    <a:cubicBezTo>
                      <a:pt x="11263" y="10242"/>
                      <a:pt x="11429" y="10210"/>
                      <a:pt x="11589" y="10158"/>
                    </a:cubicBezTo>
                    <a:cubicBezTo>
                      <a:pt x="11643" y="10140"/>
                      <a:pt x="11696" y="10117"/>
                      <a:pt x="11746" y="10089"/>
                    </a:cubicBezTo>
                    <a:cubicBezTo>
                      <a:pt x="11745" y="10084"/>
                      <a:pt x="11739" y="10082"/>
                      <a:pt x="11727" y="10082"/>
                    </a:cubicBezTo>
                    <a:cubicBezTo>
                      <a:pt x="11673" y="10082"/>
                      <a:pt x="11506" y="10121"/>
                      <a:pt x="11230" y="10121"/>
                    </a:cubicBezTo>
                    <a:cubicBezTo>
                      <a:pt x="11180" y="10121"/>
                      <a:pt x="11128" y="10120"/>
                      <a:pt x="11072" y="10117"/>
                    </a:cubicBezTo>
                    <a:cubicBezTo>
                      <a:pt x="10482" y="10093"/>
                      <a:pt x="9914" y="9891"/>
                      <a:pt x="9443" y="9536"/>
                    </a:cubicBezTo>
                    <a:cubicBezTo>
                      <a:pt x="8736" y="9015"/>
                      <a:pt x="8183" y="8312"/>
                      <a:pt x="7844" y="7500"/>
                    </a:cubicBezTo>
                    <a:cubicBezTo>
                      <a:pt x="7431" y="6599"/>
                      <a:pt x="7163" y="5518"/>
                      <a:pt x="6728" y="4419"/>
                    </a:cubicBezTo>
                    <a:cubicBezTo>
                      <a:pt x="6320" y="3371"/>
                      <a:pt x="5666" y="2438"/>
                      <a:pt x="4821" y="1697"/>
                    </a:cubicBezTo>
                    <a:cubicBezTo>
                      <a:pt x="4129" y="1099"/>
                      <a:pt x="3327" y="641"/>
                      <a:pt x="2460" y="348"/>
                    </a:cubicBezTo>
                    <a:cubicBezTo>
                      <a:pt x="1883" y="147"/>
                      <a:pt x="1280" y="34"/>
                      <a:pt x="669" y="11"/>
                    </a:cubicBezTo>
                    <a:cubicBezTo>
                      <a:pt x="597" y="4"/>
                      <a:pt x="524" y="1"/>
                      <a:pt x="45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0"/>
              <p:cNvSpPr/>
              <p:nvPr/>
            </p:nvSpPr>
            <p:spPr>
              <a:xfrm>
                <a:off x="-4790700" y="1462688"/>
                <a:ext cx="259200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9181" extrusionOk="0">
                    <a:moveTo>
                      <a:pt x="7886" y="1"/>
                    </a:moveTo>
                    <a:cubicBezTo>
                      <a:pt x="7102" y="1"/>
                      <a:pt x="6323" y="144"/>
                      <a:pt x="5588" y="423"/>
                    </a:cubicBezTo>
                    <a:cubicBezTo>
                      <a:pt x="5114" y="614"/>
                      <a:pt x="4674" y="881"/>
                      <a:pt x="4286" y="1214"/>
                    </a:cubicBezTo>
                    <a:cubicBezTo>
                      <a:pt x="3874" y="1578"/>
                      <a:pt x="3535" y="2019"/>
                      <a:pt x="3291" y="2511"/>
                    </a:cubicBezTo>
                    <a:cubicBezTo>
                      <a:pt x="2875" y="3460"/>
                      <a:pt x="2582" y="4459"/>
                      <a:pt x="2420" y="5482"/>
                    </a:cubicBezTo>
                    <a:cubicBezTo>
                      <a:pt x="2292" y="6297"/>
                      <a:pt x="2054" y="7092"/>
                      <a:pt x="1710" y="7843"/>
                    </a:cubicBezTo>
                    <a:cubicBezTo>
                      <a:pt x="1478" y="8340"/>
                      <a:pt x="1079" y="8742"/>
                      <a:pt x="582" y="8977"/>
                    </a:cubicBezTo>
                    <a:cubicBezTo>
                      <a:pt x="392" y="9036"/>
                      <a:pt x="198" y="9077"/>
                      <a:pt x="1" y="9099"/>
                    </a:cubicBezTo>
                    <a:cubicBezTo>
                      <a:pt x="39" y="9132"/>
                      <a:pt x="82" y="9157"/>
                      <a:pt x="129" y="9175"/>
                    </a:cubicBezTo>
                    <a:cubicBezTo>
                      <a:pt x="167" y="9178"/>
                      <a:pt x="205" y="9180"/>
                      <a:pt x="244" y="9180"/>
                    </a:cubicBezTo>
                    <a:cubicBezTo>
                      <a:pt x="364" y="9180"/>
                      <a:pt x="484" y="9163"/>
                      <a:pt x="600" y="9129"/>
                    </a:cubicBezTo>
                    <a:cubicBezTo>
                      <a:pt x="1154" y="8913"/>
                      <a:pt x="1608" y="8497"/>
                      <a:pt x="1874" y="7966"/>
                    </a:cubicBezTo>
                    <a:cubicBezTo>
                      <a:pt x="2256" y="7206"/>
                      <a:pt x="2524" y="6395"/>
                      <a:pt x="2670" y="5558"/>
                    </a:cubicBezTo>
                    <a:cubicBezTo>
                      <a:pt x="2841" y="4557"/>
                      <a:pt x="3134" y="3580"/>
                      <a:pt x="3542" y="2651"/>
                    </a:cubicBezTo>
                    <a:cubicBezTo>
                      <a:pt x="3989" y="1756"/>
                      <a:pt x="4748" y="1056"/>
                      <a:pt x="5677" y="685"/>
                    </a:cubicBezTo>
                    <a:cubicBezTo>
                      <a:pt x="6435" y="378"/>
                      <a:pt x="7245" y="220"/>
                      <a:pt x="8063" y="220"/>
                    </a:cubicBezTo>
                    <a:cubicBezTo>
                      <a:pt x="8066" y="220"/>
                      <a:pt x="8069" y="220"/>
                      <a:pt x="8072" y="220"/>
                    </a:cubicBezTo>
                    <a:cubicBezTo>
                      <a:pt x="9301" y="220"/>
                      <a:pt x="10131" y="370"/>
                      <a:pt x="10324" y="370"/>
                    </a:cubicBezTo>
                    <a:cubicBezTo>
                      <a:pt x="10353" y="370"/>
                      <a:pt x="10368" y="367"/>
                      <a:pt x="10368" y="359"/>
                    </a:cubicBezTo>
                    <a:cubicBezTo>
                      <a:pt x="10182" y="282"/>
                      <a:pt x="9986" y="227"/>
                      <a:pt x="9787" y="197"/>
                    </a:cubicBezTo>
                    <a:cubicBezTo>
                      <a:pt x="9229" y="85"/>
                      <a:pt x="8663" y="21"/>
                      <a:pt x="8095" y="4"/>
                    </a:cubicBezTo>
                    <a:cubicBezTo>
                      <a:pt x="8025" y="2"/>
                      <a:pt x="7956" y="1"/>
                      <a:pt x="788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50"/>
              <p:cNvSpPr/>
              <p:nvPr/>
            </p:nvSpPr>
            <p:spPr>
              <a:xfrm>
                <a:off x="-4552175" y="1689163"/>
                <a:ext cx="164900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6596" h="1995" extrusionOk="0">
                    <a:moveTo>
                      <a:pt x="5179" y="1"/>
                    </a:moveTo>
                    <a:cubicBezTo>
                      <a:pt x="4472" y="1"/>
                      <a:pt x="3766" y="111"/>
                      <a:pt x="3089" y="332"/>
                    </a:cubicBezTo>
                    <a:cubicBezTo>
                      <a:pt x="1930" y="601"/>
                      <a:pt x="864" y="1175"/>
                      <a:pt x="1" y="1994"/>
                    </a:cubicBezTo>
                    <a:cubicBezTo>
                      <a:pt x="1015" y="1443"/>
                      <a:pt x="2075" y="983"/>
                      <a:pt x="3171" y="622"/>
                    </a:cubicBezTo>
                    <a:cubicBezTo>
                      <a:pt x="4296" y="364"/>
                      <a:pt x="5441" y="207"/>
                      <a:pt x="6596" y="150"/>
                    </a:cubicBezTo>
                    <a:cubicBezTo>
                      <a:pt x="6128" y="50"/>
                      <a:pt x="5653" y="1"/>
                      <a:pt x="517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0"/>
              <p:cNvSpPr/>
              <p:nvPr/>
            </p:nvSpPr>
            <p:spPr>
              <a:xfrm>
                <a:off x="-4420575" y="1132513"/>
                <a:ext cx="410500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6133" extrusionOk="0">
                    <a:moveTo>
                      <a:pt x="16419" y="1"/>
                    </a:moveTo>
                    <a:cubicBezTo>
                      <a:pt x="16186" y="19"/>
                      <a:pt x="15956" y="68"/>
                      <a:pt x="15735" y="147"/>
                    </a:cubicBezTo>
                    <a:cubicBezTo>
                      <a:pt x="15097" y="383"/>
                      <a:pt x="14497" y="709"/>
                      <a:pt x="13949" y="1112"/>
                    </a:cubicBezTo>
                    <a:cubicBezTo>
                      <a:pt x="13156" y="1717"/>
                      <a:pt x="12398" y="2370"/>
                      <a:pt x="11682" y="3066"/>
                    </a:cubicBezTo>
                    <a:cubicBezTo>
                      <a:pt x="10830" y="3918"/>
                      <a:pt x="9860" y="4647"/>
                      <a:pt x="8804" y="5228"/>
                    </a:cubicBezTo>
                    <a:cubicBezTo>
                      <a:pt x="8000" y="5626"/>
                      <a:pt x="7118" y="5830"/>
                      <a:pt x="6228" y="5830"/>
                    </a:cubicBezTo>
                    <a:cubicBezTo>
                      <a:pt x="5924" y="5830"/>
                      <a:pt x="5618" y="5806"/>
                      <a:pt x="5315" y="5758"/>
                    </a:cubicBezTo>
                    <a:cubicBezTo>
                      <a:pt x="4344" y="5611"/>
                      <a:pt x="3397" y="5339"/>
                      <a:pt x="2495" y="4949"/>
                    </a:cubicBezTo>
                    <a:cubicBezTo>
                      <a:pt x="1013" y="4294"/>
                      <a:pt x="114" y="3783"/>
                      <a:pt x="10" y="3783"/>
                    </a:cubicBezTo>
                    <a:cubicBezTo>
                      <a:pt x="5" y="3783"/>
                      <a:pt x="2" y="3784"/>
                      <a:pt x="1" y="3786"/>
                    </a:cubicBezTo>
                    <a:cubicBezTo>
                      <a:pt x="192" y="3944"/>
                      <a:pt x="401" y="4082"/>
                      <a:pt x="623" y="4193"/>
                    </a:cubicBezTo>
                    <a:cubicBezTo>
                      <a:pt x="1030" y="4432"/>
                      <a:pt x="1628" y="4775"/>
                      <a:pt x="2407" y="5135"/>
                    </a:cubicBezTo>
                    <a:cubicBezTo>
                      <a:pt x="3317" y="5567"/>
                      <a:pt x="4281" y="5875"/>
                      <a:pt x="5274" y="6048"/>
                    </a:cubicBezTo>
                    <a:cubicBezTo>
                      <a:pt x="5607" y="6105"/>
                      <a:pt x="5942" y="6133"/>
                      <a:pt x="6277" y="6133"/>
                    </a:cubicBezTo>
                    <a:cubicBezTo>
                      <a:pt x="7189" y="6133"/>
                      <a:pt x="8094" y="5925"/>
                      <a:pt x="8920" y="5519"/>
                    </a:cubicBezTo>
                    <a:cubicBezTo>
                      <a:pt x="9994" y="4924"/>
                      <a:pt x="10974" y="4171"/>
                      <a:pt x="11827" y="3287"/>
                    </a:cubicBezTo>
                    <a:cubicBezTo>
                      <a:pt x="12640" y="2513"/>
                      <a:pt x="13367" y="1815"/>
                      <a:pt x="14036" y="1303"/>
                    </a:cubicBezTo>
                    <a:cubicBezTo>
                      <a:pt x="14559" y="894"/>
                      <a:pt x="15129" y="548"/>
                      <a:pt x="15734" y="274"/>
                    </a:cubicBezTo>
                    <a:cubicBezTo>
                      <a:pt x="15969" y="201"/>
                      <a:pt x="16198" y="109"/>
                      <a:pt x="1641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0"/>
              <p:cNvSpPr/>
              <p:nvPr/>
            </p:nvSpPr>
            <p:spPr>
              <a:xfrm>
                <a:off x="-3930000" y="1187663"/>
                <a:ext cx="231175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1503" extrusionOk="0">
                    <a:moveTo>
                      <a:pt x="8110" y="0"/>
                    </a:moveTo>
                    <a:cubicBezTo>
                      <a:pt x="8035" y="0"/>
                      <a:pt x="7960" y="2"/>
                      <a:pt x="7885" y="5"/>
                    </a:cubicBezTo>
                    <a:cubicBezTo>
                      <a:pt x="7827" y="5"/>
                      <a:pt x="7769" y="4"/>
                      <a:pt x="7711" y="4"/>
                    </a:cubicBezTo>
                    <a:cubicBezTo>
                      <a:pt x="6653" y="4"/>
                      <a:pt x="5596" y="81"/>
                      <a:pt x="4547" y="232"/>
                    </a:cubicBezTo>
                    <a:cubicBezTo>
                      <a:pt x="3442" y="396"/>
                      <a:pt x="2352" y="647"/>
                      <a:pt x="1286" y="982"/>
                    </a:cubicBezTo>
                    <a:cubicBezTo>
                      <a:pt x="837" y="1096"/>
                      <a:pt x="405" y="1268"/>
                      <a:pt x="0" y="1493"/>
                    </a:cubicBezTo>
                    <a:cubicBezTo>
                      <a:pt x="2" y="1499"/>
                      <a:pt x="13" y="1502"/>
                      <a:pt x="32" y="1502"/>
                    </a:cubicBezTo>
                    <a:cubicBezTo>
                      <a:pt x="299" y="1502"/>
                      <a:pt x="2226" y="915"/>
                      <a:pt x="4594" y="533"/>
                    </a:cubicBezTo>
                    <a:cubicBezTo>
                      <a:pt x="7129" y="127"/>
                      <a:pt x="9246" y="219"/>
                      <a:pt x="9246" y="127"/>
                    </a:cubicBezTo>
                    <a:cubicBezTo>
                      <a:pt x="8873" y="42"/>
                      <a:pt x="8491" y="0"/>
                      <a:pt x="811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0"/>
              <p:cNvSpPr/>
              <p:nvPr/>
            </p:nvSpPr>
            <p:spPr>
              <a:xfrm>
                <a:off x="-3951925" y="932638"/>
                <a:ext cx="2147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8588" h="25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7" y="192"/>
                      <a:pt x="814" y="339"/>
                      <a:pt x="1244" y="437"/>
                    </a:cubicBezTo>
                    <a:lnTo>
                      <a:pt x="4274" y="1332"/>
                    </a:lnTo>
                    <a:lnTo>
                      <a:pt x="7308" y="2216"/>
                    </a:lnTo>
                    <a:cubicBezTo>
                      <a:pt x="7722" y="2365"/>
                      <a:pt x="8151" y="2467"/>
                      <a:pt x="8587" y="2519"/>
                    </a:cubicBezTo>
                    <a:cubicBezTo>
                      <a:pt x="8205" y="2302"/>
                      <a:pt x="7797" y="2132"/>
                      <a:pt x="7374" y="2013"/>
                    </a:cubicBezTo>
                    <a:cubicBezTo>
                      <a:pt x="6612" y="1740"/>
                      <a:pt x="5553" y="1390"/>
                      <a:pt x="4361" y="1041"/>
                    </a:cubicBezTo>
                    <a:cubicBezTo>
                      <a:pt x="3169" y="693"/>
                      <a:pt x="2088" y="414"/>
                      <a:pt x="1297" y="227"/>
                    </a:cubicBezTo>
                    <a:cubicBezTo>
                      <a:pt x="875" y="100"/>
                      <a:pt x="439" y="24"/>
                      <a:pt x="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0"/>
              <p:cNvSpPr/>
              <p:nvPr/>
            </p:nvSpPr>
            <p:spPr>
              <a:xfrm>
                <a:off x="-3712825" y="1025963"/>
                <a:ext cx="8500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2372" extrusionOk="0">
                    <a:moveTo>
                      <a:pt x="3373" y="1"/>
                    </a:moveTo>
                    <a:cubicBezTo>
                      <a:pt x="3373" y="1"/>
                      <a:pt x="3373" y="2"/>
                      <a:pt x="3373" y="2"/>
                    </a:cubicBezTo>
                    <a:lnTo>
                      <a:pt x="3373" y="2"/>
                    </a:lnTo>
                    <a:cubicBezTo>
                      <a:pt x="3375" y="2"/>
                      <a:pt x="3377" y="1"/>
                      <a:pt x="3379" y="1"/>
                    </a:cubicBezTo>
                    <a:close/>
                    <a:moveTo>
                      <a:pt x="3373" y="2"/>
                    </a:moveTo>
                    <a:cubicBezTo>
                      <a:pt x="1981" y="315"/>
                      <a:pt x="769" y="1165"/>
                      <a:pt x="1" y="2368"/>
                    </a:cubicBezTo>
                    <a:cubicBezTo>
                      <a:pt x="4" y="2370"/>
                      <a:pt x="7" y="2371"/>
                      <a:pt x="12" y="2371"/>
                    </a:cubicBezTo>
                    <a:cubicBezTo>
                      <a:pt x="123" y="2371"/>
                      <a:pt x="748" y="1730"/>
                      <a:pt x="1629" y="1100"/>
                    </a:cubicBezTo>
                    <a:cubicBezTo>
                      <a:pt x="2543" y="447"/>
                      <a:pt x="3399" y="92"/>
                      <a:pt x="3373" y="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0"/>
              <p:cNvSpPr/>
              <p:nvPr/>
            </p:nvSpPr>
            <p:spPr>
              <a:xfrm>
                <a:off x="-3720675" y="1290938"/>
                <a:ext cx="222000" cy="1724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6899" extrusionOk="0">
                    <a:moveTo>
                      <a:pt x="8874" y="0"/>
                    </a:moveTo>
                    <a:cubicBezTo>
                      <a:pt x="8817" y="0"/>
                      <a:pt x="8646" y="613"/>
                      <a:pt x="8089" y="1519"/>
                    </a:cubicBezTo>
                    <a:cubicBezTo>
                      <a:pt x="7351" y="2663"/>
                      <a:pt x="6375" y="3635"/>
                      <a:pt x="5228" y="4368"/>
                    </a:cubicBezTo>
                    <a:cubicBezTo>
                      <a:pt x="4069" y="5099"/>
                      <a:pt x="2843" y="5715"/>
                      <a:pt x="1565" y="6207"/>
                    </a:cubicBezTo>
                    <a:cubicBezTo>
                      <a:pt x="1026" y="6395"/>
                      <a:pt x="503" y="6626"/>
                      <a:pt x="1" y="6899"/>
                    </a:cubicBezTo>
                    <a:cubicBezTo>
                      <a:pt x="564" y="6787"/>
                      <a:pt x="1114" y="6624"/>
                      <a:pt x="1646" y="6410"/>
                    </a:cubicBezTo>
                    <a:cubicBezTo>
                      <a:pt x="2963" y="5966"/>
                      <a:pt x="4222" y="5366"/>
                      <a:pt x="5397" y="4625"/>
                    </a:cubicBezTo>
                    <a:cubicBezTo>
                      <a:pt x="6592" y="3873"/>
                      <a:pt x="7589" y="2843"/>
                      <a:pt x="8304" y="1624"/>
                    </a:cubicBezTo>
                    <a:cubicBezTo>
                      <a:pt x="8510" y="1257"/>
                      <a:pt x="8674" y="867"/>
                      <a:pt x="8792" y="461"/>
                    </a:cubicBezTo>
                    <a:cubicBezTo>
                      <a:pt x="8849" y="315"/>
                      <a:pt x="8878" y="159"/>
                      <a:pt x="8880" y="2"/>
                    </a:cubicBezTo>
                    <a:cubicBezTo>
                      <a:pt x="8878" y="1"/>
                      <a:pt x="8876" y="0"/>
                      <a:pt x="88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0"/>
              <p:cNvSpPr/>
              <p:nvPr/>
            </p:nvSpPr>
            <p:spPr>
              <a:xfrm>
                <a:off x="-3476175" y="1378788"/>
                <a:ext cx="18700" cy="32722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3089" extrusionOk="0">
                    <a:moveTo>
                      <a:pt x="147" y="1"/>
                    </a:moveTo>
                    <a:cubicBezTo>
                      <a:pt x="50" y="635"/>
                      <a:pt x="12" y="1277"/>
                      <a:pt x="29" y="1919"/>
                    </a:cubicBezTo>
                    <a:cubicBezTo>
                      <a:pt x="1" y="3123"/>
                      <a:pt x="13" y="4762"/>
                      <a:pt x="93" y="6571"/>
                    </a:cubicBezTo>
                    <a:cubicBezTo>
                      <a:pt x="175" y="8379"/>
                      <a:pt x="309" y="10025"/>
                      <a:pt x="443" y="11188"/>
                    </a:cubicBezTo>
                    <a:cubicBezTo>
                      <a:pt x="482" y="11828"/>
                      <a:pt x="577" y="12465"/>
                      <a:pt x="728" y="13088"/>
                    </a:cubicBezTo>
                    <a:cubicBezTo>
                      <a:pt x="748" y="12443"/>
                      <a:pt x="723" y="11795"/>
                      <a:pt x="652" y="11152"/>
                    </a:cubicBezTo>
                    <a:cubicBezTo>
                      <a:pt x="575" y="9972"/>
                      <a:pt x="477" y="8338"/>
                      <a:pt x="396" y="6536"/>
                    </a:cubicBezTo>
                    <a:cubicBezTo>
                      <a:pt x="315" y="4733"/>
                      <a:pt x="274" y="3082"/>
                      <a:pt x="239" y="1919"/>
                    </a:cubicBezTo>
                    <a:cubicBezTo>
                      <a:pt x="252" y="1277"/>
                      <a:pt x="221" y="636"/>
                      <a:pt x="147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0"/>
              <p:cNvSpPr/>
              <p:nvPr/>
            </p:nvSpPr>
            <p:spPr>
              <a:xfrm>
                <a:off x="-3425425" y="1222138"/>
                <a:ext cx="2209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2382" extrusionOk="0">
                    <a:moveTo>
                      <a:pt x="1834" y="1"/>
                    </a:moveTo>
                    <a:cubicBezTo>
                      <a:pt x="1676" y="1"/>
                      <a:pt x="1519" y="4"/>
                      <a:pt x="1361" y="10"/>
                    </a:cubicBezTo>
                    <a:cubicBezTo>
                      <a:pt x="1344" y="10"/>
                      <a:pt x="1326" y="10"/>
                      <a:pt x="1309" y="10"/>
                    </a:cubicBezTo>
                    <a:cubicBezTo>
                      <a:pt x="866" y="10"/>
                      <a:pt x="425" y="77"/>
                      <a:pt x="0" y="207"/>
                    </a:cubicBezTo>
                    <a:cubicBezTo>
                      <a:pt x="132" y="204"/>
                      <a:pt x="264" y="203"/>
                      <a:pt x="395" y="203"/>
                    </a:cubicBezTo>
                    <a:cubicBezTo>
                      <a:pt x="1802" y="203"/>
                      <a:pt x="3205" y="349"/>
                      <a:pt x="4582" y="637"/>
                    </a:cubicBezTo>
                    <a:cubicBezTo>
                      <a:pt x="6063" y="1054"/>
                      <a:pt x="7491" y="1639"/>
                      <a:pt x="8838" y="2382"/>
                    </a:cubicBezTo>
                    <a:cubicBezTo>
                      <a:pt x="8513" y="2057"/>
                      <a:pt x="8138" y="1786"/>
                      <a:pt x="7728" y="1580"/>
                    </a:cubicBezTo>
                    <a:cubicBezTo>
                      <a:pt x="6768" y="1025"/>
                      <a:pt x="5734" y="608"/>
                      <a:pt x="4658" y="342"/>
                    </a:cubicBezTo>
                    <a:cubicBezTo>
                      <a:pt x="3733" y="115"/>
                      <a:pt x="2785" y="1"/>
                      <a:pt x="183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50"/>
              <p:cNvSpPr/>
              <p:nvPr/>
            </p:nvSpPr>
            <p:spPr>
              <a:xfrm>
                <a:off x="-3170325" y="990963"/>
                <a:ext cx="53825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998" extrusionOk="0">
                    <a:moveTo>
                      <a:pt x="158" y="0"/>
                    </a:moveTo>
                    <a:cubicBezTo>
                      <a:pt x="381" y="855"/>
                      <a:pt x="413" y="1748"/>
                      <a:pt x="251" y="2616"/>
                    </a:cubicBezTo>
                    <a:cubicBezTo>
                      <a:pt x="205" y="2796"/>
                      <a:pt x="149" y="2973"/>
                      <a:pt x="83" y="3146"/>
                    </a:cubicBezTo>
                    <a:lnTo>
                      <a:pt x="1" y="3361"/>
                    </a:lnTo>
                    <a:lnTo>
                      <a:pt x="227" y="3361"/>
                    </a:lnTo>
                    <a:cubicBezTo>
                      <a:pt x="280" y="3358"/>
                      <a:pt x="333" y="3356"/>
                      <a:pt x="386" y="3356"/>
                    </a:cubicBezTo>
                    <a:cubicBezTo>
                      <a:pt x="816" y="3356"/>
                      <a:pt x="1241" y="3468"/>
                      <a:pt x="1617" y="3681"/>
                    </a:cubicBezTo>
                    <a:cubicBezTo>
                      <a:pt x="1912" y="3847"/>
                      <a:pt x="2098" y="3998"/>
                      <a:pt x="2126" y="3998"/>
                    </a:cubicBezTo>
                    <a:cubicBezTo>
                      <a:pt x="2128" y="3998"/>
                      <a:pt x="2129" y="3997"/>
                      <a:pt x="2129" y="3995"/>
                    </a:cubicBezTo>
                    <a:cubicBezTo>
                      <a:pt x="2152" y="3977"/>
                      <a:pt x="2036" y="3761"/>
                      <a:pt x="1699" y="3524"/>
                    </a:cubicBezTo>
                    <a:cubicBezTo>
                      <a:pt x="1322" y="3246"/>
                      <a:pt x="872" y="3088"/>
                      <a:pt x="408" y="3064"/>
                    </a:cubicBezTo>
                    <a:lnTo>
                      <a:pt x="408" y="3064"/>
                    </a:lnTo>
                    <a:cubicBezTo>
                      <a:pt x="451" y="2940"/>
                      <a:pt x="487" y="2814"/>
                      <a:pt x="518" y="2686"/>
                    </a:cubicBezTo>
                    <a:cubicBezTo>
                      <a:pt x="687" y="2043"/>
                      <a:pt x="687" y="1369"/>
                      <a:pt x="518" y="727"/>
                    </a:cubicBezTo>
                    <a:cubicBezTo>
                      <a:pt x="373" y="238"/>
                      <a:pt x="193" y="0"/>
                      <a:pt x="158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50"/>
              <p:cNvSpPr/>
              <p:nvPr/>
            </p:nvSpPr>
            <p:spPr>
              <a:xfrm>
                <a:off x="-4600700" y="1578638"/>
                <a:ext cx="925425" cy="2139800"/>
              </a:xfrm>
              <a:custGeom>
                <a:avLst/>
                <a:gdLst/>
                <a:ahLst/>
                <a:cxnLst/>
                <a:rect l="l" t="t" r="r" b="b"/>
                <a:pathLst>
                  <a:path w="37017" h="85592" extrusionOk="0">
                    <a:moveTo>
                      <a:pt x="12339" y="1"/>
                    </a:moveTo>
                    <a:lnTo>
                      <a:pt x="12251" y="868"/>
                    </a:lnTo>
                    <a:cubicBezTo>
                      <a:pt x="12251" y="868"/>
                      <a:pt x="1571" y="13782"/>
                      <a:pt x="709" y="22655"/>
                    </a:cubicBezTo>
                    <a:cubicBezTo>
                      <a:pt x="1" y="29980"/>
                      <a:pt x="1942" y="85592"/>
                      <a:pt x="1942" y="85592"/>
                    </a:cubicBezTo>
                    <a:lnTo>
                      <a:pt x="37016" y="81667"/>
                    </a:lnTo>
                    <a:lnTo>
                      <a:pt x="35446" y="844"/>
                    </a:lnTo>
                    <a:lnTo>
                      <a:pt x="1233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50"/>
              <p:cNvSpPr/>
              <p:nvPr/>
            </p:nvSpPr>
            <p:spPr>
              <a:xfrm>
                <a:off x="-4033850" y="1883788"/>
                <a:ext cx="121775" cy="17705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70822" extrusionOk="0">
                    <a:moveTo>
                      <a:pt x="4864" y="0"/>
                    </a:moveTo>
                    <a:cubicBezTo>
                      <a:pt x="4856" y="53"/>
                      <a:pt x="4856" y="109"/>
                      <a:pt x="4864" y="163"/>
                    </a:cubicBezTo>
                    <a:cubicBezTo>
                      <a:pt x="4853" y="302"/>
                      <a:pt x="4824" y="477"/>
                      <a:pt x="4824" y="698"/>
                    </a:cubicBezTo>
                    <a:cubicBezTo>
                      <a:pt x="4794" y="1192"/>
                      <a:pt x="4755" y="1884"/>
                      <a:pt x="4701" y="2762"/>
                    </a:cubicBezTo>
                    <a:cubicBezTo>
                      <a:pt x="4598" y="4582"/>
                      <a:pt x="4452" y="7169"/>
                      <a:pt x="4271" y="10362"/>
                    </a:cubicBezTo>
                    <a:cubicBezTo>
                      <a:pt x="3888" y="16775"/>
                      <a:pt x="3334" y="25643"/>
                      <a:pt x="2613" y="35412"/>
                    </a:cubicBezTo>
                    <a:cubicBezTo>
                      <a:pt x="1892" y="45180"/>
                      <a:pt x="1241" y="54053"/>
                      <a:pt x="765" y="60449"/>
                    </a:cubicBezTo>
                    <a:cubicBezTo>
                      <a:pt x="508" y="63641"/>
                      <a:pt x="317" y="66229"/>
                      <a:pt x="183" y="68037"/>
                    </a:cubicBezTo>
                    <a:cubicBezTo>
                      <a:pt x="119" y="68939"/>
                      <a:pt x="72" y="69613"/>
                      <a:pt x="37" y="70101"/>
                    </a:cubicBezTo>
                    <a:lnTo>
                      <a:pt x="8" y="70642"/>
                    </a:lnTo>
                    <a:cubicBezTo>
                      <a:pt x="1" y="70701"/>
                      <a:pt x="1" y="70762"/>
                      <a:pt x="8" y="70822"/>
                    </a:cubicBezTo>
                    <a:cubicBezTo>
                      <a:pt x="27" y="70763"/>
                      <a:pt x="39" y="70703"/>
                      <a:pt x="43" y="70642"/>
                    </a:cubicBezTo>
                    <a:lnTo>
                      <a:pt x="101" y="70108"/>
                    </a:lnTo>
                    <a:cubicBezTo>
                      <a:pt x="148" y="69618"/>
                      <a:pt x="217" y="68926"/>
                      <a:pt x="299" y="68048"/>
                    </a:cubicBezTo>
                    <a:cubicBezTo>
                      <a:pt x="456" y="66262"/>
                      <a:pt x="684" y="63675"/>
                      <a:pt x="962" y="60489"/>
                    </a:cubicBezTo>
                    <a:cubicBezTo>
                      <a:pt x="1498" y="54064"/>
                      <a:pt x="2201" y="45237"/>
                      <a:pt x="2898" y="35457"/>
                    </a:cubicBezTo>
                    <a:cubicBezTo>
                      <a:pt x="3596" y="25677"/>
                      <a:pt x="4137" y="16793"/>
                      <a:pt x="4468" y="10396"/>
                    </a:cubicBezTo>
                    <a:cubicBezTo>
                      <a:pt x="4620" y="7186"/>
                      <a:pt x="4748" y="4587"/>
                      <a:pt x="4800" y="2791"/>
                    </a:cubicBezTo>
                    <a:cubicBezTo>
                      <a:pt x="4830" y="1890"/>
                      <a:pt x="4864" y="1221"/>
                      <a:pt x="4864" y="727"/>
                    </a:cubicBezTo>
                    <a:lnTo>
                      <a:pt x="4864" y="186"/>
                    </a:lnTo>
                    <a:cubicBezTo>
                      <a:pt x="4871" y="124"/>
                      <a:pt x="4871" y="61"/>
                      <a:pt x="486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50"/>
              <p:cNvSpPr/>
              <p:nvPr/>
            </p:nvSpPr>
            <p:spPr>
              <a:xfrm>
                <a:off x="-4057250" y="2273063"/>
                <a:ext cx="607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259" extrusionOk="0">
                    <a:moveTo>
                      <a:pt x="1283" y="0"/>
                    </a:moveTo>
                    <a:cubicBezTo>
                      <a:pt x="1114" y="0"/>
                      <a:pt x="1032" y="64"/>
                      <a:pt x="1032" y="64"/>
                    </a:cubicBezTo>
                    <a:cubicBezTo>
                      <a:pt x="1315" y="106"/>
                      <a:pt x="1578" y="232"/>
                      <a:pt x="1788" y="425"/>
                    </a:cubicBezTo>
                    <a:cubicBezTo>
                      <a:pt x="1998" y="630"/>
                      <a:pt x="2109" y="917"/>
                      <a:pt x="2091" y="1210"/>
                    </a:cubicBezTo>
                    <a:cubicBezTo>
                      <a:pt x="2019" y="1549"/>
                      <a:pt x="1766" y="1821"/>
                      <a:pt x="1433" y="1918"/>
                    </a:cubicBezTo>
                    <a:cubicBezTo>
                      <a:pt x="1346" y="1944"/>
                      <a:pt x="1257" y="1956"/>
                      <a:pt x="1169" y="1956"/>
                    </a:cubicBezTo>
                    <a:cubicBezTo>
                      <a:pt x="920" y="1956"/>
                      <a:pt x="677" y="1857"/>
                      <a:pt x="498" y="1675"/>
                    </a:cubicBezTo>
                    <a:cubicBezTo>
                      <a:pt x="323" y="1437"/>
                      <a:pt x="262" y="1136"/>
                      <a:pt x="329" y="849"/>
                    </a:cubicBezTo>
                    <a:cubicBezTo>
                      <a:pt x="403" y="573"/>
                      <a:pt x="559" y="325"/>
                      <a:pt x="776" y="139"/>
                    </a:cubicBezTo>
                    <a:cubicBezTo>
                      <a:pt x="775" y="135"/>
                      <a:pt x="766" y="132"/>
                      <a:pt x="751" y="132"/>
                    </a:cubicBezTo>
                    <a:cubicBezTo>
                      <a:pt x="711" y="132"/>
                      <a:pt x="629" y="152"/>
                      <a:pt x="532" y="215"/>
                    </a:cubicBezTo>
                    <a:cubicBezTo>
                      <a:pt x="330" y="354"/>
                      <a:pt x="183" y="560"/>
                      <a:pt x="120" y="796"/>
                    </a:cubicBezTo>
                    <a:cubicBezTo>
                      <a:pt x="0" y="1150"/>
                      <a:pt x="59" y="1539"/>
                      <a:pt x="277" y="1843"/>
                    </a:cubicBezTo>
                    <a:cubicBezTo>
                      <a:pt x="504" y="2118"/>
                      <a:pt x="831" y="2258"/>
                      <a:pt x="1160" y="2258"/>
                    </a:cubicBezTo>
                    <a:cubicBezTo>
                      <a:pt x="1442" y="2258"/>
                      <a:pt x="1726" y="2154"/>
                      <a:pt x="1948" y="1943"/>
                    </a:cubicBezTo>
                    <a:cubicBezTo>
                      <a:pt x="2429" y="1485"/>
                      <a:pt x="2423" y="717"/>
                      <a:pt x="1934" y="268"/>
                    </a:cubicBezTo>
                    <a:cubicBezTo>
                      <a:pt x="1754" y="106"/>
                      <a:pt x="1524" y="12"/>
                      <a:pt x="128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50"/>
              <p:cNvSpPr/>
              <p:nvPr/>
            </p:nvSpPr>
            <p:spPr>
              <a:xfrm>
                <a:off x="-4083575" y="2595763"/>
                <a:ext cx="596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270" extrusionOk="0">
                    <a:moveTo>
                      <a:pt x="1283" y="1"/>
                    </a:moveTo>
                    <a:cubicBezTo>
                      <a:pt x="1114" y="1"/>
                      <a:pt x="1032" y="65"/>
                      <a:pt x="1032" y="65"/>
                    </a:cubicBezTo>
                    <a:cubicBezTo>
                      <a:pt x="1315" y="107"/>
                      <a:pt x="1578" y="232"/>
                      <a:pt x="1788" y="425"/>
                    </a:cubicBezTo>
                    <a:cubicBezTo>
                      <a:pt x="1998" y="631"/>
                      <a:pt x="2109" y="917"/>
                      <a:pt x="2091" y="1210"/>
                    </a:cubicBezTo>
                    <a:cubicBezTo>
                      <a:pt x="2034" y="1558"/>
                      <a:pt x="1776" y="1839"/>
                      <a:pt x="1434" y="1925"/>
                    </a:cubicBezTo>
                    <a:cubicBezTo>
                      <a:pt x="1341" y="1957"/>
                      <a:pt x="1245" y="1973"/>
                      <a:pt x="1151" y="1973"/>
                    </a:cubicBezTo>
                    <a:cubicBezTo>
                      <a:pt x="905" y="1973"/>
                      <a:pt x="665" y="1868"/>
                      <a:pt x="497" y="1676"/>
                    </a:cubicBezTo>
                    <a:cubicBezTo>
                      <a:pt x="325" y="1438"/>
                      <a:pt x="263" y="1136"/>
                      <a:pt x="329" y="850"/>
                    </a:cubicBezTo>
                    <a:cubicBezTo>
                      <a:pt x="403" y="573"/>
                      <a:pt x="559" y="326"/>
                      <a:pt x="777" y="140"/>
                    </a:cubicBezTo>
                    <a:cubicBezTo>
                      <a:pt x="771" y="140"/>
                      <a:pt x="672" y="140"/>
                      <a:pt x="532" y="216"/>
                    </a:cubicBezTo>
                    <a:cubicBezTo>
                      <a:pt x="330" y="354"/>
                      <a:pt x="183" y="560"/>
                      <a:pt x="120" y="797"/>
                    </a:cubicBezTo>
                    <a:cubicBezTo>
                      <a:pt x="1" y="1150"/>
                      <a:pt x="59" y="1541"/>
                      <a:pt x="277" y="1844"/>
                    </a:cubicBezTo>
                    <a:cubicBezTo>
                      <a:pt x="493" y="2118"/>
                      <a:pt x="818" y="2270"/>
                      <a:pt x="1154" y="2270"/>
                    </a:cubicBezTo>
                    <a:cubicBezTo>
                      <a:pt x="1275" y="2270"/>
                      <a:pt x="1397" y="2250"/>
                      <a:pt x="1515" y="2210"/>
                    </a:cubicBezTo>
                    <a:cubicBezTo>
                      <a:pt x="1977" y="2097"/>
                      <a:pt x="2320" y="1707"/>
                      <a:pt x="2370" y="1233"/>
                    </a:cubicBezTo>
                    <a:cubicBezTo>
                      <a:pt x="2383" y="861"/>
                      <a:pt x="2222" y="504"/>
                      <a:pt x="1934" y="268"/>
                    </a:cubicBezTo>
                    <a:cubicBezTo>
                      <a:pt x="1753" y="108"/>
                      <a:pt x="1524" y="14"/>
                      <a:pt x="128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50"/>
              <p:cNvSpPr/>
              <p:nvPr/>
            </p:nvSpPr>
            <p:spPr>
              <a:xfrm>
                <a:off x="-4116000" y="2907738"/>
                <a:ext cx="614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330" extrusionOk="0">
                    <a:moveTo>
                      <a:pt x="1300" y="0"/>
                    </a:moveTo>
                    <a:cubicBezTo>
                      <a:pt x="1132" y="0"/>
                      <a:pt x="1050" y="63"/>
                      <a:pt x="1050" y="63"/>
                    </a:cubicBezTo>
                    <a:cubicBezTo>
                      <a:pt x="1334" y="100"/>
                      <a:pt x="1601" y="224"/>
                      <a:pt x="1812" y="418"/>
                    </a:cubicBezTo>
                    <a:cubicBezTo>
                      <a:pt x="2023" y="626"/>
                      <a:pt x="2134" y="915"/>
                      <a:pt x="2115" y="1210"/>
                    </a:cubicBezTo>
                    <a:cubicBezTo>
                      <a:pt x="2058" y="1557"/>
                      <a:pt x="1800" y="1837"/>
                      <a:pt x="1457" y="1918"/>
                    </a:cubicBezTo>
                    <a:cubicBezTo>
                      <a:pt x="1364" y="1950"/>
                      <a:pt x="1268" y="1966"/>
                      <a:pt x="1172" y="1966"/>
                    </a:cubicBezTo>
                    <a:cubicBezTo>
                      <a:pt x="927" y="1966"/>
                      <a:pt x="686" y="1863"/>
                      <a:pt x="515" y="1674"/>
                    </a:cubicBezTo>
                    <a:cubicBezTo>
                      <a:pt x="347" y="1434"/>
                      <a:pt x="287" y="1135"/>
                      <a:pt x="352" y="848"/>
                    </a:cubicBezTo>
                    <a:cubicBezTo>
                      <a:pt x="463" y="325"/>
                      <a:pt x="830" y="180"/>
                      <a:pt x="795" y="133"/>
                    </a:cubicBezTo>
                    <a:cubicBezTo>
                      <a:pt x="793" y="130"/>
                      <a:pt x="787" y="129"/>
                      <a:pt x="776" y="129"/>
                    </a:cubicBezTo>
                    <a:cubicBezTo>
                      <a:pt x="740" y="129"/>
                      <a:pt x="657" y="147"/>
                      <a:pt x="550" y="209"/>
                    </a:cubicBezTo>
                    <a:cubicBezTo>
                      <a:pt x="351" y="350"/>
                      <a:pt x="208" y="555"/>
                      <a:pt x="144" y="791"/>
                    </a:cubicBezTo>
                    <a:cubicBezTo>
                      <a:pt x="1" y="1200"/>
                      <a:pt x="99" y="1655"/>
                      <a:pt x="398" y="1969"/>
                    </a:cubicBezTo>
                    <a:cubicBezTo>
                      <a:pt x="620" y="2203"/>
                      <a:pt x="925" y="2330"/>
                      <a:pt x="1239" y="2330"/>
                    </a:cubicBezTo>
                    <a:cubicBezTo>
                      <a:pt x="1347" y="2330"/>
                      <a:pt x="1456" y="2314"/>
                      <a:pt x="1563" y="2283"/>
                    </a:cubicBezTo>
                    <a:cubicBezTo>
                      <a:pt x="1979" y="2162"/>
                      <a:pt x="2293" y="1818"/>
                      <a:pt x="2376" y="1392"/>
                    </a:cubicBezTo>
                    <a:cubicBezTo>
                      <a:pt x="2459" y="966"/>
                      <a:pt x="2297" y="531"/>
                      <a:pt x="1958" y="261"/>
                    </a:cubicBezTo>
                    <a:cubicBezTo>
                      <a:pt x="1773" y="104"/>
                      <a:pt x="1542" y="12"/>
                      <a:pt x="13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0"/>
              <p:cNvSpPr/>
              <p:nvPr/>
            </p:nvSpPr>
            <p:spPr>
              <a:xfrm>
                <a:off x="-4140950" y="3264588"/>
                <a:ext cx="593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261" extrusionOk="0">
                    <a:moveTo>
                      <a:pt x="1275" y="0"/>
                    </a:moveTo>
                    <a:cubicBezTo>
                      <a:pt x="1106" y="0"/>
                      <a:pt x="1025" y="64"/>
                      <a:pt x="1025" y="64"/>
                    </a:cubicBezTo>
                    <a:cubicBezTo>
                      <a:pt x="1307" y="102"/>
                      <a:pt x="1572" y="226"/>
                      <a:pt x="1781" y="419"/>
                    </a:cubicBezTo>
                    <a:cubicBezTo>
                      <a:pt x="1994" y="625"/>
                      <a:pt x="2104" y="914"/>
                      <a:pt x="2083" y="1210"/>
                    </a:cubicBezTo>
                    <a:cubicBezTo>
                      <a:pt x="2031" y="1559"/>
                      <a:pt x="1771" y="1841"/>
                      <a:pt x="1427" y="1919"/>
                    </a:cubicBezTo>
                    <a:cubicBezTo>
                      <a:pt x="1334" y="1951"/>
                      <a:pt x="1239" y="1966"/>
                      <a:pt x="1144" y="1966"/>
                    </a:cubicBezTo>
                    <a:cubicBezTo>
                      <a:pt x="899" y="1966"/>
                      <a:pt x="660" y="1863"/>
                      <a:pt x="490" y="1675"/>
                    </a:cubicBezTo>
                    <a:cubicBezTo>
                      <a:pt x="317" y="1437"/>
                      <a:pt x="255" y="1136"/>
                      <a:pt x="321" y="849"/>
                    </a:cubicBezTo>
                    <a:cubicBezTo>
                      <a:pt x="432" y="326"/>
                      <a:pt x="799" y="180"/>
                      <a:pt x="769" y="134"/>
                    </a:cubicBezTo>
                    <a:cubicBezTo>
                      <a:pt x="763" y="134"/>
                      <a:pt x="665" y="134"/>
                      <a:pt x="525" y="210"/>
                    </a:cubicBezTo>
                    <a:cubicBezTo>
                      <a:pt x="326" y="352"/>
                      <a:pt x="181" y="556"/>
                      <a:pt x="112" y="792"/>
                    </a:cubicBezTo>
                    <a:cubicBezTo>
                      <a:pt x="1" y="1148"/>
                      <a:pt x="59" y="1536"/>
                      <a:pt x="269" y="1844"/>
                    </a:cubicBezTo>
                    <a:cubicBezTo>
                      <a:pt x="500" y="2112"/>
                      <a:pt x="834" y="2260"/>
                      <a:pt x="1177" y="2260"/>
                    </a:cubicBezTo>
                    <a:cubicBezTo>
                      <a:pt x="1289" y="2260"/>
                      <a:pt x="1402" y="2245"/>
                      <a:pt x="1512" y="2212"/>
                    </a:cubicBezTo>
                    <a:cubicBezTo>
                      <a:pt x="1963" y="2081"/>
                      <a:pt x="2296" y="1698"/>
                      <a:pt x="2362" y="1233"/>
                    </a:cubicBezTo>
                    <a:cubicBezTo>
                      <a:pt x="2374" y="859"/>
                      <a:pt x="2213" y="502"/>
                      <a:pt x="1926" y="262"/>
                    </a:cubicBezTo>
                    <a:cubicBezTo>
                      <a:pt x="1745" y="104"/>
                      <a:pt x="1515" y="12"/>
                      <a:pt x="127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50"/>
              <p:cNvSpPr/>
              <p:nvPr/>
            </p:nvSpPr>
            <p:spPr>
              <a:xfrm>
                <a:off x="-3888750" y="251238"/>
                <a:ext cx="138450" cy="2386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9547" extrusionOk="0">
                    <a:moveTo>
                      <a:pt x="3426" y="1"/>
                    </a:moveTo>
                    <a:cubicBezTo>
                      <a:pt x="3207" y="1"/>
                      <a:pt x="2686" y="522"/>
                      <a:pt x="2049" y="1435"/>
                    </a:cubicBezTo>
                    <a:cubicBezTo>
                      <a:pt x="1646" y="2021"/>
                      <a:pt x="1277" y="2630"/>
                      <a:pt x="945" y="3260"/>
                    </a:cubicBezTo>
                    <a:cubicBezTo>
                      <a:pt x="452" y="4081"/>
                      <a:pt x="147" y="5000"/>
                      <a:pt x="49" y="5952"/>
                    </a:cubicBezTo>
                    <a:cubicBezTo>
                      <a:pt x="1" y="7042"/>
                      <a:pt x="466" y="8093"/>
                      <a:pt x="1305" y="8790"/>
                    </a:cubicBezTo>
                    <a:cubicBezTo>
                      <a:pt x="1881" y="9280"/>
                      <a:pt x="2611" y="9546"/>
                      <a:pt x="3361" y="9546"/>
                    </a:cubicBezTo>
                    <a:cubicBezTo>
                      <a:pt x="3472" y="9546"/>
                      <a:pt x="3584" y="9541"/>
                      <a:pt x="3696" y="9529"/>
                    </a:cubicBezTo>
                    <a:cubicBezTo>
                      <a:pt x="4244" y="9479"/>
                      <a:pt x="4764" y="9262"/>
                      <a:pt x="5184" y="8906"/>
                    </a:cubicBezTo>
                    <a:cubicBezTo>
                      <a:pt x="5474" y="8651"/>
                      <a:pt x="5538" y="8441"/>
                      <a:pt x="5474" y="8366"/>
                    </a:cubicBezTo>
                    <a:cubicBezTo>
                      <a:pt x="5448" y="8331"/>
                      <a:pt x="5403" y="8317"/>
                      <a:pt x="5339" y="8317"/>
                    </a:cubicBezTo>
                    <a:cubicBezTo>
                      <a:pt x="5113" y="8317"/>
                      <a:pt x="4657" y="8489"/>
                      <a:pt x="4028" y="8489"/>
                    </a:cubicBezTo>
                    <a:cubicBezTo>
                      <a:pt x="3916" y="8489"/>
                      <a:pt x="3800" y="8483"/>
                      <a:pt x="3678" y="8471"/>
                    </a:cubicBezTo>
                    <a:cubicBezTo>
                      <a:pt x="3132" y="8408"/>
                      <a:pt x="2624" y="8160"/>
                      <a:pt x="2241" y="7766"/>
                    </a:cubicBezTo>
                    <a:cubicBezTo>
                      <a:pt x="1780" y="7305"/>
                      <a:pt x="1533" y="6673"/>
                      <a:pt x="1562" y="6022"/>
                    </a:cubicBezTo>
                    <a:cubicBezTo>
                      <a:pt x="1659" y="5269"/>
                      <a:pt x="1877" y="4537"/>
                      <a:pt x="2206" y="3853"/>
                    </a:cubicBezTo>
                    <a:cubicBezTo>
                      <a:pt x="2492" y="3155"/>
                      <a:pt x="2759" y="2522"/>
                      <a:pt x="2991" y="1940"/>
                    </a:cubicBezTo>
                    <a:cubicBezTo>
                      <a:pt x="3428" y="847"/>
                      <a:pt x="3655" y="126"/>
                      <a:pt x="3480" y="15"/>
                    </a:cubicBezTo>
                    <a:cubicBezTo>
                      <a:pt x="3465" y="6"/>
                      <a:pt x="3447" y="1"/>
                      <a:pt x="342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50"/>
              <p:cNvSpPr/>
              <p:nvPr/>
            </p:nvSpPr>
            <p:spPr>
              <a:xfrm>
                <a:off x="-4482950" y="-110062"/>
                <a:ext cx="291550" cy="262600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0504" extrusionOk="0">
                    <a:moveTo>
                      <a:pt x="6545" y="0"/>
                    </a:moveTo>
                    <a:cubicBezTo>
                      <a:pt x="5537" y="0"/>
                      <a:pt x="4534" y="248"/>
                      <a:pt x="3629" y="734"/>
                    </a:cubicBezTo>
                    <a:cubicBezTo>
                      <a:pt x="2232" y="1422"/>
                      <a:pt x="1141" y="2602"/>
                      <a:pt x="564" y="4049"/>
                    </a:cubicBezTo>
                    <a:cubicBezTo>
                      <a:pt x="0" y="5510"/>
                      <a:pt x="166" y="7153"/>
                      <a:pt x="1012" y="8473"/>
                    </a:cubicBezTo>
                    <a:cubicBezTo>
                      <a:pt x="1992" y="9770"/>
                      <a:pt x="3512" y="10504"/>
                      <a:pt x="5092" y="10504"/>
                    </a:cubicBezTo>
                    <a:cubicBezTo>
                      <a:pt x="5489" y="10504"/>
                      <a:pt x="5889" y="10458"/>
                      <a:pt x="6285" y="10362"/>
                    </a:cubicBezTo>
                    <a:cubicBezTo>
                      <a:pt x="8227" y="9848"/>
                      <a:pt x="9866" y="8548"/>
                      <a:pt x="10809" y="6775"/>
                    </a:cubicBezTo>
                    <a:lnTo>
                      <a:pt x="10809" y="6775"/>
                    </a:lnTo>
                    <a:lnTo>
                      <a:pt x="10535" y="6962"/>
                    </a:lnTo>
                    <a:lnTo>
                      <a:pt x="10535" y="6962"/>
                    </a:lnTo>
                    <a:cubicBezTo>
                      <a:pt x="11281" y="6165"/>
                      <a:pt x="11661" y="5057"/>
                      <a:pt x="11513" y="3920"/>
                    </a:cubicBezTo>
                    <a:cubicBezTo>
                      <a:pt x="11230" y="2248"/>
                      <a:pt x="10058" y="861"/>
                      <a:pt x="8455" y="304"/>
                    </a:cubicBezTo>
                    <a:cubicBezTo>
                      <a:pt x="7832" y="101"/>
                      <a:pt x="7188" y="0"/>
                      <a:pt x="65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0"/>
              <p:cNvSpPr/>
              <p:nvPr/>
            </p:nvSpPr>
            <p:spPr>
              <a:xfrm>
                <a:off x="-4391225" y="-91787"/>
                <a:ext cx="1184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5887" extrusionOk="0">
                    <a:moveTo>
                      <a:pt x="515" y="1"/>
                    </a:moveTo>
                    <a:cubicBezTo>
                      <a:pt x="342" y="1"/>
                      <a:pt x="169" y="25"/>
                      <a:pt x="1" y="73"/>
                    </a:cubicBezTo>
                    <a:cubicBezTo>
                      <a:pt x="384" y="124"/>
                      <a:pt x="764" y="205"/>
                      <a:pt x="1134" y="317"/>
                    </a:cubicBezTo>
                    <a:cubicBezTo>
                      <a:pt x="2008" y="675"/>
                      <a:pt x="2749" y="1300"/>
                      <a:pt x="3251" y="2102"/>
                    </a:cubicBezTo>
                    <a:cubicBezTo>
                      <a:pt x="3737" y="2920"/>
                      <a:pt x="4106" y="3803"/>
                      <a:pt x="4343" y="4725"/>
                    </a:cubicBezTo>
                    <a:cubicBezTo>
                      <a:pt x="4427" y="5124"/>
                      <a:pt x="4553" y="5514"/>
                      <a:pt x="4721" y="5887"/>
                    </a:cubicBezTo>
                    <a:cubicBezTo>
                      <a:pt x="4736" y="5486"/>
                      <a:pt x="4692" y="5084"/>
                      <a:pt x="4588" y="4695"/>
                    </a:cubicBezTo>
                    <a:cubicBezTo>
                      <a:pt x="4399" y="3729"/>
                      <a:pt x="4045" y="2802"/>
                      <a:pt x="3541" y="1957"/>
                    </a:cubicBezTo>
                    <a:cubicBezTo>
                      <a:pt x="3003" y="1096"/>
                      <a:pt x="2180" y="452"/>
                      <a:pt x="1216" y="137"/>
                    </a:cubicBezTo>
                    <a:cubicBezTo>
                      <a:pt x="991" y="46"/>
                      <a:pt x="753" y="1"/>
                      <a:pt x="51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0"/>
              <p:cNvSpPr/>
              <p:nvPr/>
            </p:nvSpPr>
            <p:spPr>
              <a:xfrm>
                <a:off x="-4267525" y="-107737"/>
                <a:ext cx="25350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159" extrusionOk="0">
                    <a:moveTo>
                      <a:pt x="0" y="1"/>
                    </a:moveTo>
                    <a:cubicBezTo>
                      <a:pt x="377" y="982"/>
                      <a:pt x="609" y="2012"/>
                      <a:pt x="687" y="3060"/>
                    </a:cubicBezTo>
                    <a:cubicBezTo>
                      <a:pt x="673" y="4112"/>
                      <a:pt x="502" y="5157"/>
                      <a:pt x="180" y="6159"/>
                    </a:cubicBezTo>
                    <a:cubicBezTo>
                      <a:pt x="395" y="5920"/>
                      <a:pt x="551" y="5633"/>
                      <a:pt x="634" y="5322"/>
                    </a:cubicBezTo>
                    <a:cubicBezTo>
                      <a:pt x="893" y="4596"/>
                      <a:pt x="1014" y="3826"/>
                      <a:pt x="988" y="3054"/>
                    </a:cubicBezTo>
                    <a:cubicBezTo>
                      <a:pt x="971" y="2282"/>
                      <a:pt x="805" y="1520"/>
                      <a:pt x="501" y="809"/>
                    </a:cubicBezTo>
                    <a:cubicBezTo>
                      <a:pt x="398" y="505"/>
                      <a:pt x="227" y="229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0"/>
              <p:cNvSpPr/>
              <p:nvPr/>
            </p:nvSpPr>
            <p:spPr>
              <a:xfrm>
                <a:off x="-4475000" y="8438"/>
                <a:ext cx="1666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703" extrusionOk="0">
                    <a:moveTo>
                      <a:pt x="2" y="1"/>
                    </a:moveTo>
                    <a:cubicBezTo>
                      <a:pt x="1" y="418"/>
                      <a:pt x="107" y="831"/>
                      <a:pt x="310" y="1198"/>
                    </a:cubicBezTo>
                    <a:cubicBezTo>
                      <a:pt x="1102" y="2761"/>
                      <a:pt x="2695" y="3703"/>
                      <a:pt x="4385" y="3703"/>
                    </a:cubicBezTo>
                    <a:cubicBezTo>
                      <a:pt x="4755" y="3703"/>
                      <a:pt x="5130" y="3658"/>
                      <a:pt x="5502" y="3564"/>
                    </a:cubicBezTo>
                    <a:cubicBezTo>
                      <a:pt x="5929" y="3496"/>
                      <a:pt x="6329" y="3317"/>
                      <a:pt x="6665" y="3046"/>
                    </a:cubicBezTo>
                    <a:cubicBezTo>
                      <a:pt x="6665" y="3042"/>
                      <a:pt x="6661" y="3040"/>
                      <a:pt x="6654" y="3040"/>
                    </a:cubicBezTo>
                    <a:cubicBezTo>
                      <a:pt x="6584" y="3040"/>
                      <a:pt x="6172" y="3233"/>
                      <a:pt x="5502" y="3355"/>
                    </a:cubicBezTo>
                    <a:cubicBezTo>
                      <a:pt x="5205" y="3412"/>
                      <a:pt x="4907" y="3440"/>
                      <a:pt x="4611" y="3440"/>
                    </a:cubicBezTo>
                    <a:cubicBezTo>
                      <a:pt x="2958" y="3440"/>
                      <a:pt x="1396" y="2566"/>
                      <a:pt x="542" y="1100"/>
                    </a:cubicBezTo>
                    <a:cubicBezTo>
                      <a:pt x="159" y="454"/>
                      <a:pt x="54" y="1"/>
                      <a:pt x="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0"/>
              <p:cNvSpPr/>
              <p:nvPr/>
            </p:nvSpPr>
            <p:spPr>
              <a:xfrm>
                <a:off x="-4247175" y="-94987"/>
                <a:ext cx="66950" cy="9907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3963" extrusionOk="0">
                    <a:moveTo>
                      <a:pt x="755" y="1"/>
                    </a:moveTo>
                    <a:cubicBezTo>
                      <a:pt x="562" y="1"/>
                      <a:pt x="372" y="45"/>
                      <a:pt x="198" y="131"/>
                    </a:cubicBezTo>
                    <a:cubicBezTo>
                      <a:pt x="125" y="164"/>
                      <a:pt x="58" y="208"/>
                      <a:pt x="1" y="265"/>
                    </a:cubicBezTo>
                    <a:cubicBezTo>
                      <a:pt x="240" y="146"/>
                      <a:pt x="503" y="84"/>
                      <a:pt x="769" y="84"/>
                    </a:cubicBezTo>
                    <a:cubicBezTo>
                      <a:pt x="779" y="84"/>
                      <a:pt x="788" y="84"/>
                      <a:pt x="797" y="85"/>
                    </a:cubicBezTo>
                    <a:cubicBezTo>
                      <a:pt x="1104" y="109"/>
                      <a:pt x="1397" y="217"/>
                      <a:pt x="1646" y="399"/>
                    </a:cubicBezTo>
                    <a:cubicBezTo>
                      <a:pt x="1947" y="625"/>
                      <a:pt x="2173" y="937"/>
                      <a:pt x="2297" y="1294"/>
                    </a:cubicBezTo>
                    <a:cubicBezTo>
                      <a:pt x="2538" y="1944"/>
                      <a:pt x="2538" y="2661"/>
                      <a:pt x="2297" y="3312"/>
                    </a:cubicBezTo>
                    <a:cubicBezTo>
                      <a:pt x="2185" y="3574"/>
                      <a:pt x="2002" y="3799"/>
                      <a:pt x="1769" y="3963"/>
                    </a:cubicBezTo>
                    <a:cubicBezTo>
                      <a:pt x="1846" y="3943"/>
                      <a:pt x="1918" y="3904"/>
                      <a:pt x="1978" y="3852"/>
                    </a:cubicBezTo>
                    <a:cubicBezTo>
                      <a:pt x="2151" y="3720"/>
                      <a:pt x="2289" y="3545"/>
                      <a:pt x="2379" y="3346"/>
                    </a:cubicBezTo>
                    <a:cubicBezTo>
                      <a:pt x="2658" y="2679"/>
                      <a:pt x="2677" y="1933"/>
                      <a:pt x="2436" y="1253"/>
                    </a:cubicBezTo>
                    <a:cubicBezTo>
                      <a:pt x="2310" y="871"/>
                      <a:pt x="2066" y="539"/>
                      <a:pt x="1739" y="305"/>
                    </a:cubicBezTo>
                    <a:cubicBezTo>
                      <a:pt x="1470" y="118"/>
                      <a:pt x="1153" y="13"/>
                      <a:pt x="826" y="3"/>
                    </a:cubicBezTo>
                    <a:cubicBezTo>
                      <a:pt x="802" y="1"/>
                      <a:pt x="779" y="1"/>
                      <a:pt x="7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0"/>
              <p:cNvSpPr/>
              <p:nvPr/>
            </p:nvSpPr>
            <p:spPr>
              <a:xfrm>
                <a:off x="-4358025" y="-36787"/>
                <a:ext cx="533150" cy="624825"/>
              </a:xfrm>
              <a:custGeom>
                <a:avLst/>
                <a:gdLst/>
                <a:ahLst/>
                <a:cxnLst/>
                <a:rect l="l" t="t" r="r" b="b"/>
                <a:pathLst>
                  <a:path w="21326" h="24993" extrusionOk="0">
                    <a:moveTo>
                      <a:pt x="11871" y="1"/>
                    </a:moveTo>
                    <a:cubicBezTo>
                      <a:pt x="10841" y="1"/>
                      <a:pt x="9808" y="141"/>
                      <a:pt x="8802" y="425"/>
                    </a:cubicBezTo>
                    <a:cubicBezTo>
                      <a:pt x="5609" y="1257"/>
                      <a:pt x="2638" y="3379"/>
                      <a:pt x="1242" y="6397"/>
                    </a:cubicBezTo>
                    <a:cubicBezTo>
                      <a:pt x="126" y="9037"/>
                      <a:pt x="0" y="11992"/>
                      <a:pt x="887" y="14717"/>
                    </a:cubicBezTo>
                    <a:cubicBezTo>
                      <a:pt x="1695" y="17439"/>
                      <a:pt x="4105" y="22741"/>
                      <a:pt x="5850" y="24992"/>
                    </a:cubicBezTo>
                    <a:lnTo>
                      <a:pt x="21326" y="7972"/>
                    </a:lnTo>
                    <a:cubicBezTo>
                      <a:pt x="21165" y="5115"/>
                      <a:pt x="19517" y="2553"/>
                      <a:pt x="16983" y="1221"/>
                    </a:cubicBezTo>
                    <a:cubicBezTo>
                      <a:pt x="15386" y="413"/>
                      <a:pt x="13633" y="1"/>
                      <a:pt x="118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0"/>
              <p:cNvSpPr/>
              <p:nvPr/>
            </p:nvSpPr>
            <p:spPr>
              <a:xfrm>
                <a:off x="-3985100" y="9338"/>
                <a:ext cx="221900" cy="437975"/>
              </a:xfrm>
              <a:custGeom>
                <a:avLst/>
                <a:gdLst/>
                <a:ahLst/>
                <a:cxnLst/>
                <a:rect l="l" t="t" r="r" b="b"/>
                <a:pathLst>
                  <a:path w="8876" h="17519" extrusionOk="0">
                    <a:moveTo>
                      <a:pt x="102" y="0"/>
                    </a:moveTo>
                    <a:cubicBezTo>
                      <a:pt x="64" y="0"/>
                      <a:pt x="30" y="2"/>
                      <a:pt x="1" y="4"/>
                    </a:cubicBezTo>
                    <a:lnTo>
                      <a:pt x="3455" y="17519"/>
                    </a:lnTo>
                    <a:cubicBezTo>
                      <a:pt x="4582" y="15965"/>
                      <a:pt x="5602" y="14337"/>
                      <a:pt x="6507" y="12645"/>
                    </a:cubicBezTo>
                    <a:cubicBezTo>
                      <a:pt x="7072" y="11587"/>
                      <a:pt x="8478" y="9727"/>
                      <a:pt x="8642" y="8360"/>
                    </a:cubicBezTo>
                    <a:cubicBezTo>
                      <a:pt x="8875" y="5841"/>
                      <a:pt x="7741" y="3389"/>
                      <a:pt x="5670" y="1936"/>
                    </a:cubicBezTo>
                    <a:cubicBezTo>
                      <a:pt x="3981" y="748"/>
                      <a:pt x="970" y="0"/>
                      <a:pt x="1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0"/>
              <p:cNvSpPr/>
              <p:nvPr/>
            </p:nvSpPr>
            <p:spPr>
              <a:xfrm>
                <a:off x="-4229575" y="61663"/>
                <a:ext cx="394225" cy="816225"/>
              </a:xfrm>
              <a:custGeom>
                <a:avLst/>
                <a:gdLst/>
                <a:ahLst/>
                <a:cxnLst/>
                <a:rect l="l" t="t" r="r" b="b"/>
                <a:pathLst>
                  <a:path w="15769" h="32649" extrusionOk="0">
                    <a:moveTo>
                      <a:pt x="7856" y="0"/>
                    </a:moveTo>
                    <a:cubicBezTo>
                      <a:pt x="3589" y="0"/>
                      <a:pt x="86" y="3417"/>
                      <a:pt x="0" y="7703"/>
                    </a:cubicBezTo>
                    <a:lnTo>
                      <a:pt x="1884" y="10435"/>
                    </a:lnTo>
                    <a:lnTo>
                      <a:pt x="64" y="26927"/>
                    </a:lnTo>
                    <a:cubicBezTo>
                      <a:pt x="87" y="30003"/>
                      <a:pt x="2116" y="32648"/>
                      <a:pt x="5175" y="32648"/>
                    </a:cubicBezTo>
                    <a:cubicBezTo>
                      <a:pt x="8233" y="32648"/>
                      <a:pt x="10297" y="30218"/>
                      <a:pt x="10338" y="27154"/>
                    </a:cubicBezTo>
                    <a:lnTo>
                      <a:pt x="10146" y="22414"/>
                    </a:lnTo>
                    <a:lnTo>
                      <a:pt x="10066" y="22296"/>
                    </a:lnTo>
                    <a:lnTo>
                      <a:pt x="10066" y="22296"/>
                    </a:lnTo>
                    <a:lnTo>
                      <a:pt x="10147" y="22414"/>
                    </a:lnTo>
                    <a:cubicBezTo>
                      <a:pt x="10152" y="22414"/>
                      <a:pt x="10158" y="22414"/>
                      <a:pt x="10163" y="22414"/>
                    </a:cubicBezTo>
                    <a:cubicBezTo>
                      <a:pt x="10522" y="22414"/>
                      <a:pt x="10882" y="22378"/>
                      <a:pt x="11234" y="22303"/>
                    </a:cubicBezTo>
                    <a:cubicBezTo>
                      <a:pt x="12245" y="21978"/>
                      <a:pt x="14809" y="20763"/>
                      <a:pt x="15444" y="16780"/>
                    </a:cubicBezTo>
                    <a:cubicBezTo>
                      <a:pt x="15682" y="13879"/>
                      <a:pt x="15769" y="10968"/>
                      <a:pt x="15699" y="8058"/>
                    </a:cubicBezTo>
                    <a:cubicBezTo>
                      <a:pt x="15722" y="3837"/>
                      <a:pt x="12472" y="319"/>
                      <a:pt x="8262" y="11"/>
                    </a:cubicBezTo>
                    <a:cubicBezTo>
                      <a:pt x="8181" y="6"/>
                      <a:pt x="8099" y="4"/>
                      <a:pt x="8018" y="2"/>
                    </a:cubicBezTo>
                    <a:cubicBezTo>
                      <a:pt x="7964" y="1"/>
                      <a:pt x="7910" y="0"/>
                      <a:pt x="7856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0"/>
              <p:cNvSpPr/>
              <p:nvPr/>
            </p:nvSpPr>
            <p:spPr>
              <a:xfrm>
                <a:off x="-3915100" y="292738"/>
                <a:ext cx="321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231" extrusionOk="0">
                    <a:moveTo>
                      <a:pt x="669" y="1"/>
                    </a:moveTo>
                    <a:cubicBezTo>
                      <a:pt x="653" y="1"/>
                      <a:pt x="637" y="1"/>
                      <a:pt x="620" y="3"/>
                    </a:cubicBezTo>
                    <a:cubicBezTo>
                      <a:pt x="273" y="15"/>
                      <a:pt x="0" y="301"/>
                      <a:pt x="3" y="648"/>
                    </a:cubicBezTo>
                    <a:cubicBezTo>
                      <a:pt x="3" y="653"/>
                      <a:pt x="5" y="657"/>
                      <a:pt x="5" y="662"/>
                    </a:cubicBezTo>
                    <a:cubicBezTo>
                      <a:pt x="30" y="985"/>
                      <a:pt x="300" y="1230"/>
                      <a:pt x="620" y="1230"/>
                    </a:cubicBezTo>
                    <a:cubicBezTo>
                      <a:pt x="635" y="1230"/>
                      <a:pt x="651" y="1230"/>
                      <a:pt x="667" y="1229"/>
                    </a:cubicBezTo>
                    <a:cubicBezTo>
                      <a:pt x="1014" y="1212"/>
                      <a:pt x="1286" y="925"/>
                      <a:pt x="1283" y="578"/>
                    </a:cubicBezTo>
                    <a:cubicBezTo>
                      <a:pt x="1283" y="574"/>
                      <a:pt x="1283" y="571"/>
                      <a:pt x="1283" y="569"/>
                    </a:cubicBezTo>
                    <a:cubicBezTo>
                      <a:pt x="1257" y="246"/>
                      <a:pt x="988" y="1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50"/>
              <p:cNvSpPr/>
              <p:nvPr/>
            </p:nvSpPr>
            <p:spPr>
              <a:xfrm>
                <a:off x="-3928400" y="269938"/>
                <a:ext cx="658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688" extrusionOk="0">
                    <a:moveTo>
                      <a:pt x="1333" y="0"/>
                    </a:moveTo>
                    <a:cubicBezTo>
                      <a:pt x="975" y="0"/>
                      <a:pt x="626" y="110"/>
                      <a:pt x="332" y="314"/>
                    </a:cubicBezTo>
                    <a:cubicBezTo>
                      <a:pt x="111" y="471"/>
                      <a:pt x="0" y="582"/>
                      <a:pt x="70" y="664"/>
                    </a:cubicBezTo>
                    <a:cubicBezTo>
                      <a:pt x="78" y="673"/>
                      <a:pt x="91" y="676"/>
                      <a:pt x="108" y="676"/>
                    </a:cubicBezTo>
                    <a:cubicBezTo>
                      <a:pt x="255" y="676"/>
                      <a:pt x="736" y="407"/>
                      <a:pt x="1338" y="402"/>
                    </a:cubicBezTo>
                    <a:cubicBezTo>
                      <a:pt x="1343" y="402"/>
                      <a:pt x="1348" y="402"/>
                      <a:pt x="1353" y="402"/>
                    </a:cubicBezTo>
                    <a:cubicBezTo>
                      <a:pt x="1952" y="402"/>
                      <a:pt x="2411" y="688"/>
                      <a:pt x="2557" y="688"/>
                    </a:cubicBezTo>
                    <a:cubicBezTo>
                      <a:pt x="2573" y="688"/>
                      <a:pt x="2586" y="684"/>
                      <a:pt x="2594" y="676"/>
                    </a:cubicBezTo>
                    <a:cubicBezTo>
                      <a:pt x="2635" y="634"/>
                      <a:pt x="2559" y="483"/>
                      <a:pt x="2350" y="321"/>
                    </a:cubicBezTo>
                    <a:cubicBezTo>
                      <a:pt x="2063" y="113"/>
                      <a:pt x="1718" y="0"/>
                      <a:pt x="1365" y="0"/>
                    </a:cubicBezTo>
                    <a:cubicBezTo>
                      <a:pt x="1359" y="0"/>
                      <a:pt x="1354" y="0"/>
                      <a:pt x="1349" y="0"/>
                    </a:cubicBezTo>
                    <a:cubicBezTo>
                      <a:pt x="1344" y="0"/>
                      <a:pt x="1338" y="0"/>
                      <a:pt x="13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50"/>
              <p:cNvSpPr/>
              <p:nvPr/>
            </p:nvSpPr>
            <p:spPr>
              <a:xfrm>
                <a:off x="-4080825" y="292738"/>
                <a:ext cx="32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231" extrusionOk="0">
                    <a:moveTo>
                      <a:pt x="675" y="1"/>
                    </a:moveTo>
                    <a:cubicBezTo>
                      <a:pt x="659" y="1"/>
                      <a:pt x="642" y="1"/>
                      <a:pt x="626" y="3"/>
                    </a:cubicBezTo>
                    <a:cubicBezTo>
                      <a:pt x="278" y="13"/>
                      <a:pt x="0" y="299"/>
                      <a:pt x="5" y="648"/>
                    </a:cubicBezTo>
                    <a:cubicBezTo>
                      <a:pt x="5" y="653"/>
                      <a:pt x="5" y="657"/>
                      <a:pt x="5" y="662"/>
                    </a:cubicBezTo>
                    <a:cubicBezTo>
                      <a:pt x="30" y="985"/>
                      <a:pt x="301" y="1230"/>
                      <a:pt x="620" y="1230"/>
                    </a:cubicBezTo>
                    <a:cubicBezTo>
                      <a:pt x="635" y="1230"/>
                      <a:pt x="651" y="1230"/>
                      <a:pt x="667" y="1229"/>
                    </a:cubicBezTo>
                    <a:cubicBezTo>
                      <a:pt x="1014" y="1212"/>
                      <a:pt x="1287" y="925"/>
                      <a:pt x="1284" y="578"/>
                    </a:cubicBezTo>
                    <a:cubicBezTo>
                      <a:pt x="1283" y="572"/>
                      <a:pt x="1283" y="568"/>
                      <a:pt x="1282" y="564"/>
                    </a:cubicBezTo>
                    <a:cubicBezTo>
                      <a:pt x="1257" y="243"/>
                      <a:pt x="990" y="1"/>
                      <a:pt x="6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0"/>
              <p:cNvSpPr/>
              <p:nvPr/>
            </p:nvSpPr>
            <p:spPr>
              <a:xfrm>
                <a:off x="-4098200" y="273138"/>
                <a:ext cx="660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88" extrusionOk="0">
                    <a:moveTo>
                      <a:pt x="1340" y="1"/>
                    </a:moveTo>
                    <a:cubicBezTo>
                      <a:pt x="984" y="1"/>
                      <a:pt x="637" y="111"/>
                      <a:pt x="345" y="315"/>
                    </a:cubicBezTo>
                    <a:cubicBezTo>
                      <a:pt x="118" y="477"/>
                      <a:pt x="1" y="582"/>
                      <a:pt x="77" y="663"/>
                    </a:cubicBezTo>
                    <a:cubicBezTo>
                      <a:pt x="85" y="672"/>
                      <a:pt x="99" y="676"/>
                      <a:pt x="117" y="676"/>
                    </a:cubicBezTo>
                    <a:cubicBezTo>
                      <a:pt x="268" y="676"/>
                      <a:pt x="754" y="407"/>
                      <a:pt x="1351" y="402"/>
                    </a:cubicBezTo>
                    <a:cubicBezTo>
                      <a:pt x="1356" y="402"/>
                      <a:pt x="1361" y="402"/>
                      <a:pt x="1366" y="402"/>
                    </a:cubicBezTo>
                    <a:cubicBezTo>
                      <a:pt x="1958" y="402"/>
                      <a:pt x="2421" y="687"/>
                      <a:pt x="2564" y="687"/>
                    </a:cubicBezTo>
                    <a:cubicBezTo>
                      <a:pt x="2580" y="687"/>
                      <a:pt x="2592" y="683"/>
                      <a:pt x="2600" y="675"/>
                    </a:cubicBezTo>
                    <a:cubicBezTo>
                      <a:pt x="2641" y="634"/>
                      <a:pt x="2571" y="483"/>
                      <a:pt x="2356" y="320"/>
                    </a:cubicBezTo>
                    <a:cubicBezTo>
                      <a:pt x="2068" y="113"/>
                      <a:pt x="1721" y="1"/>
                      <a:pt x="1367" y="1"/>
                    </a:cubicBezTo>
                    <a:cubicBezTo>
                      <a:pt x="1363" y="1"/>
                      <a:pt x="1360" y="1"/>
                      <a:pt x="1356" y="1"/>
                    </a:cubicBezTo>
                    <a:cubicBezTo>
                      <a:pt x="1351" y="1"/>
                      <a:pt x="1346" y="1"/>
                      <a:pt x="13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50"/>
              <p:cNvSpPr/>
              <p:nvPr/>
            </p:nvSpPr>
            <p:spPr>
              <a:xfrm>
                <a:off x="-3978275" y="274738"/>
                <a:ext cx="523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5777" extrusionOk="0">
                    <a:moveTo>
                      <a:pt x="1" y="1"/>
                    </a:moveTo>
                    <a:cubicBezTo>
                      <a:pt x="297" y="1191"/>
                      <a:pt x="686" y="2358"/>
                      <a:pt x="1164" y="3489"/>
                    </a:cubicBezTo>
                    <a:lnTo>
                      <a:pt x="1687" y="4832"/>
                    </a:lnTo>
                    <a:cubicBezTo>
                      <a:pt x="1776" y="4990"/>
                      <a:pt x="1816" y="5169"/>
                      <a:pt x="1804" y="5349"/>
                    </a:cubicBezTo>
                    <a:cubicBezTo>
                      <a:pt x="1774" y="5472"/>
                      <a:pt x="1606" y="5524"/>
                      <a:pt x="1432" y="5524"/>
                    </a:cubicBezTo>
                    <a:cubicBezTo>
                      <a:pt x="1051" y="5546"/>
                      <a:pt x="674" y="5615"/>
                      <a:pt x="309" y="5728"/>
                    </a:cubicBezTo>
                    <a:cubicBezTo>
                      <a:pt x="529" y="5760"/>
                      <a:pt x="751" y="5777"/>
                      <a:pt x="973" y="5777"/>
                    </a:cubicBezTo>
                    <a:cubicBezTo>
                      <a:pt x="1134" y="5777"/>
                      <a:pt x="1295" y="5768"/>
                      <a:pt x="1456" y="5751"/>
                    </a:cubicBezTo>
                    <a:cubicBezTo>
                      <a:pt x="1555" y="5751"/>
                      <a:pt x="1655" y="5736"/>
                      <a:pt x="1752" y="5710"/>
                    </a:cubicBezTo>
                    <a:cubicBezTo>
                      <a:pt x="1883" y="5670"/>
                      <a:pt x="1989" y="5575"/>
                      <a:pt x="2042" y="5449"/>
                    </a:cubicBezTo>
                    <a:cubicBezTo>
                      <a:pt x="2093" y="5215"/>
                      <a:pt x="2061" y="4969"/>
                      <a:pt x="1949" y="4757"/>
                    </a:cubicBezTo>
                    <a:cubicBezTo>
                      <a:pt x="1792" y="4327"/>
                      <a:pt x="1624" y="3879"/>
                      <a:pt x="1449" y="3408"/>
                    </a:cubicBezTo>
                    <a:cubicBezTo>
                      <a:pt x="1058" y="2235"/>
                      <a:pt x="574" y="1096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50"/>
              <p:cNvSpPr/>
              <p:nvPr/>
            </p:nvSpPr>
            <p:spPr>
              <a:xfrm>
                <a:off x="-4126075" y="577663"/>
                <a:ext cx="151475" cy="77425"/>
              </a:xfrm>
              <a:custGeom>
                <a:avLst/>
                <a:gdLst/>
                <a:ahLst/>
                <a:cxnLst/>
                <a:rect l="l" t="t" r="r" b="b"/>
                <a:pathLst>
                  <a:path w="6059" h="3097" extrusionOk="0">
                    <a:moveTo>
                      <a:pt x="0" y="1"/>
                    </a:moveTo>
                    <a:cubicBezTo>
                      <a:pt x="0" y="1"/>
                      <a:pt x="925" y="3097"/>
                      <a:pt x="5162" y="3097"/>
                    </a:cubicBezTo>
                    <a:cubicBezTo>
                      <a:pt x="5446" y="3097"/>
                      <a:pt x="5745" y="3083"/>
                      <a:pt x="6059" y="3053"/>
                    </a:cubicBezTo>
                    <a:lnTo>
                      <a:pt x="6000" y="1786"/>
                    </a:lnTo>
                    <a:cubicBezTo>
                      <a:pt x="6000" y="1786"/>
                      <a:pt x="5913" y="1793"/>
                      <a:pt x="5751" y="1793"/>
                    </a:cubicBezTo>
                    <a:cubicBezTo>
                      <a:pt x="5016" y="1793"/>
                      <a:pt x="2734" y="1645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-4030525" y="447813"/>
                <a:ext cx="547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529" extrusionOk="0">
                    <a:moveTo>
                      <a:pt x="1134" y="0"/>
                    </a:moveTo>
                    <a:cubicBezTo>
                      <a:pt x="1087" y="0"/>
                      <a:pt x="1039" y="3"/>
                      <a:pt x="992" y="9"/>
                    </a:cubicBezTo>
                    <a:cubicBezTo>
                      <a:pt x="686" y="38"/>
                      <a:pt x="403" y="189"/>
                      <a:pt x="207" y="428"/>
                    </a:cubicBezTo>
                    <a:cubicBezTo>
                      <a:pt x="20" y="663"/>
                      <a:pt x="0" y="989"/>
                      <a:pt x="155" y="1247"/>
                    </a:cubicBezTo>
                    <a:cubicBezTo>
                      <a:pt x="317" y="1429"/>
                      <a:pt x="547" y="1528"/>
                      <a:pt x="782" y="1528"/>
                    </a:cubicBezTo>
                    <a:cubicBezTo>
                      <a:pt x="876" y="1528"/>
                      <a:pt x="970" y="1512"/>
                      <a:pt x="1062" y="1480"/>
                    </a:cubicBezTo>
                    <a:cubicBezTo>
                      <a:pt x="1387" y="1363"/>
                      <a:pt x="1685" y="1183"/>
                      <a:pt x="1941" y="950"/>
                    </a:cubicBezTo>
                    <a:cubicBezTo>
                      <a:pt x="2019" y="896"/>
                      <a:pt x="2085" y="827"/>
                      <a:pt x="2137" y="747"/>
                    </a:cubicBezTo>
                    <a:cubicBezTo>
                      <a:pt x="2190" y="670"/>
                      <a:pt x="2190" y="568"/>
                      <a:pt x="2137" y="491"/>
                    </a:cubicBezTo>
                    <a:lnTo>
                      <a:pt x="2109" y="467"/>
                    </a:lnTo>
                    <a:cubicBezTo>
                      <a:pt x="1870" y="171"/>
                      <a:pt x="1511" y="0"/>
                      <a:pt x="1134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-4024600" y="429838"/>
                <a:ext cx="584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007" extrusionOk="0">
                    <a:moveTo>
                      <a:pt x="131" y="1"/>
                    </a:moveTo>
                    <a:cubicBezTo>
                      <a:pt x="78" y="1"/>
                      <a:pt x="0" y="186"/>
                      <a:pt x="29" y="519"/>
                    </a:cubicBezTo>
                    <a:cubicBezTo>
                      <a:pt x="76" y="936"/>
                      <a:pt x="284" y="1321"/>
                      <a:pt x="610" y="1588"/>
                    </a:cubicBezTo>
                    <a:cubicBezTo>
                      <a:pt x="944" y="1859"/>
                      <a:pt x="1361" y="2007"/>
                      <a:pt x="1791" y="2007"/>
                    </a:cubicBezTo>
                    <a:cubicBezTo>
                      <a:pt x="1801" y="2007"/>
                      <a:pt x="1810" y="2007"/>
                      <a:pt x="1820" y="2007"/>
                    </a:cubicBezTo>
                    <a:cubicBezTo>
                      <a:pt x="2157" y="2001"/>
                      <a:pt x="2337" y="1983"/>
                      <a:pt x="2332" y="1855"/>
                    </a:cubicBezTo>
                    <a:cubicBezTo>
                      <a:pt x="2325" y="1728"/>
                      <a:pt x="1534" y="1803"/>
                      <a:pt x="889" y="1274"/>
                    </a:cubicBezTo>
                    <a:cubicBezTo>
                      <a:pt x="244" y="745"/>
                      <a:pt x="244" y="1"/>
                      <a:pt x="134" y="1"/>
                    </a:cubicBezTo>
                    <a:cubicBezTo>
                      <a:pt x="133" y="1"/>
                      <a:pt x="132" y="1"/>
                      <a:pt x="1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-4105025" y="246838"/>
                <a:ext cx="804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929" extrusionOk="0">
                    <a:moveTo>
                      <a:pt x="1842" y="1"/>
                    </a:moveTo>
                    <a:cubicBezTo>
                      <a:pt x="1331" y="1"/>
                      <a:pt x="823" y="144"/>
                      <a:pt x="379" y="425"/>
                    </a:cubicBezTo>
                    <a:cubicBezTo>
                      <a:pt x="111" y="605"/>
                      <a:pt x="1" y="785"/>
                      <a:pt x="47" y="867"/>
                    </a:cubicBezTo>
                    <a:cubicBezTo>
                      <a:pt x="76" y="911"/>
                      <a:pt x="141" y="928"/>
                      <a:pt x="236" y="928"/>
                    </a:cubicBezTo>
                    <a:cubicBezTo>
                      <a:pt x="506" y="928"/>
                      <a:pt x="1015" y="788"/>
                      <a:pt x="1617" y="715"/>
                    </a:cubicBezTo>
                    <a:cubicBezTo>
                      <a:pt x="2432" y="616"/>
                      <a:pt x="3117" y="703"/>
                      <a:pt x="3187" y="517"/>
                    </a:cubicBezTo>
                    <a:cubicBezTo>
                      <a:pt x="3217" y="430"/>
                      <a:pt x="3065" y="279"/>
                      <a:pt x="2769" y="163"/>
                    </a:cubicBezTo>
                    <a:cubicBezTo>
                      <a:pt x="2468" y="54"/>
                      <a:pt x="2155" y="1"/>
                      <a:pt x="18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-3930875" y="233863"/>
                <a:ext cx="624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775" extrusionOk="0">
                    <a:moveTo>
                      <a:pt x="1229" y="0"/>
                    </a:moveTo>
                    <a:cubicBezTo>
                      <a:pt x="917" y="0"/>
                      <a:pt x="611" y="92"/>
                      <a:pt x="349" y="263"/>
                    </a:cubicBezTo>
                    <a:cubicBezTo>
                      <a:pt x="112" y="409"/>
                      <a:pt x="1" y="484"/>
                      <a:pt x="112" y="647"/>
                    </a:cubicBezTo>
                    <a:cubicBezTo>
                      <a:pt x="160" y="718"/>
                      <a:pt x="277" y="738"/>
                      <a:pt x="441" y="738"/>
                    </a:cubicBezTo>
                    <a:cubicBezTo>
                      <a:pt x="654" y="738"/>
                      <a:pt x="947" y="705"/>
                      <a:pt x="1275" y="705"/>
                    </a:cubicBezTo>
                    <a:cubicBezTo>
                      <a:pt x="1662" y="705"/>
                      <a:pt x="1998" y="775"/>
                      <a:pt x="2213" y="775"/>
                    </a:cubicBezTo>
                    <a:cubicBezTo>
                      <a:pt x="2321" y="775"/>
                      <a:pt x="2399" y="757"/>
                      <a:pt x="2438" y="705"/>
                    </a:cubicBezTo>
                    <a:cubicBezTo>
                      <a:pt x="2495" y="630"/>
                      <a:pt x="2425" y="467"/>
                      <a:pt x="2228" y="321"/>
                    </a:cubicBezTo>
                    <a:cubicBezTo>
                      <a:pt x="1958" y="121"/>
                      <a:pt x="1633" y="9"/>
                      <a:pt x="1298" y="2"/>
                    </a:cubicBezTo>
                    <a:cubicBezTo>
                      <a:pt x="1275" y="1"/>
                      <a:pt x="1252" y="0"/>
                      <a:pt x="12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50"/>
              <p:cNvSpPr/>
              <p:nvPr/>
            </p:nvSpPr>
            <p:spPr>
              <a:xfrm>
                <a:off x="-4274050" y="4738"/>
                <a:ext cx="315750" cy="316975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12679" extrusionOk="0">
                    <a:moveTo>
                      <a:pt x="10828" y="1"/>
                    </a:moveTo>
                    <a:cubicBezTo>
                      <a:pt x="10518" y="1"/>
                      <a:pt x="10281" y="70"/>
                      <a:pt x="9873" y="188"/>
                    </a:cubicBezTo>
                    <a:cubicBezTo>
                      <a:pt x="7547" y="834"/>
                      <a:pt x="3256" y="1253"/>
                      <a:pt x="1779" y="3305"/>
                    </a:cubicBezTo>
                    <a:cubicBezTo>
                      <a:pt x="302" y="5358"/>
                      <a:pt x="0" y="8701"/>
                      <a:pt x="0" y="11313"/>
                    </a:cubicBezTo>
                    <a:lnTo>
                      <a:pt x="953" y="12492"/>
                    </a:lnTo>
                    <a:cubicBezTo>
                      <a:pt x="1467" y="12619"/>
                      <a:pt x="1980" y="12678"/>
                      <a:pt x="2490" y="12678"/>
                    </a:cubicBezTo>
                    <a:cubicBezTo>
                      <a:pt x="4729" y="12678"/>
                      <a:pt x="6894" y="11539"/>
                      <a:pt x="8727" y="10056"/>
                    </a:cubicBezTo>
                    <a:cubicBezTo>
                      <a:pt x="11036" y="8113"/>
                      <a:pt x="12421" y="5291"/>
                      <a:pt x="12547" y="2276"/>
                    </a:cubicBezTo>
                    <a:cubicBezTo>
                      <a:pt x="12547" y="1665"/>
                      <a:pt x="12629" y="317"/>
                      <a:pt x="12042" y="188"/>
                    </a:cubicBezTo>
                    <a:cubicBezTo>
                      <a:pt x="11454" y="58"/>
                      <a:pt x="11111" y="1"/>
                      <a:pt x="108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50"/>
              <p:cNvSpPr/>
              <p:nvPr/>
            </p:nvSpPr>
            <p:spPr>
              <a:xfrm>
                <a:off x="-3918225" y="25588"/>
                <a:ext cx="151800" cy="214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85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9" y="24"/>
                      <a:pt x="80" y="44"/>
                      <a:pt x="123" y="59"/>
                    </a:cubicBezTo>
                    <a:lnTo>
                      <a:pt x="478" y="198"/>
                    </a:lnTo>
                    <a:cubicBezTo>
                      <a:pt x="785" y="320"/>
                      <a:pt x="1233" y="489"/>
                      <a:pt x="1768" y="728"/>
                    </a:cubicBezTo>
                    <a:cubicBezTo>
                      <a:pt x="2401" y="996"/>
                      <a:pt x="3007" y="1328"/>
                      <a:pt x="3577" y="1716"/>
                    </a:cubicBezTo>
                    <a:cubicBezTo>
                      <a:pt x="4279" y="2185"/>
                      <a:pt x="4872" y="2797"/>
                      <a:pt x="5321" y="3512"/>
                    </a:cubicBezTo>
                    <a:cubicBezTo>
                      <a:pt x="5758" y="4231"/>
                      <a:pt x="5961" y="5068"/>
                      <a:pt x="5903" y="5908"/>
                    </a:cubicBezTo>
                    <a:cubicBezTo>
                      <a:pt x="5855" y="6594"/>
                      <a:pt x="5567" y="7240"/>
                      <a:pt x="5088" y="7733"/>
                    </a:cubicBezTo>
                    <a:cubicBezTo>
                      <a:pt x="4771" y="8074"/>
                      <a:pt x="4370" y="8327"/>
                      <a:pt x="3926" y="8466"/>
                    </a:cubicBezTo>
                    <a:cubicBezTo>
                      <a:pt x="3761" y="8514"/>
                      <a:pt x="3594" y="8553"/>
                      <a:pt x="3425" y="8583"/>
                    </a:cubicBezTo>
                    <a:cubicBezTo>
                      <a:pt x="3439" y="8583"/>
                      <a:pt x="3453" y="8583"/>
                      <a:pt x="3467" y="8583"/>
                    </a:cubicBezTo>
                    <a:cubicBezTo>
                      <a:pt x="3626" y="8583"/>
                      <a:pt x="3785" y="8560"/>
                      <a:pt x="3938" y="8513"/>
                    </a:cubicBezTo>
                    <a:cubicBezTo>
                      <a:pt x="4395" y="8385"/>
                      <a:pt x="4809" y="8138"/>
                      <a:pt x="5141" y="7798"/>
                    </a:cubicBezTo>
                    <a:cubicBezTo>
                      <a:pt x="5641" y="7292"/>
                      <a:pt x="5945" y="6627"/>
                      <a:pt x="6002" y="5919"/>
                    </a:cubicBezTo>
                    <a:cubicBezTo>
                      <a:pt x="6072" y="5055"/>
                      <a:pt x="5869" y="4190"/>
                      <a:pt x="5421" y="3448"/>
                    </a:cubicBezTo>
                    <a:cubicBezTo>
                      <a:pt x="4965" y="2720"/>
                      <a:pt x="4358" y="2096"/>
                      <a:pt x="3641" y="1622"/>
                    </a:cubicBezTo>
                    <a:cubicBezTo>
                      <a:pt x="3063" y="1236"/>
                      <a:pt x="2447" y="909"/>
                      <a:pt x="1803" y="646"/>
                    </a:cubicBezTo>
                    <a:cubicBezTo>
                      <a:pt x="1256" y="419"/>
                      <a:pt x="803" y="262"/>
                      <a:pt x="495" y="152"/>
                    </a:cubicBezTo>
                    <a:lnTo>
                      <a:pt x="128" y="35"/>
                    </a:lnTo>
                    <a:cubicBezTo>
                      <a:pt x="89" y="16"/>
                      <a:pt x="46" y="3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-4340650" y="-30537"/>
                <a:ext cx="3419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9205" extrusionOk="0">
                    <a:moveTo>
                      <a:pt x="13665" y="1"/>
                    </a:moveTo>
                    <a:lnTo>
                      <a:pt x="13665" y="1"/>
                    </a:lnTo>
                    <a:cubicBezTo>
                      <a:pt x="13262" y="1791"/>
                      <a:pt x="12320" y="3415"/>
                      <a:pt x="10967" y="4653"/>
                    </a:cubicBezTo>
                    <a:cubicBezTo>
                      <a:pt x="10113" y="5448"/>
                      <a:pt x="9184" y="6159"/>
                      <a:pt x="8193" y="6775"/>
                    </a:cubicBezTo>
                    <a:cubicBezTo>
                      <a:pt x="7228" y="7430"/>
                      <a:pt x="6204" y="7995"/>
                      <a:pt x="5135" y="8461"/>
                    </a:cubicBezTo>
                    <a:cubicBezTo>
                      <a:pt x="4402" y="8779"/>
                      <a:pt x="3613" y="8943"/>
                      <a:pt x="2819" y="8943"/>
                    </a:cubicBezTo>
                    <a:cubicBezTo>
                      <a:pt x="2672" y="8943"/>
                      <a:pt x="2525" y="8937"/>
                      <a:pt x="2379" y="8926"/>
                    </a:cubicBezTo>
                    <a:cubicBezTo>
                      <a:pt x="1744" y="8873"/>
                      <a:pt x="1132" y="8674"/>
                      <a:pt x="588" y="8344"/>
                    </a:cubicBezTo>
                    <a:cubicBezTo>
                      <a:pt x="204" y="8107"/>
                      <a:pt x="6" y="7938"/>
                      <a:pt x="6" y="7938"/>
                    </a:cubicBezTo>
                    <a:lnTo>
                      <a:pt x="6" y="7938"/>
                    </a:lnTo>
                    <a:cubicBezTo>
                      <a:pt x="1" y="7943"/>
                      <a:pt x="35" y="7996"/>
                      <a:pt x="105" y="8130"/>
                    </a:cubicBezTo>
                    <a:cubicBezTo>
                      <a:pt x="229" y="8259"/>
                      <a:pt x="362" y="8378"/>
                      <a:pt x="506" y="8485"/>
                    </a:cubicBezTo>
                    <a:cubicBezTo>
                      <a:pt x="1052" y="8861"/>
                      <a:pt x="1684" y="9096"/>
                      <a:pt x="2344" y="9170"/>
                    </a:cubicBezTo>
                    <a:cubicBezTo>
                      <a:pt x="2556" y="9193"/>
                      <a:pt x="2769" y="9205"/>
                      <a:pt x="2982" y="9205"/>
                    </a:cubicBezTo>
                    <a:cubicBezTo>
                      <a:pt x="3759" y="9205"/>
                      <a:pt x="4530" y="9052"/>
                      <a:pt x="5251" y="8752"/>
                    </a:cubicBezTo>
                    <a:cubicBezTo>
                      <a:pt x="6341" y="8289"/>
                      <a:pt x="7385" y="7723"/>
                      <a:pt x="8368" y="7061"/>
                    </a:cubicBezTo>
                    <a:cubicBezTo>
                      <a:pt x="9374" y="6432"/>
                      <a:pt x="10314" y="5702"/>
                      <a:pt x="11170" y="4880"/>
                    </a:cubicBezTo>
                    <a:cubicBezTo>
                      <a:pt x="11868" y="4200"/>
                      <a:pt x="12456" y="3415"/>
                      <a:pt x="12915" y="2555"/>
                    </a:cubicBezTo>
                    <a:cubicBezTo>
                      <a:pt x="13226" y="1976"/>
                      <a:pt x="13452" y="1357"/>
                      <a:pt x="13589" y="716"/>
                    </a:cubicBezTo>
                    <a:cubicBezTo>
                      <a:pt x="13650" y="483"/>
                      <a:pt x="13676" y="242"/>
                      <a:pt x="1366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-4328150" y="2463"/>
                <a:ext cx="1422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5043" extrusionOk="0">
                    <a:moveTo>
                      <a:pt x="5688" y="1"/>
                    </a:moveTo>
                    <a:lnTo>
                      <a:pt x="5688" y="1"/>
                    </a:lnTo>
                    <a:cubicBezTo>
                      <a:pt x="5305" y="69"/>
                      <a:pt x="4938" y="208"/>
                      <a:pt x="4605" y="408"/>
                    </a:cubicBezTo>
                    <a:cubicBezTo>
                      <a:pt x="2966" y="1253"/>
                      <a:pt x="1565" y="2499"/>
                      <a:pt x="536" y="4031"/>
                    </a:cubicBezTo>
                    <a:cubicBezTo>
                      <a:pt x="301" y="4336"/>
                      <a:pt x="121" y="4677"/>
                      <a:pt x="1" y="5042"/>
                    </a:cubicBezTo>
                    <a:cubicBezTo>
                      <a:pt x="774" y="4026"/>
                      <a:pt x="1626" y="3072"/>
                      <a:pt x="2548" y="2188"/>
                    </a:cubicBezTo>
                    <a:cubicBezTo>
                      <a:pt x="3536" y="1378"/>
                      <a:pt x="4585" y="648"/>
                      <a:pt x="568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-4233500" y="321613"/>
                <a:ext cx="76750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4472" extrusionOk="0">
                    <a:moveTo>
                      <a:pt x="2141" y="1"/>
                    </a:moveTo>
                    <a:cubicBezTo>
                      <a:pt x="1634" y="1"/>
                      <a:pt x="1133" y="180"/>
                      <a:pt x="734" y="525"/>
                    </a:cubicBezTo>
                    <a:cubicBezTo>
                      <a:pt x="242" y="1004"/>
                      <a:pt x="0" y="1683"/>
                      <a:pt x="79" y="2366"/>
                    </a:cubicBezTo>
                    <a:cubicBezTo>
                      <a:pt x="157" y="3047"/>
                      <a:pt x="547" y="3654"/>
                      <a:pt x="1134" y="4008"/>
                    </a:cubicBezTo>
                    <a:cubicBezTo>
                      <a:pt x="1479" y="4308"/>
                      <a:pt x="1919" y="4471"/>
                      <a:pt x="2371" y="4471"/>
                    </a:cubicBezTo>
                    <a:cubicBezTo>
                      <a:pt x="2435" y="4471"/>
                      <a:pt x="2499" y="4468"/>
                      <a:pt x="2563" y="4462"/>
                    </a:cubicBezTo>
                    <a:lnTo>
                      <a:pt x="3069" y="212"/>
                    </a:lnTo>
                    <a:cubicBezTo>
                      <a:pt x="2773" y="70"/>
                      <a:pt x="2456" y="1"/>
                      <a:pt x="214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50"/>
              <p:cNvSpPr/>
              <p:nvPr/>
            </p:nvSpPr>
            <p:spPr>
              <a:xfrm>
                <a:off x="-4210875" y="349588"/>
                <a:ext cx="3592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084" extrusionOk="0">
                    <a:moveTo>
                      <a:pt x="1017" y="0"/>
                    </a:moveTo>
                    <a:cubicBezTo>
                      <a:pt x="938" y="0"/>
                      <a:pt x="844" y="12"/>
                      <a:pt x="737" y="46"/>
                    </a:cubicBezTo>
                    <a:cubicBezTo>
                      <a:pt x="537" y="110"/>
                      <a:pt x="362" y="233"/>
                      <a:pt x="236" y="400"/>
                    </a:cubicBezTo>
                    <a:cubicBezTo>
                      <a:pt x="76" y="612"/>
                      <a:pt x="0" y="876"/>
                      <a:pt x="23" y="1140"/>
                    </a:cubicBezTo>
                    <a:cubicBezTo>
                      <a:pt x="48" y="1396"/>
                      <a:pt x="167" y="1634"/>
                      <a:pt x="356" y="1808"/>
                    </a:cubicBezTo>
                    <a:cubicBezTo>
                      <a:pt x="509" y="1952"/>
                      <a:pt x="703" y="2045"/>
                      <a:pt x="910" y="2075"/>
                    </a:cubicBezTo>
                    <a:cubicBezTo>
                      <a:pt x="960" y="2081"/>
                      <a:pt x="1006" y="2084"/>
                      <a:pt x="1048" y="2084"/>
                    </a:cubicBezTo>
                    <a:cubicBezTo>
                      <a:pt x="1308" y="2084"/>
                      <a:pt x="1437" y="1976"/>
                      <a:pt x="1437" y="1941"/>
                    </a:cubicBezTo>
                    <a:cubicBezTo>
                      <a:pt x="1423" y="1894"/>
                      <a:pt x="1230" y="1928"/>
                      <a:pt x="963" y="1861"/>
                    </a:cubicBezTo>
                    <a:cubicBezTo>
                      <a:pt x="633" y="1755"/>
                      <a:pt x="398" y="1460"/>
                      <a:pt x="370" y="1114"/>
                    </a:cubicBezTo>
                    <a:cubicBezTo>
                      <a:pt x="342" y="767"/>
                      <a:pt x="522" y="436"/>
                      <a:pt x="830" y="273"/>
                    </a:cubicBezTo>
                    <a:cubicBezTo>
                      <a:pt x="1076" y="133"/>
                      <a:pt x="1264" y="127"/>
                      <a:pt x="1277" y="86"/>
                    </a:cubicBezTo>
                    <a:cubicBezTo>
                      <a:pt x="1287" y="58"/>
                      <a:pt x="1189" y="0"/>
                      <a:pt x="101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50"/>
              <p:cNvSpPr/>
              <p:nvPr/>
            </p:nvSpPr>
            <p:spPr>
              <a:xfrm>
                <a:off x="-4366300" y="7988"/>
                <a:ext cx="396425" cy="545325"/>
              </a:xfrm>
              <a:custGeom>
                <a:avLst/>
                <a:gdLst/>
                <a:ahLst/>
                <a:cxnLst/>
                <a:rect l="l" t="t" r="r" b="b"/>
                <a:pathLst>
                  <a:path w="15857" h="21813" extrusionOk="0">
                    <a:moveTo>
                      <a:pt x="15399" y="1"/>
                    </a:moveTo>
                    <a:cubicBezTo>
                      <a:pt x="15398" y="1"/>
                      <a:pt x="15396" y="1"/>
                      <a:pt x="15395" y="1"/>
                    </a:cubicBezTo>
                    <a:cubicBezTo>
                      <a:pt x="15284" y="13"/>
                      <a:pt x="15261" y="479"/>
                      <a:pt x="15168" y="1287"/>
                    </a:cubicBezTo>
                    <a:cubicBezTo>
                      <a:pt x="15041" y="2407"/>
                      <a:pt x="14754" y="3503"/>
                      <a:pt x="14312" y="4541"/>
                    </a:cubicBezTo>
                    <a:cubicBezTo>
                      <a:pt x="13272" y="6946"/>
                      <a:pt x="11309" y="8831"/>
                      <a:pt x="8865" y="9775"/>
                    </a:cubicBezTo>
                    <a:cubicBezTo>
                      <a:pt x="7865" y="10123"/>
                      <a:pt x="6832" y="10371"/>
                      <a:pt x="5783" y="10514"/>
                    </a:cubicBezTo>
                    <a:cubicBezTo>
                      <a:pt x="4572" y="10672"/>
                      <a:pt x="3417" y="11114"/>
                      <a:pt x="2411" y="11804"/>
                    </a:cubicBezTo>
                    <a:cubicBezTo>
                      <a:pt x="1472" y="12523"/>
                      <a:pt x="774" y="13508"/>
                      <a:pt x="406" y="14630"/>
                    </a:cubicBezTo>
                    <a:cubicBezTo>
                      <a:pt x="58" y="15630"/>
                      <a:pt x="1" y="16709"/>
                      <a:pt x="242" y="17741"/>
                    </a:cubicBezTo>
                    <a:cubicBezTo>
                      <a:pt x="460" y="18630"/>
                      <a:pt x="907" y="19446"/>
                      <a:pt x="1539" y="20108"/>
                    </a:cubicBezTo>
                    <a:cubicBezTo>
                      <a:pt x="2413" y="21049"/>
                      <a:pt x="3594" y="21648"/>
                      <a:pt x="4870" y="21799"/>
                    </a:cubicBezTo>
                    <a:cubicBezTo>
                      <a:pt x="4997" y="21808"/>
                      <a:pt x="5115" y="21813"/>
                      <a:pt x="5224" y="21813"/>
                    </a:cubicBezTo>
                    <a:cubicBezTo>
                      <a:pt x="5880" y="21813"/>
                      <a:pt x="6213" y="21665"/>
                      <a:pt x="6213" y="21590"/>
                    </a:cubicBezTo>
                    <a:cubicBezTo>
                      <a:pt x="6208" y="21474"/>
                      <a:pt x="5737" y="21451"/>
                      <a:pt x="4986" y="21230"/>
                    </a:cubicBezTo>
                    <a:cubicBezTo>
                      <a:pt x="3947" y="20903"/>
                      <a:pt x="3028" y="20273"/>
                      <a:pt x="2347" y="19421"/>
                    </a:cubicBezTo>
                    <a:cubicBezTo>
                      <a:pt x="1902" y="18859"/>
                      <a:pt x="1601" y="18196"/>
                      <a:pt x="1469" y="17491"/>
                    </a:cubicBezTo>
                    <a:cubicBezTo>
                      <a:pt x="1334" y="16688"/>
                      <a:pt x="1422" y="15865"/>
                      <a:pt x="1719" y="15107"/>
                    </a:cubicBezTo>
                    <a:cubicBezTo>
                      <a:pt x="2027" y="14268"/>
                      <a:pt x="2576" y="13539"/>
                      <a:pt x="3294" y="13008"/>
                    </a:cubicBezTo>
                    <a:cubicBezTo>
                      <a:pt x="4132" y="12471"/>
                      <a:pt x="5080" y="12129"/>
                      <a:pt x="6068" y="12008"/>
                    </a:cubicBezTo>
                    <a:cubicBezTo>
                      <a:pt x="7210" y="11851"/>
                      <a:pt x="8331" y="11568"/>
                      <a:pt x="9411" y="11165"/>
                    </a:cubicBezTo>
                    <a:cubicBezTo>
                      <a:pt x="10435" y="10750"/>
                      <a:pt x="11387" y="10175"/>
                      <a:pt x="12231" y="9461"/>
                    </a:cubicBezTo>
                    <a:cubicBezTo>
                      <a:pt x="13662" y="8264"/>
                      <a:pt x="14729" y="6692"/>
                      <a:pt x="15313" y="4920"/>
                    </a:cubicBezTo>
                    <a:cubicBezTo>
                      <a:pt x="15704" y="3753"/>
                      <a:pt x="15857" y="2519"/>
                      <a:pt x="15761" y="1292"/>
                    </a:cubicBezTo>
                    <a:cubicBezTo>
                      <a:pt x="15675" y="442"/>
                      <a:pt x="15510" y="1"/>
                      <a:pt x="1539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50"/>
              <p:cNvSpPr/>
              <p:nvPr/>
            </p:nvSpPr>
            <p:spPr>
              <a:xfrm>
                <a:off x="-4356925" y="-5237"/>
                <a:ext cx="377875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15115" h="10422" extrusionOk="0">
                    <a:moveTo>
                      <a:pt x="14549" y="0"/>
                    </a:moveTo>
                    <a:cubicBezTo>
                      <a:pt x="14316" y="41"/>
                      <a:pt x="14502" y="1187"/>
                      <a:pt x="13921" y="2803"/>
                    </a:cubicBezTo>
                    <a:cubicBezTo>
                      <a:pt x="13587" y="3738"/>
                      <a:pt x="13082" y="4604"/>
                      <a:pt x="12432" y="5356"/>
                    </a:cubicBezTo>
                    <a:cubicBezTo>
                      <a:pt x="11622" y="6268"/>
                      <a:pt x="10647" y="7020"/>
                      <a:pt x="9559" y="7571"/>
                    </a:cubicBezTo>
                    <a:cubicBezTo>
                      <a:pt x="7217" y="8734"/>
                      <a:pt x="4734" y="9089"/>
                      <a:pt x="2948" y="9316"/>
                    </a:cubicBezTo>
                    <a:cubicBezTo>
                      <a:pt x="1164" y="9542"/>
                      <a:pt x="1" y="9682"/>
                      <a:pt x="1" y="9897"/>
                    </a:cubicBezTo>
                    <a:cubicBezTo>
                      <a:pt x="1" y="10101"/>
                      <a:pt x="1128" y="10338"/>
                      <a:pt x="2995" y="10415"/>
                    </a:cubicBezTo>
                    <a:cubicBezTo>
                      <a:pt x="3161" y="10419"/>
                      <a:pt x="3328" y="10422"/>
                      <a:pt x="3495" y="10422"/>
                    </a:cubicBezTo>
                    <a:cubicBezTo>
                      <a:pt x="4436" y="10422"/>
                      <a:pt x="5375" y="10348"/>
                      <a:pt x="6304" y="10199"/>
                    </a:cubicBezTo>
                    <a:cubicBezTo>
                      <a:pt x="7678" y="9985"/>
                      <a:pt x="9010" y="9555"/>
                      <a:pt x="10251" y="8926"/>
                    </a:cubicBezTo>
                    <a:cubicBezTo>
                      <a:pt x="11522" y="8282"/>
                      <a:pt x="12636" y="7367"/>
                      <a:pt x="13513" y="6245"/>
                    </a:cubicBezTo>
                    <a:cubicBezTo>
                      <a:pt x="14220" y="5315"/>
                      <a:pt x="14711" y="4238"/>
                      <a:pt x="14949" y="3094"/>
                    </a:cubicBezTo>
                    <a:cubicBezTo>
                      <a:pt x="15115" y="2328"/>
                      <a:pt x="15115" y="1535"/>
                      <a:pt x="14949" y="768"/>
                    </a:cubicBezTo>
                    <a:cubicBezTo>
                      <a:pt x="14822" y="239"/>
                      <a:pt x="14642" y="0"/>
                      <a:pt x="1454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50"/>
              <p:cNvSpPr/>
              <p:nvPr/>
            </p:nvSpPr>
            <p:spPr>
              <a:xfrm>
                <a:off x="-4253900" y="1309438"/>
                <a:ext cx="506200" cy="576850"/>
              </a:xfrm>
              <a:custGeom>
                <a:avLst/>
                <a:gdLst/>
                <a:ahLst/>
                <a:cxnLst/>
                <a:rect l="l" t="t" r="r" b="b"/>
                <a:pathLst>
                  <a:path w="20248" h="23074" extrusionOk="0">
                    <a:moveTo>
                      <a:pt x="3200" y="1"/>
                    </a:moveTo>
                    <a:cubicBezTo>
                      <a:pt x="2407" y="2"/>
                      <a:pt x="1746" y="611"/>
                      <a:pt x="1683" y="1401"/>
                    </a:cubicBezTo>
                    <a:lnTo>
                      <a:pt x="72" y="21422"/>
                    </a:lnTo>
                    <a:cubicBezTo>
                      <a:pt x="0" y="22260"/>
                      <a:pt x="623" y="22998"/>
                      <a:pt x="1461" y="23068"/>
                    </a:cubicBezTo>
                    <a:cubicBezTo>
                      <a:pt x="1503" y="23072"/>
                      <a:pt x="1546" y="23074"/>
                      <a:pt x="1589" y="23074"/>
                    </a:cubicBezTo>
                    <a:cubicBezTo>
                      <a:pt x="1604" y="23074"/>
                      <a:pt x="1620" y="23073"/>
                      <a:pt x="1635" y="23073"/>
                    </a:cubicBezTo>
                    <a:lnTo>
                      <a:pt x="16626" y="22666"/>
                    </a:lnTo>
                    <a:cubicBezTo>
                      <a:pt x="17394" y="22646"/>
                      <a:pt x="18026" y="22058"/>
                      <a:pt x="18103" y="21293"/>
                    </a:cubicBezTo>
                    <a:lnTo>
                      <a:pt x="20161" y="1688"/>
                    </a:lnTo>
                    <a:cubicBezTo>
                      <a:pt x="20247" y="848"/>
                      <a:pt x="19637" y="96"/>
                      <a:pt x="18797" y="10"/>
                    </a:cubicBezTo>
                    <a:cubicBezTo>
                      <a:pt x="18746" y="4"/>
                      <a:pt x="18694" y="1"/>
                      <a:pt x="1864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0"/>
              <p:cNvSpPr/>
              <p:nvPr/>
            </p:nvSpPr>
            <p:spPr>
              <a:xfrm>
                <a:off x="-4000625" y="1365838"/>
                <a:ext cx="447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92" extrusionOk="0">
                    <a:moveTo>
                      <a:pt x="895" y="0"/>
                    </a:moveTo>
                    <a:cubicBezTo>
                      <a:pt x="894" y="0"/>
                      <a:pt x="893" y="0"/>
                      <a:pt x="893" y="0"/>
                    </a:cubicBezTo>
                    <a:cubicBezTo>
                      <a:pt x="400" y="2"/>
                      <a:pt x="1" y="402"/>
                      <a:pt x="1" y="896"/>
                    </a:cubicBezTo>
                    <a:cubicBezTo>
                      <a:pt x="1" y="1390"/>
                      <a:pt x="400" y="1790"/>
                      <a:pt x="893" y="1791"/>
                    </a:cubicBezTo>
                    <a:cubicBezTo>
                      <a:pt x="894" y="1791"/>
                      <a:pt x="895" y="1791"/>
                      <a:pt x="897" y="1791"/>
                    </a:cubicBezTo>
                    <a:cubicBezTo>
                      <a:pt x="1388" y="1791"/>
                      <a:pt x="1787" y="1394"/>
                      <a:pt x="1790" y="902"/>
                    </a:cubicBezTo>
                    <a:lnTo>
                      <a:pt x="1790" y="890"/>
                    </a:lnTo>
                    <a:cubicBezTo>
                      <a:pt x="1787" y="398"/>
                      <a:pt x="1387" y="0"/>
                      <a:pt x="89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50"/>
              <p:cNvSpPr/>
              <p:nvPr/>
            </p:nvSpPr>
            <p:spPr>
              <a:xfrm>
                <a:off x="-4413025" y="1534763"/>
                <a:ext cx="486675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19467" h="9368" extrusionOk="0">
                    <a:moveTo>
                      <a:pt x="7820" y="0"/>
                    </a:moveTo>
                    <a:cubicBezTo>
                      <a:pt x="7820" y="0"/>
                      <a:pt x="5768" y="582"/>
                      <a:pt x="5408" y="989"/>
                    </a:cubicBezTo>
                    <a:cubicBezTo>
                      <a:pt x="4876" y="1394"/>
                      <a:pt x="4303" y="1744"/>
                      <a:pt x="3699" y="2030"/>
                    </a:cubicBezTo>
                    <a:lnTo>
                      <a:pt x="2157" y="2442"/>
                    </a:lnTo>
                    <a:lnTo>
                      <a:pt x="0" y="8950"/>
                    </a:lnTo>
                    <a:lnTo>
                      <a:pt x="13077" y="9368"/>
                    </a:lnTo>
                    <a:cubicBezTo>
                      <a:pt x="13077" y="9368"/>
                      <a:pt x="16682" y="6809"/>
                      <a:pt x="16228" y="6531"/>
                    </a:cubicBezTo>
                    <a:cubicBezTo>
                      <a:pt x="16100" y="6452"/>
                      <a:pt x="15898" y="6414"/>
                      <a:pt x="15660" y="6414"/>
                    </a:cubicBezTo>
                    <a:cubicBezTo>
                      <a:pt x="15053" y="6414"/>
                      <a:pt x="14214" y="6661"/>
                      <a:pt x="13780" y="7112"/>
                    </a:cubicBezTo>
                    <a:cubicBezTo>
                      <a:pt x="13529" y="7370"/>
                      <a:pt x="13238" y="7465"/>
                      <a:pt x="12943" y="7465"/>
                    </a:cubicBezTo>
                    <a:cubicBezTo>
                      <a:pt x="12118" y="7465"/>
                      <a:pt x="11274" y="6717"/>
                      <a:pt x="11274" y="6717"/>
                    </a:cubicBezTo>
                    <a:cubicBezTo>
                      <a:pt x="11274" y="6717"/>
                      <a:pt x="17762" y="5391"/>
                      <a:pt x="18303" y="4728"/>
                    </a:cubicBezTo>
                    <a:cubicBezTo>
                      <a:pt x="18845" y="4065"/>
                      <a:pt x="19466" y="3973"/>
                      <a:pt x="19118" y="3309"/>
                    </a:cubicBezTo>
                    <a:cubicBezTo>
                      <a:pt x="18959" y="3007"/>
                      <a:pt x="18309" y="2924"/>
                      <a:pt x="17562" y="2924"/>
                    </a:cubicBezTo>
                    <a:cubicBezTo>
                      <a:pt x="16671" y="2924"/>
                      <a:pt x="15643" y="3042"/>
                      <a:pt x="15147" y="3042"/>
                    </a:cubicBezTo>
                    <a:cubicBezTo>
                      <a:pt x="14149" y="3108"/>
                      <a:pt x="13157" y="3234"/>
                      <a:pt x="12175" y="3420"/>
                    </a:cubicBezTo>
                    <a:cubicBezTo>
                      <a:pt x="12175" y="3420"/>
                      <a:pt x="16247" y="1989"/>
                      <a:pt x="16536" y="1820"/>
                    </a:cubicBezTo>
                    <a:cubicBezTo>
                      <a:pt x="17249" y="1433"/>
                      <a:pt x="16687" y="697"/>
                      <a:pt x="15797" y="697"/>
                    </a:cubicBezTo>
                    <a:cubicBezTo>
                      <a:pt x="15671" y="697"/>
                      <a:pt x="15539" y="712"/>
                      <a:pt x="15403" y="744"/>
                    </a:cubicBezTo>
                    <a:cubicBezTo>
                      <a:pt x="14454" y="969"/>
                      <a:pt x="10999" y="2197"/>
                      <a:pt x="10177" y="2197"/>
                    </a:cubicBezTo>
                    <a:cubicBezTo>
                      <a:pt x="10148" y="2197"/>
                      <a:pt x="10122" y="2196"/>
                      <a:pt x="10100" y="2193"/>
                    </a:cubicBezTo>
                    <a:cubicBezTo>
                      <a:pt x="9449" y="2100"/>
                      <a:pt x="7775" y="1907"/>
                      <a:pt x="7775" y="1907"/>
                    </a:cubicBezTo>
                    <a:lnTo>
                      <a:pt x="7820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13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build="p"/>
      <p:bldP spid="7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181133" y="213605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/>
              <a:t>Pretest</a:t>
            </a:r>
            <a:endParaRPr sz="4400" b="1" dirty="0"/>
          </a:p>
        </p:txBody>
      </p:sp>
      <p:sp>
        <p:nvSpPr>
          <p:cNvPr id="4" name="Google Shape;258;p42"/>
          <p:cNvSpPr txBox="1">
            <a:spLocks/>
          </p:cNvSpPr>
          <p:nvPr/>
        </p:nvSpPr>
        <p:spPr>
          <a:xfrm>
            <a:off x="385849" y="1523015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None/>
              <a:defRPr sz="37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What were you doing when your mom cooked this morning?</a:t>
            </a:r>
            <a:endParaRPr lang="en-US" sz="32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Google Shape;258;p42"/>
          <p:cNvSpPr txBox="1">
            <a:spLocks/>
          </p:cNvSpPr>
          <p:nvPr/>
        </p:nvSpPr>
        <p:spPr>
          <a:xfrm>
            <a:off x="385849" y="406377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None/>
              <a:defRPr sz="37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>
                <a:latin typeface="VegaSB-Light"/>
              </a:rPr>
              <a:t>What were you doing at </a:t>
            </a:r>
            <a:r>
              <a:rPr lang="en-US" sz="3200" dirty="0" smtClean="0">
                <a:latin typeface="VegaSB-Light"/>
              </a:rPr>
              <a:t>seven </a:t>
            </a:r>
            <a:r>
              <a:rPr lang="en-US" sz="3200" dirty="0">
                <a:latin typeface="VegaSB-Light"/>
              </a:rPr>
              <a:t>o’clock this morning?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81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C6_38-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47519" y="6099244"/>
            <a:ext cx="3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1815" y="4395584"/>
            <a:ext cx="3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6095052"/>
            <a:ext cx="3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304" y="6093296"/>
            <a:ext cx="3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7519" y="4391392"/>
            <a:ext cx="3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8304" y="4397340"/>
            <a:ext cx="3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17-Track-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2204864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181133" y="68822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/>
              <a:t>Sentence pattern</a:t>
            </a:r>
            <a:endParaRPr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5" y="2163455"/>
            <a:ext cx="7993898" cy="283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181133" y="207296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latin typeface="Bahnschrift Light" panose="020B0502040204020203" pitchFamily="34" charset="0"/>
              </a:rPr>
              <a:t>Past Progressive tense</a:t>
            </a:r>
            <a:endParaRPr sz="4400" b="1" dirty="0">
              <a:latin typeface="Bahnschrift Light" panose="020B0502040204020203" pitchFamily="34" charset="0"/>
            </a:endParaRPr>
          </a:p>
        </p:txBody>
      </p:sp>
      <p:sp>
        <p:nvSpPr>
          <p:cNvPr id="5" name="Google Shape;258;p42"/>
          <p:cNvSpPr txBox="1">
            <a:spLocks/>
          </p:cNvSpPr>
          <p:nvPr/>
        </p:nvSpPr>
        <p:spPr>
          <a:xfrm>
            <a:off x="2785151" y="2550130"/>
            <a:ext cx="2403788" cy="64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None/>
              <a:defRPr sz="37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 smtClean="0">
                <a:latin typeface="Bahnschrift Light" panose="020B0502040204020203" pitchFamily="34" charset="0"/>
              </a:rPr>
              <a:t>Were</a:t>
            </a:r>
            <a:endParaRPr lang="en-US" sz="3200" b="1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0088" y="1401901"/>
            <a:ext cx="1376737" cy="53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Subject</a:t>
            </a:r>
            <a:endParaRPr lang="en-US" sz="2000" dirty="0"/>
          </a:p>
        </p:txBody>
      </p:sp>
      <p:sp>
        <p:nvSpPr>
          <p:cNvPr id="7" name="Cross 6"/>
          <p:cNvSpPr/>
          <p:nvPr/>
        </p:nvSpPr>
        <p:spPr>
          <a:xfrm>
            <a:off x="2387052" y="1399325"/>
            <a:ext cx="554805" cy="534256"/>
          </a:xfrm>
          <a:prstGeom prst="plus">
            <a:avLst>
              <a:gd name="adj" fmla="val 3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8677" y="1399325"/>
            <a:ext cx="1376737" cy="53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Be</a:t>
            </a:r>
            <a:endParaRPr lang="en-US" sz="2000" dirty="0"/>
          </a:p>
        </p:txBody>
      </p:sp>
      <p:sp>
        <p:nvSpPr>
          <p:cNvPr id="9" name="Google Shape;468;p27"/>
          <p:cNvSpPr txBox="1">
            <a:spLocks/>
          </p:cNvSpPr>
          <p:nvPr/>
        </p:nvSpPr>
        <p:spPr>
          <a:xfrm>
            <a:off x="1282684" y="4935011"/>
            <a:ext cx="1328282" cy="89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2000" b="1" dirty="0" smtClean="0"/>
              <a:t>You</a:t>
            </a:r>
          </a:p>
          <a:p>
            <a:pPr marL="0" indent="0" algn="l">
              <a:spcAft>
                <a:spcPts val="1600"/>
              </a:spcAft>
            </a:pPr>
            <a:r>
              <a:rPr lang="en-US" sz="2000" b="1" dirty="0" smtClean="0"/>
              <a:t>We </a:t>
            </a:r>
          </a:p>
          <a:p>
            <a:pPr marL="0" indent="0" algn="l">
              <a:spcAft>
                <a:spcPts val="1600"/>
              </a:spcAft>
            </a:pPr>
            <a:r>
              <a:rPr lang="en-US" sz="2000" b="1" dirty="0" smtClean="0"/>
              <a:t>They</a:t>
            </a:r>
          </a:p>
          <a:p>
            <a:pPr marL="0" indent="0" algn="l">
              <a:spcAft>
                <a:spcPts val="1600"/>
              </a:spcAft>
            </a:pPr>
            <a:r>
              <a:rPr lang="en-US" sz="2000" b="1" dirty="0"/>
              <a:t>I </a:t>
            </a:r>
            <a:endParaRPr lang="en-US" sz="2000" b="1" dirty="0" smtClean="0"/>
          </a:p>
          <a:p>
            <a:pPr marL="0" indent="0" algn="l">
              <a:spcAft>
                <a:spcPts val="1600"/>
              </a:spcAft>
            </a:pPr>
            <a:r>
              <a:rPr lang="en-US" sz="2000" b="1" dirty="0" smtClean="0"/>
              <a:t>She</a:t>
            </a:r>
          </a:p>
          <a:p>
            <a:pPr marL="0" indent="0" algn="l">
              <a:spcAft>
                <a:spcPts val="1600"/>
              </a:spcAft>
            </a:pPr>
            <a:r>
              <a:rPr lang="en-US" sz="2000" b="1" dirty="0" smtClean="0"/>
              <a:t>He</a:t>
            </a:r>
          </a:p>
          <a:p>
            <a:pPr marL="0" indent="0" algn="l">
              <a:spcAft>
                <a:spcPts val="1600"/>
              </a:spcAft>
            </a:pPr>
            <a:r>
              <a:rPr lang="en-US" sz="2000" b="1" dirty="0" smtClean="0"/>
              <a:t>It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2427656" y="2362110"/>
            <a:ext cx="841170" cy="1131717"/>
          </a:xfrm>
          <a:prstGeom prst="rightBrace">
            <a:avLst>
              <a:gd name="adj1" fmla="val 8333"/>
              <a:gd name="adj2" fmla="val 50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1988405" y="3969650"/>
            <a:ext cx="894720" cy="1558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5926" y="1439723"/>
            <a:ext cx="1696945" cy="493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Verb </a:t>
            </a:r>
            <a:r>
              <a:rPr lang="en-US" sz="2000" b="1" dirty="0"/>
              <a:t>– </a:t>
            </a:r>
            <a:r>
              <a:rPr lang="en-US" sz="2000" b="1" dirty="0" err="1" smtClean="0"/>
              <a:t>ing</a:t>
            </a:r>
            <a:r>
              <a:rPr lang="en-US" sz="2000" b="1" dirty="0" smtClean="0"/>
              <a:t> 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3" name="Cross 12"/>
          <p:cNvSpPr/>
          <p:nvPr/>
        </p:nvSpPr>
        <p:spPr>
          <a:xfrm>
            <a:off x="5032234" y="1399325"/>
            <a:ext cx="554805" cy="534256"/>
          </a:xfrm>
          <a:prstGeom prst="plus">
            <a:avLst>
              <a:gd name="adj" fmla="val 3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58;p42"/>
          <p:cNvSpPr txBox="1">
            <a:spLocks/>
          </p:cNvSpPr>
          <p:nvPr/>
        </p:nvSpPr>
        <p:spPr>
          <a:xfrm>
            <a:off x="2785151" y="4208653"/>
            <a:ext cx="2403788" cy="64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None/>
              <a:defRPr sz="37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 smtClean="0">
                <a:latin typeface="Bahnschrift Light" panose="020B0502040204020203" pitchFamily="34" charset="0"/>
              </a:rPr>
              <a:t>Was</a:t>
            </a:r>
            <a:endParaRPr lang="en-US" sz="3200" b="1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Google Shape;258;p42"/>
          <p:cNvSpPr txBox="1">
            <a:spLocks/>
          </p:cNvSpPr>
          <p:nvPr/>
        </p:nvSpPr>
        <p:spPr>
          <a:xfrm>
            <a:off x="5546434" y="2388365"/>
            <a:ext cx="3401496" cy="13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None/>
              <a:defRPr sz="37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dirty="0" smtClean="0">
                <a:latin typeface="Bahnschrift Light" panose="020B0502040204020203" pitchFamily="34" charset="0"/>
              </a:rPr>
              <a:t>Study- studying</a:t>
            </a:r>
            <a:endParaRPr lang="en-US" sz="2800" dirty="0">
              <a:latin typeface="Bahnschrift Light" panose="020B0502040204020203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Watch – watching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Go – going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Play - playing</a:t>
            </a:r>
          </a:p>
        </p:txBody>
      </p:sp>
    </p:spTree>
    <p:extLst>
      <p:ext uri="{BB962C8B-B14F-4D97-AF65-F5344CB8AC3E}">
        <p14:creationId xmlns:p14="http://schemas.microsoft.com/office/powerpoint/2010/main" val="345496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C6_38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463"/>
            <a:ext cx="9144000" cy="504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61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C6_40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"/>
            <a:ext cx="9144000" cy="64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13128" y="15678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What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2056" y="15872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were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904" y="15872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doing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6432" y="45303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was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9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C6_42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9144000" cy="6208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7120" y="1866607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What was Rick doing when we got off the plane?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7120" y="2427134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He was waiting for you.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972718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What were you doing?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360" y="3522494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I was at home </a:t>
            </a:r>
            <a:r>
              <a:rPr lang="en-US" altLang="ko-KR" smtClean="0">
                <a:solidFill>
                  <a:srgbClr val="FF0000"/>
                </a:solidFill>
                <a:latin typeface="Comic Sans MS" pitchFamily="66" charset="0"/>
              </a:rPr>
              <a:t>thinking about you.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433" y="4412580"/>
            <a:ext cx="524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Comic Sans MS" pitchFamily="66" charset="0"/>
              </a:rPr>
              <a:t>What was Valerie doing when the doorbell rang?</a:t>
            </a:r>
            <a:endParaRPr lang="ko-KR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184" y="4962654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She was talking on the </a:t>
            </a:r>
            <a:r>
              <a:rPr lang="en-US" altLang="ko-KR" dirty="0" err="1" smtClean="0">
                <a:solidFill>
                  <a:srgbClr val="FF0000"/>
                </a:solidFill>
                <a:latin typeface="Comic Sans MS" pitchFamily="66" charset="0"/>
              </a:rPr>
              <a:t>phine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297" y="5517232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What were you doing?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6960" y="6065872"/>
            <a:ext cx="524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I was daydreaming.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7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eeting Tools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455A64"/>
      </a:lt2>
      <a:accent1>
        <a:srgbClr val="597BB3"/>
      </a:accent1>
      <a:accent2>
        <a:srgbClr val="FF7F6B"/>
      </a:accent2>
      <a:accent3>
        <a:srgbClr val="FF9686"/>
      </a:accent3>
      <a:accent4>
        <a:srgbClr val="99BFFF"/>
      </a:accent4>
      <a:accent5>
        <a:srgbClr val="263238"/>
      </a:accent5>
      <a:accent6>
        <a:srgbClr val="455A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156</Words>
  <Application>Microsoft Office PowerPoint</Application>
  <PresentationFormat>On-screen Show (4:3)</PresentationFormat>
  <Paragraphs>48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Roboto Light</vt:lpstr>
      <vt:lpstr>VegaSB-Light</vt:lpstr>
      <vt:lpstr>Catamaran</vt:lpstr>
      <vt:lpstr>Bahnschrift Light</vt:lpstr>
      <vt:lpstr>Wingdings</vt:lpstr>
      <vt:lpstr>Amatic SC</vt:lpstr>
      <vt:lpstr>Comic Sans MS</vt:lpstr>
      <vt:lpstr>Roboto</vt:lpstr>
      <vt:lpstr>Catamaran Thin</vt:lpstr>
      <vt:lpstr>Arial</vt:lpstr>
      <vt:lpstr>Meeting Tools by Slidesgo</vt:lpstr>
      <vt:lpstr>Unit 2 Lesson 1</vt:lpstr>
      <vt:lpstr>GENERIC OPENING SLIDES</vt:lpstr>
      <vt:lpstr>Pretest</vt:lpstr>
      <vt:lpstr>PowerPoint Presentation</vt:lpstr>
      <vt:lpstr>Sentence pattern</vt:lpstr>
      <vt:lpstr>Past Progressive tense</vt:lpstr>
      <vt:lpstr>PowerPoint Presentation</vt:lpstr>
      <vt:lpstr>PowerPoint Presentation</vt:lpstr>
      <vt:lpstr>PowerPoint Presentation</vt:lpstr>
      <vt:lpstr>AWW...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Lesson 1</dc:title>
  <dc:creator>Asus</dc:creator>
  <cp:lastModifiedBy>Asus</cp:lastModifiedBy>
  <cp:revision>15</cp:revision>
  <dcterms:modified xsi:type="dcterms:W3CDTF">2020-12-18T02:18:04Z</dcterms:modified>
</cp:coreProperties>
</file>