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3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9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2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6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4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9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2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6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5CC7-0A74-4EAF-AF28-6C9D00729E5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F856A-394F-431A-8021-39AF19968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7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E8D6CEF-89C9-4505-A0D5-3B5311B95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293" y="2374147"/>
            <a:ext cx="9781309" cy="803419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Kesetaraan</a:t>
            </a:r>
            <a:r>
              <a:rPr lang="en-US" sz="44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Nilai Mata Uang</a:t>
            </a:r>
          </a:p>
        </p:txBody>
      </p:sp>
    </p:spTree>
    <p:extLst>
      <p:ext uri="{BB962C8B-B14F-4D97-AF65-F5344CB8AC3E}">
        <p14:creationId xmlns:p14="http://schemas.microsoft.com/office/powerpoint/2010/main" val="987989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E8D6CEF-89C9-4505-A0D5-3B5311B95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361" y="174542"/>
            <a:ext cx="10672354" cy="731785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FFC000"/>
                </a:solidFill>
                <a:latin typeface="Adobe Caslon Pro Bold" panose="0205070206050A020403" pitchFamily="18" charset="0"/>
              </a:rPr>
              <a:t>Kesetaraan</a:t>
            </a:r>
            <a:r>
              <a:rPr lang="en-US" sz="4400" b="1" dirty="0">
                <a:solidFill>
                  <a:srgbClr val="FFC00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Adobe Caslon Pro Bold" panose="0205070206050A020403" pitchFamily="18" charset="0"/>
              </a:rPr>
              <a:t>Nilai</a:t>
            </a:r>
            <a:r>
              <a:rPr lang="en-US" sz="4400" b="1" dirty="0">
                <a:solidFill>
                  <a:srgbClr val="FFC000"/>
                </a:solidFill>
                <a:latin typeface="Adobe Caslon Pro Bold" panose="0205070206050A020403" pitchFamily="18" charset="0"/>
              </a:rPr>
              <a:t> Mata </a:t>
            </a:r>
            <a:r>
              <a:rPr lang="en-US" sz="4400" b="1" dirty="0" err="1">
                <a:solidFill>
                  <a:srgbClr val="FFC000"/>
                </a:solidFill>
                <a:latin typeface="Adobe Caslon Pro Bold" panose="0205070206050A020403" pitchFamily="18" charset="0"/>
              </a:rPr>
              <a:t>Uang</a:t>
            </a:r>
            <a:endParaRPr lang="en-US" sz="4400" b="1" dirty="0">
              <a:solidFill>
                <a:srgbClr val="FFC000"/>
              </a:solidFill>
              <a:latin typeface="Adobe Caslon Pro Bold" panose="0205070206050A020403" pitchFamily="18" charset="0"/>
            </a:endParaRPr>
          </a:p>
        </p:txBody>
      </p:sp>
      <p:grpSp>
        <p:nvGrpSpPr>
          <p:cNvPr id="4" name="Grup 3">
            <a:extLst>
              <a:ext uri="{FF2B5EF4-FFF2-40B4-BE49-F238E27FC236}">
                <a16:creationId xmlns:a16="http://schemas.microsoft.com/office/drawing/2014/main" id="{1C619F5A-5A39-4CBB-ABF4-060D58F5980B}"/>
              </a:ext>
            </a:extLst>
          </p:cNvPr>
          <p:cNvGrpSpPr/>
          <p:nvPr/>
        </p:nvGrpSpPr>
        <p:grpSpPr>
          <a:xfrm>
            <a:off x="136809" y="1084543"/>
            <a:ext cx="3232419" cy="1705231"/>
            <a:chOff x="136809" y="1084543"/>
            <a:chExt cx="3232419" cy="1705231"/>
          </a:xfrm>
        </p:grpSpPr>
        <p:sp>
          <p:nvSpPr>
            <p:cNvPr id="25" name="Kotak Teks 24">
              <a:extLst>
                <a:ext uri="{FF2B5EF4-FFF2-40B4-BE49-F238E27FC236}">
                  <a16:creationId xmlns:a16="http://schemas.microsoft.com/office/drawing/2014/main" id="{F602B3CA-E4EA-4C37-8305-3919BD80F10D}"/>
                </a:ext>
              </a:extLst>
            </p:cNvPr>
            <p:cNvSpPr txBox="1"/>
            <p:nvPr/>
          </p:nvSpPr>
          <p:spPr>
            <a:xfrm>
              <a:off x="2686076" y="1812266"/>
              <a:ext cx="683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grpSp>
          <p:nvGrpSpPr>
            <p:cNvPr id="3" name="Grup 2">
              <a:extLst>
                <a:ext uri="{FF2B5EF4-FFF2-40B4-BE49-F238E27FC236}">
                  <a16:creationId xmlns:a16="http://schemas.microsoft.com/office/drawing/2014/main" id="{B3CB1705-9935-4AA3-B71B-F35E6990BDCC}"/>
                </a:ext>
              </a:extLst>
            </p:cNvPr>
            <p:cNvGrpSpPr/>
            <p:nvPr/>
          </p:nvGrpSpPr>
          <p:grpSpPr>
            <a:xfrm>
              <a:off x="136809" y="1084543"/>
              <a:ext cx="2606284" cy="1705231"/>
              <a:chOff x="136809" y="1084543"/>
              <a:chExt cx="2606284" cy="1705231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26627ED-63E8-4D46-8D64-59D54D1016D8}"/>
                  </a:ext>
                </a:extLst>
              </p:cNvPr>
              <p:cNvSpPr/>
              <p:nvPr/>
            </p:nvSpPr>
            <p:spPr>
              <a:xfrm>
                <a:off x="136809" y="1453521"/>
                <a:ext cx="753615" cy="678728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1</a:t>
                </a:r>
              </a:p>
            </p:txBody>
          </p:sp>
          <p:pic>
            <p:nvPicPr>
              <p:cNvPr id="32" name="Picture 7">
                <a:extLst>
                  <a:ext uri="{FF2B5EF4-FFF2-40B4-BE49-F238E27FC236}">
                    <a16:creationId xmlns:a16="http://schemas.microsoft.com/office/drawing/2014/main" id="{AEBE63DD-F686-49FF-BCBA-EC58D69D3289}"/>
                  </a:ext>
                </a:extLst>
              </p:cNvPr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0424" y="1084543"/>
                <a:ext cx="1852669" cy="170523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6" name="Grup 5">
            <a:extLst>
              <a:ext uri="{FF2B5EF4-FFF2-40B4-BE49-F238E27FC236}">
                <a16:creationId xmlns:a16="http://schemas.microsoft.com/office/drawing/2014/main" id="{33D9AE67-681D-477C-B377-9853726EE415}"/>
              </a:ext>
            </a:extLst>
          </p:cNvPr>
          <p:cNvGrpSpPr/>
          <p:nvPr/>
        </p:nvGrpSpPr>
        <p:grpSpPr>
          <a:xfrm>
            <a:off x="149740" y="2963322"/>
            <a:ext cx="7725044" cy="1578676"/>
            <a:chOff x="149740" y="2963322"/>
            <a:chExt cx="7725044" cy="1578676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E23F957-5152-40DA-B1D9-1B4878CB2C15}"/>
                </a:ext>
              </a:extLst>
            </p:cNvPr>
            <p:cNvSpPr/>
            <p:nvPr/>
          </p:nvSpPr>
          <p:spPr>
            <a:xfrm>
              <a:off x="149740" y="3505242"/>
              <a:ext cx="681533" cy="52643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grpSp>
          <p:nvGrpSpPr>
            <p:cNvPr id="5" name="Grup 4">
              <a:extLst>
                <a:ext uri="{FF2B5EF4-FFF2-40B4-BE49-F238E27FC236}">
                  <a16:creationId xmlns:a16="http://schemas.microsoft.com/office/drawing/2014/main" id="{F245861F-9E96-4459-8A9C-7026608B0A7A}"/>
                </a:ext>
              </a:extLst>
            </p:cNvPr>
            <p:cNvGrpSpPr/>
            <p:nvPr/>
          </p:nvGrpSpPr>
          <p:grpSpPr>
            <a:xfrm>
              <a:off x="952661" y="2963322"/>
              <a:ext cx="6922123" cy="1578676"/>
              <a:chOff x="952661" y="2963322"/>
              <a:chExt cx="6922123" cy="1578676"/>
            </a:xfrm>
          </p:grpSpPr>
          <p:pic>
            <p:nvPicPr>
              <p:cNvPr id="41" name="Picture 6">
                <a:extLst>
                  <a:ext uri="{FF2B5EF4-FFF2-40B4-BE49-F238E27FC236}">
                    <a16:creationId xmlns:a16="http://schemas.microsoft.com/office/drawing/2014/main" id="{3D05F62E-19F4-4CD3-A72D-A71516F1E177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2661" y="2963322"/>
                <a:ext cx="1954990" cy="157867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" name="Kotak Teks 24">
                <a:extLst>
                  <a:ext uri="{FF2B5EF4-FFF2-40B4-BE49-F238E27FC236}">
                    <a16:creationId xmlns:a16="http://schemas.microsoft.com/office/drawing/2014/main" id="{F602B3CA-E4EA-4C37-8305-3919BD80F10D}"/>
                  </a:ext>
                </a:extLst>
              </p:cNvPr>
              <p:cNvSpPr txBox="1"/>
              <p:nvPr/>
            </p:nvSpPr>
            <p:spPr>
              <a:xfrm>
                <a:off x="2937965" y="3586756"/>
                <a:ext cx="683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=</a:t>
                </a:r>
              </a:p>
            </p:txBody>
          </p:sp>
          <p:sp>
            <p:nvSpPr>
              <p:cNvPr id="45" name="Kotak Teks 24">
                <a:extLst>
                  <a:ext uri="{FF2B5EF4-FFF2-40B4-BE49-F238E27FC236}">
                    <a16:creationId xmlns:a16="http://schemas.microsoft.com/office/drawing/2014/main" id="{F602B3CA-E4EA-4C37-8305-3919BD80F10D}"/>
                  </a:ext>
                </a:extLst>
              </p:cNvPr>
              <p:cNvSpPr txBox="1"/>
              <p:nvPr/>
            </p:nvSpPr>
            <p:spPr>
              <a:xfrm>
                <a:off x="7191632" y="3681230"/>
                <a:ext cx="6831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</p:grpSp>
      </p:grpSp>
      <p:pic>
        <p:nvPicPr>
          <p:cNvPr id="46" name="Picture 4">
            <a:extLst>
              <a:ext uri="{FF2B5EF4-FFF2-40B4-BE49-F238E27FC236}">
                <a16:creationId xmlns:a16="http://schemas.microsoft.com/office/drawing/2014/main" id="{A7B324CA-17E5-49BA-A0FE-7E8A0854B1A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784" y="3203022"/>
            <a:ext cx="1783118" cy="136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5">
            <a:extLst>
              <a:ext uri="{FF2B5EF4-FFF2-40B4-BE49-F238E27FC236}">
                <a16:creationId xmlns:a16="http://schemas.microsoft.com/office/drawing/2014/main" id="{AC1BE38E-58BF-4024-BA17-DE785B9083D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10758" r="5985" b="5869"/>
          <a:stretch/>
        </p:blipFill>
        <p:spPr bwMode="auto">
          <a:xfrm>
            <a:off x="3196063" y="1425812"/>
            <a:ext cx="1640827" cy="1278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Picture 4">
            <a:extLst>
              <a:ext uri="{FF2B5EF4-FFF2-40B4-BE49-F238E27FC236}">
                <a16:creationId xmlns:a16="http://schemas.microsoft.com/office/drawing/2014/main" id="{A7B324CA-17E5-49BA-A0FE-7E8A0854B1A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36" y="5043190"/>
            <a:ext cx="1783118" cy="136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5">
            <a:extLst>
              <a:ext uri="{FF2B5EF4-FFF2-40B4-BE49-F238E27FC236}">
                <a16:creationId xmlns:a16="http://schemas.microsoft.com/office/drawing/2014/main" id="{AC1BE38E-58BF-4024-BA17-DE785B9083D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10758" r="5985" b="5869"/>
          <a:stretch/>
        </p:blipFill>
        <p:spPr bwMode="auto">
          <a:xfrm>
            <a:off x="4891125" y="1411987"/>
            <a:ext cx="1640827" cy="1278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5">
            <a:extLst>
              <a:ext uri="{FF2B5EF4-FFF2-40B4-BE49-F238E27FC236}">
                <a16:creationId xmlns:a16="http://schemas.microsoft.com/office/drawing/2014/main" id="{AC1BE38E-58BF-4024-BA17-DE785B9083D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10758" r="5985" b="5869"/>
          <a:stretch/>
        </p:blipFill>
        <p:spPr bwMode="auto">
          <a:xfrm>
            <a:off x="6621344" y="1411987"/>
            <a:ext cx="1640827" cy="1278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5">
            <a:extLst>
              <a:ext uri="{FF2B5EF4-FFF2-40B4-BE49-F238E27FC236}">
                <a16:creationId xmlns:a16="http://schemas.microsoft.com/office/drawing/2014/main" id="{AC1BE38E-58BF-4024-BA17-DE785B9083D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10758" r="5985" b="5869"/>
          <a:stretch/>
        </p:blipFill>
        <p:spPr bwMode="auto">
          <a:xfrm>
            <a:off x="10217100" y="1320188"/>
            <a:ext cx="1640827" cy="1278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5">
            <a:extLst>
              <a:ext uri="{FF2B5EF4-FFF2-40B4-BE49-F238E27FC236}">
                <a16:creationId xmlns:a16="http://schemas.microsoft.com/office/drawing/2014/main" id="{AC1BE38E-58BF-4024-BA17-DE785B9083D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10758" r="5985" b="5869"/>
          <a:stretch/>
        </p:blipFill>
        <p:spPr bwMode="auto">
          <a:xfrm>
            <a:off x="8413844" y="1305675"/>
            <a:ext cx="1640827" cy="1278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5">
            <a:extLst>
              <a:ext uri="{FF2B5EF4-FFF2-40B4-BE49-F238E27FC236}">
                <a16:creationId xmlns:a16="http://schemas.microsoft.com/office/drawing/2014/main" id="{AC1BE38E-58BF-4024-BA17-DE785B9083D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10758" r="5985" b="5869"/>
          <a:stretch/>
        </p:blipFill>
        <p:spPr bwMode="auto">
          <a:xfrm>
            <a:off x="3486431" y="3298094"/>
            <a:ext cx="1640827" cy="1278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5">
            <a:extLst>
              <a:ext uri="{FF2B5EF4-FFF2-40B4-BE49-F238E27FC236}">
                <a16:creationId xmlns:a16="http://schemas.microsoft.com/office/drawing/2014/main" id="{AC1BE38E-58BF-4024-BA17-DE785B9083D6}"/>
              </a:ext>
            </a:extLst>
          </p:cNvPr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10758" r="5985" b="5869"/>
          <a:stretch/>
        </p:blipFill>
        <p:spPr bwMode="auto">
          <a:xfrm>
            <a:off x="5327791" y="3244135"/>
            <a:ext cx="1640827" cy="127865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up 6">
            <a:extLst>
              <a:ext uri="{FF2B5EF4-FFF2-40B4-BE49-F238E27FC236}">
                <a16:creationId xmlns:a16="http://schemas.microsoft.com/office/drawing/2014/main" id="{B6F41FF5-BD52-431C-BB8C-C83421CBD12B}"/>
              </a:ext>
            </a:extLst>
          </p:cNvPr>
          <p:cNvGrpSpPr/>
          <p:nvPr/>
        </p:nvGrpSpPr>
        <p:grpSpPr>
          <a:xfrm>
            <a:off x="162672" y="5164714"/>
            <a:ext cx="3435417" cy="1278658"/>
            <a:chOff x="162672" y="5164714"/>
            <a:chExt cx="3435417" cy="1278658"/>
          </a:xfrm>
        </p:grpSpPr>
        <p:sp>
          <p:nvSpPr>
            <p:cNvPr id="33" name="Kotak Teks 24">
              <a:extLst>
                <a:ext uri="{FF2B5EF4-FFF2-40B4-BE49-F238E27FC236}">
                  <a16:creationId xmlns:a16="http://schemas.microsoft.com/office/drawing/2014/main" id="{F602B3CA-E4EA-4C37-8305-3919BD80F10D}"/>
                </a:ext>
              </a:extLst>
            </p:cNvPr>
            <p:cNvSpPr txBox="1"/>
            <p:nvPr/>
          </p:nvSpPr>
          <p:spPr>
            <a:xfrm>
              <a:off x="2914937" y="5477501"/>
              <a:ext cx="683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E23F957-5152-40DA-B1D9-1B4878CB2C15}"/>
                </a:ext>
              </a:extLst>
            </p:cNvPr>
            <p:cNvSpPr/>
            <p:nvPr/>
          </p:nvSpPr>
          <p:spPr>
            <a:xfrm>
              <a:off x="162672" y="5395987"/>
              <a:ext cx="727752" cy="60473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</a:t>
              </a:r>
            </a:p>
          </p:txBody>
        </p:sp>
        <p:pic>
          <p:nvPicPr>
            <p:cNvPr id="35" name="Picture 5">
              <a:extLst>
                <a:ext uri="{FF2B5EF4-FFF2-40B4-BE49-F238E27FC236}">
                  <a16:creationId xmlns:a16="http://schemas.microsoft.com/office/drawing/2014/main" id="{AC1BE38E-58BF-4024-BA17-DE785B9083D6}"/>
                </a:ext>
              </a:extLst>
            </p:cNvPr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09" t="10758" r="5985" b="5869"/>
            <a:stretch/>
          </p:blipFill>
          <p:spPr bwMode="auto">
            <a:xfrm>
              <a:off x="1094349" y="5164714"/>
              <a:ext cx="1640827" cy="127865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3" name="Picture 4">
            <a:extLst>
              <a:ext uri="{FF2B5EF4-FFF2-40B4-BE49-F238E27FC236}">
                <a16:creationId xmlns:a16="http://schemas.microsoft.com/office/drawing/2014/main" id="{A7B324CA-17E5-49BA-A0FE-7E8A0854B1A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054" y="5076283"/>
            <a:ext cx="1783118" cy="1360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052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889027C4-9AE1-43A7-ACC5-8FBBF7F6A8E5}"/>
              </a:ext>
            </a:extLst>
          </p:cNvPr>
          <p:cNvGrpSpPr/>
          <p:nvPr/>
        </p:nvGrpSpPr>
        <p:grpSpPr>
          <a:xfrm>
            <a:off x="0" y="166621"/>
            <a:ext cx="4369167" cy="1606379"/>
            <a:chOff x="0" y="166621"/>
            <a:chExt cx="4369167" cy="1606379"/>
          </a:xfrm>
        </p:grpSpPr>
        <p:pic>
          <p:nvPicPr>
            <p:cNvPr id="18" name="Content Placeholder 3">
              <a:extLst>
                <a:ext uri="{FF2B5EF4-FFF2-40B4-BE49-F238E27FC236}">
                  <a16:creationId xmlns:a16="http://schemas.microsoft.com/office/drawing/2014/main" id="{652E08EC-DEB0-4775-BBF4-7991CE4906A5}"/>
                </a:ext>
              </a:extLst>
            </p:cNvPr>
            <p:cNvPicPr>
              <a:picLocks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61366" y="166621"/>
              <a:ext cx="3052120" cy="1606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17EEFEF-565B-41E0-9D98-9CE58583EEE4}"/>
                </a:ext>
              </a:extLst>
            </p:cNvPr>
            <p:cNvSpPr/>
            <p:nvPr/>
          </p:nvSpPr>
          <p:spPr>
            <a:xfrm>
              <a:off x="0" y="166621"/>
              <a:ext cx="623454" cy="74198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8" name="Kotak Teks 14">
              <a:extLst>
                <a:ext uri="{FF2B5EF4-FFF2-40B4-BE49-F238E27FC236}">
                  <a16:creationId xmlns:a16="http://schemas.microsoft.com/office/drawing/2014/main" id="{3BF24F5B-70C9-4EFD-8F5B-EEF8EABD33F8}"/>
                </a:ext>
              </a:extLst>
            </p:cNvPr>
            <p:cNvSpPr txBox="1"/>
            <p:nvPr/>
          </p:nvSpPr>
          <p:spPr>
            <a:xfrm>
              <a:off x="3813486" y="708969"/>
              <a:ext cx="5556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</p:grpSp>
      <p:pic>
        <p:nvPicPr>
          <p:cNvPr id="29" name="Picture 6">
            <a:extLst>
              <a:ext uri="{FF2B5EF4-FFF2-40B4-BE49-F238E27FC236}">
                <a16:creationId xmlns:a16="http://schemas.microsoft.com/office/drawing/2014/main" id="{3D05F62E-19F4-4CD3-A72D-A71516F1E17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9167" y="166621"/>
            <a:ext cx="1950871" cy="16222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up 2">
            <a:extLst>
              <a:ext uri="{FF2B5EF4-FFF2-40B4-BE49-F238E27FC236}">
                <a16:creationId xmlns:a16="http://schemas.microsoft.com/office/drawing/2014/main" id="{F06FAE3F-3529-4EF4-A61C-6E054C97BDFC}"/>
              </a:ext>
            </a:extLst>
          </p:cNvPr>
          <p:cNvGrpSpPr/>
          <p:nvPr/>
        </p:nvGrpSpPr>
        <p:grpSpPr>
          <a:xfrm>
            <a:off x="-39303" y="3588655"/>
            <a:ext cx="8335261" cy="1447808"/>
            <a:chOff x="-39303" y="3588655"/>
            <a:chExt cx="8335261" cy="1447808"/>
          </a:xfrm>
        </p:grpSpPr>
        <p:sp>
          <p:nvSpPr>
            <p:cNvPr id="17" name="Kotak Teks 16">
              <a:extLst>
                <a:ext uri="{FF2B5EF4-FFF2-40B4-BE49-F238E27FC236}">
                  <a16:creationId xmlns:a16="http://schemas.microsoft.com/office/drawing/2014/main" id="{8F55971B-BB83-4059-A6A1-2C9C3DFC7FA0}"/>
                </a:ext>
              </a:extLst>
            </p:cNvPr>
            <p:cNvSpPr txBox="1"/>
            <p:nvPr/>
          </p:nvSpPr>
          <p:spPr>
            <a:xfrm>
              <a:off x="3914657" y="4248265"/>
              <a:ext cx="607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27" name="Kotak Teks 14">
              <a:extLst>
                <a:ext uri="{FF2B5EF4-FFF2-40B4-BE49-F238E27FC236}">
                  <a16:creationId xmlns:a16="http://schemas.microsoft.com/office/drawing/2014/main" id="{3BF24F5B-70C9-4EFD-8F5B-EEF8EABD33F8}"/>
                </a:ext>
              </a:extLst>
            </p:cNvPr>
            <p:cNvSpPr txBox="1"/>
            <p:nvPr/>
          </p:nvSpPr>
          <p:spPr>
            <a:xfrm>
              <a:off x="7657898" y="4029470"/>
              <a:ext cx="6380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1BECD79-644C-479D-9FB0-AF9D0891D496}"/>
                </a:ext>
              </a:extLst>
            </p:cNvPr>
            <p:cNvSpPr/>
            <p:nvPr/>
          </p:nvSpPr>
          <p:spPr>
            <a:xfrm>
              <a:off x="-39303" y="3850610"/>
              <a:ext cx="715196" cy="74198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5</a:t>
              </a:r>
            </a:p>
          </p:txBody>
        </p:sp>
        <p:pic>
          <p:nvPicPr>
            <p:cNvPr id="33" name="Picture 3">
              <a:extLst>
                <a:ext uri="{FF2B5EF4-FFF2-40B4-BE49-F238E27FC236}">
                  <a16:creationId xmlns:a16="http://schemas.microsoft.com/office/drawing/2014/main" id="{842A5272-F90B-4A24-82E6-318C4FB98FAA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5009" y="3588655"/>
              <a:ext cx="3149647" cy="144780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4" name="Content Placeholder 3">
            <a:extLst>
              <a:ext uri="{FF2B5EF4-FFF2-40B4-BE49-F238E27FC236}">
                <a16:creationId xmlns:a16="http://schemas.microsoft.com/office/drawing/2014/main" id="{652E08EC-DEB0-4775-BBF4-7991CE4906A5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909" y="3567815"/>
            <a:ext cx="2732724" cy="1360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3D05F62E-19F4-4CD3-A72D-A71516F1E17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038" y="138912"/>
            <a:ext cx="1950871" cy="16222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C04C36EE-19AC-472D-A6DE-3C474C61963A}"/>
              </a:ext>
            </a:extLst>
          </p:cNvPr>
          <p:cNvGrpSpPr/>
          <p:nvPr/>
        </p:nvGrpSpPr>
        <p:grpSpPr>
          <a:xfrm>
            <a:off x="4522573" y="3436544"/>
            <a:ext cx="2755463" cy="2135958"/>
            <a:chOff x="4522573" y="3436544"/>
            <a:chExt cx="2755463" cy="2135958"/>
          </a:xfrm>
        </p:grpSpPr>
        <p:pic>
          <p:nvPicPr>
            <p:cNvPr id="35" name="Picture 5">
              <a:extLst>
                <a:ext uri="{FF2B5EF4-FFF2-40B4-BE49-F238E27FC236}">
                  <a16:creationId xmlns:a16="http://schemas.microsoft.com/office/drawing/2014/main" id="{07C030FB-DCF8-4A95-973E-B647E995FDA8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522573" y="3436544"/>
              <a:ext cx="2483708" cy="1185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5">
              <a:extLst>
                <a:ext uri="{FF2B5EF4-FFF2-40B4-BE49-F238E27FC236}">
                  <a16:creationId xmlns:a16="http://schemas.microsoft.com/office/drawing/2014/main" id="{07C030FB-DCF8-4A95-973E-B647E995FDA8}"/>
                </a:ext>
              </a:extLst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94328" y="4386649"/>
              <a:ext cx="2483708" cy="1185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039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Kotak Teks 27">
            <a:extLst>
              <a:ext uri="{FF2B5EF4-FFF2-40B4-BE49-F238E27FC236}">
                <a16:creationId xmlns:a16="http://schemas.microsoft.com/office/drawing/2014/main" id="{1A009E4D-AA91-40C7-899F-D4AD37264B20}"/>
              </a:ext>
            </a:extLst>
          </p:cNvPr>
          <p:cNvSpPr txBox="1"/>
          <p:nvPr/>
        </p:nvSpPr>
        <p:spPr>
          <a:xfrm>
            <a:off x="2414136" y="5202194"/>
            <a:ext cx="740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pic>
        <p:nvPicPr>
          <p:cNvPr id="27" name="Picture 3">
            <a:extLst>
              <a:ext uri="{FF2B5EF4-FFF2-40B4-BE49-F238E27FC236}">
                <a16:creationId xmlns:a16="http://schemas.microsoft.com/office/drawing/2014/main" id="{842A5272-F90B-4A24-82E6-318C4FB98FA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35" y="121925"/>
            <a:ext cx="3188934" cy="1620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Content Placeholder 3">
            <a:extLst>
              <a:ext uri="{FF2B5EF4-FFF2-40B4-BE49-F238E27FC236}">
                <a16:creationId xmlns:a16="http://schemas.microsoft.com/office/drawing/2014/main" id="{652E08EC-DEB0-4775-BBF4-7991CE4906A5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9461" y="5192620"/>
            <a:ext cx="2210409" cy="119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8908" y="201229"/>
            <a:ext cx="2483708" cy="118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3D05F62E-19F4-4CD3-A72D-A71516F1E1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129" y="341598"/>
            <a:ext cx="1950871" cy="1622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1867" y="973151"/>
            <a:ext cx="2483708" cy="118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3D05F62E-19F4-4CD3-A72D-A71516F1E17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0561" y="416310"/>
            <a:ext cx="1768965" cy="15189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>
            <a:extLst>
              <a:ext uri="{FF2B5EF4-FFF2-40B4-BE49-F238E27FC236}">
                <a16:creationId xmlns:a16="http://schemas.microsoft.com/office/drawing/2014/main" id="{77754256-86B6-4F6F-9183-A77251DCB856}"/>
              </a:ext>
            </a:extLst>
          </p:cNvPr>
          <p:cNvGrpSpPr/>
          <p:nvPr/>
        </p:nvGrpSpPr>
        <p:grpSpPr>
          <a:xfrm>
            <a:off x="98063" y="2464305"/>
            <a:ext cx="8194389" cy="1620469"/>
            <a:chOff x="98063" y="2464305"/>
            <a:chExt cx="8194389" cy="162046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D9FFA73-753B-4242-A7B6-3A691F8D4EE0}"/>
                </a:ext>
              </a:extLst>
            </p:cNvPr>
            <p:cNvSpPr/>
            <p:nvPr/>
          </p:nvSpPr>
          <p:spPr>
            <a:xfrm>
              <a:off x="98063" y="2870736"/>
              <a:ext cx="646910" cy="602442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32" name="Kotak Teks 24">
              <a:extLst>
                <a:ext uri="{FF2B5EF4-FFF2-40B4-BE49-F238E27FC236}">
                  <a16:creationId xmlns:a16="http://schemas.microsoft.com/office/drawing/2014/main" id="{F602B3CA-E4EA-4C37-8305-3919BD80F10D}"/>
                </a:ext>
              </a:extLst>
            </p:cNvPr>
            <p:cNvSpPr txBox="1"/>
            <p:nvPr/>
          </p:nvSpPr>
          <p:spPr>
            <a:xfrm>
              <a:off x="7699972" y="3045119"/>
              <a:ext cx="5924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sp>
          <p:nvSpPr>
            <p:cNvPr id="34" name="Kotak Teks 24">
              <a:extLst>
                <a:ext uri="{FF2B5EF4-FFF2-40B4-BE49-F238E27FC236}">
                  <a16:creationId xmlns:a16="http://schemas.microsoft.com/office/drawing/2014/main" id="{F602B3CA-E4EA-4C37-8305-3919BD80F10D}"/>
                </a:ext>
              </a:extLst>
            </p:cNvPr>
            <p:cNvSpPr txBox="1"/>
            <p:nvPr/>
          </p:nvSpPr>
          <p:spPr>
            <a:xfrm>
              <a:off x="3788896" y="2818014"/>
              <a:ext cx="5595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pic>
          <p:nvPicPr>
            <p:cNvPr id="23" name="Picture 3">
              <a:extLst>
                <a:ext uri="{FF2B5EF4-FFF2-40B4-BE49-F238E27FC236}">
                  <a16:creationId xmlns:a16="http://schemas.microsoft.com/office/drawing/2014/main" id="{842A5272-F90B-4A24-82E6-318C4FB98FAA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973" y="2464305"/>
              <a:ext cx="3188934" cy="162046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Grup 5">
            <a:extLst>
              <a:ext uri="{FF2B5EF4-FFF2-40B4-BE49-F238E27FC236}">
                <a16:creationId xmlns:a16="http://schemas.microsoft.com/office/drawing/2014/main" id="{E2B859CC-C88A-4F7C-93FC-9BE3D995790C}"/>
              </a:ext>
            </a:extLst>
          </p:cNvPr>
          <p:cNvGrpSpPr/>
          <p:nvPr/>
        </p:nvGrpSpPr>
        <p:grpSpPr>
          <a:xfrm>
            <a:off x="4290957" y="2539711"/>
            <a:ext cx="3529883" cy="2076856"/>
            <a:chOff x="4290957" y="2539711"/>
            <a:chExt cx="3529883" cy="2076856"/>
          </a:xfrm>
        </p:grpSpPr>
        <p:pic>
          <p:nvPicPr>
            <p:cNvPr id="24" name="Content Placeholder 3">
              <a:extLst>
                <a:ext uri="{FF2B5EF4-FFF2-40B4-BE49-F238E27FC236}">
                  <a16:creationId xmlns:a16="http://schemas.microsoft.com/office/drawing/2014/main" id="{652E08EC-DEB0-4775-BBF4-7991CE4906A5}"/>
                </a:ext>
              </a:extLst>
            </p:cNvPr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90957" y="2539711"/>
              <a:ext cx="2732724" cy="1349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Content Placeholder 3">
              <a:extLst>
                <a:ext uri="{FF2B5EF4-FFF2-40B4-BE49-F238E27FC236}">
                  <a16:creationId xmlns:a16="http://schemas.microsoft.com/office/drawing/2014/main" id="{652E08EC-DEB0-4775-BBF4-7991CE4906A5}"/>
                </a:ext>
              </a:extLst>
            </p:cNvPr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67708" y="2920418"/>
              <a:ext cx="2732724" cy="1349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Content Placeholder 3">
              <a:extLst>
                <a:ext uri="{FF2B5EF4-FFF2-40B4-BE49-F238E27FC236}">
                  <a16:creationId xmlns:a16="http://schemas.microsoft.com/office/drawing/2014/main" id="{652E08EC-DEB0-4775-BBF4-7991CE4906A5}"/>
                </a:ext>
              </a:extLst>
            </p:cNvPr>
            <p:cNvPicPr>
              <a:picLocks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88116" y="3266856"/>
              <a:ext cx="2732724" cy="13497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7" name="Content Placeholder 3">
            <a:extLst>
              <a:ext uri="{FF2B5EF4-FFF2-40B4-BE49-F238E27FC236}">
                <a16:creationId xmlns:a16="http://schemas.microsoft.com/office/drawing/2014/main" id="{652E08EC-DEB0-4775-BBF4-7991CE4906A5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8116" y="5413280"/>
            <a:ext cx="2732724" cy="1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83011" y="2806135"/>
            <a:ext cx="2483708" cy="118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up 6">
            <a:extLst>
              <a:ext uri="{FF2B5EF4-FFF2-40B4-BE49-F238E27FC236}">
                <a16:creationId xmlns:a16="http://schemas.microsoft.com/office/drawing/2014/main" id="{600E1B68-20CF-4EA2-8F53-01EE619C2D91}"/>
              </a:ext>
            </a:extLst>
          </p:cNvPr>
          <p:cNvGrpSpPr/>
          <p:nvPr/>
        </p:nvGrpSpPr>
        <p:grpSpPr>
          <a:xfrm>
            <a:off x="98063" y="4753226"/>
            <a:ext cx="4178490" cy="1509706"/>
            <a:chOff x="98063" y="4753226"/>
            <a:chExt cx="4178490" cy="1509706"/>
          </a:xfrm>
        </p:grpSpPr>
        <p:pic>
          <p:nvPicPr>
            <p:cNvPr id="31" name="Picture 3">
              <a:extLst>
                <a:ext uri="{FF2B5EF4-FFF2-40B4-BE49-F238E27FC236}">
                  <a16:creationId xmlns:a16="http://schemas.microsoft.com/office/drawing/2014/main" id="{842A5272-F90B-4A24-82E6-318C4FB98FAA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988" y="4753226"/>
              <a:ext cx="2940908" cy="15097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D9FFA73-753B-4242-A7B6-3A691F8D4EE0}"/>
                </a:ext>
              </a:extLst>
            </p:cNvPr>
            <p:cNvSpPr/>
            <p:nvPr/>
          </p:nvSpPr>
          <p:spPr>
            <a:xfrm>
              <a:off x="98063" y="5087201"/>
              <a:ext cx="646910" cy="602442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40" name="Kotak Teks 24">
              <a:extLst>
                <a:ext uri="{FF2B5EF4-FFF2-40B4-BE49-F238E27FC236}">
                  <a16:creationId xmlns:a16="http://schemas.microsoft.com/office/drawing/2014/main" id="{F602B3CA-E4EA-4C37-8305-3919BD80F10D}"/>
                </a:ext>
              </a:extLst>
            </p:cNvPr>
            <p:cNvSpPr txBox="1"/>
            <p:nvPr/>
          </p:nvSpPr>
          <p:spPr>
            <a:xfrm>
              <a:off x="3717026" y="5218780"/>
              <a:ext cx="5595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</p:grpSp>
      <p:pic>
        <p:nvPicPr>
          <p:cNvPr id="41" name="Content Placeholder 3">
            <a:extLst>
              <a:ext uri="{FF2B5EF4-FFF2-40B4-BE49-F238E27FC236}">
                <a16:creationId xmlns:a16="http://schemas.microsoft.com/office/drawing/2014/main" id="{652E08EC-DEB0-4775-BBF4-7991CE4906A5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8551" y="5405160"/>
            <a:ext cx="2732724" cy="1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Content Placeholder 3">
            <a:extLst>
              <a:ext uri="{FF2B5EF4-FFF2-40B4-BE49-F238E27FC236}">
                <a16:creationId xmlns:a16="http://schemas.microsoft.com/office/drawing/2014/main" id="{652E08EC-DEB0-4775-BBF4-7991CE4906A5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67256" y="5144417"/>
            <a:ext cx="2732724" cy="1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Content Placeholder 3">
            <a:extLst>
              <a:ext uri="{FF2B5EF4-FFF2-40B4-BE49-F238E27FC236}">
                <a16:creationId xmlns:a16="http://schemas.microsoft.com/office/drawing/2014/main" id="{652E08EC-DEB0-4775-BBF4-7991CE4906A5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07290" y="5276121"/>
            <a:ext cx="2732724" cy="13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">
            <a:extLst>
              <a:ext uri="{FF2B5EF4-FFF2-40B4-BE49-F238E27FC236}">
                <a16:creationId xmlns:a16="http://schemas.microsoft.com/office/drawing/2014/main" id="{B7A682A0-85FE-4D8E-9664-FC04D48033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35" y="94216"/>
            <a:ext cx="3188934" cy="16204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up 1">
            <a:extLst>
              <a:ext uri="{FF2B5EF4-FFF2-40B4-BE49-F238E27FC236}">
                <a16:creationId xmlns:a16="http://schemas.microsoft.com/office/drawing/2014/main" id="{26256CCD-61A0-4355-8D54-FCC78FBEAE5D}"/>
              </a:ext>
            </a:extLst>
          </p:cNvPr>
          <p:cNvGrpSpPr/>
          <p:nvPr/>
        </p:nvGrpSpPr>
        <p:grpSpPr>
          <a:xfrm>
            <a:off x="98063" y="66506"/>
            <a:ext cx="8426983" cy="1620469"/>
            <a:chOff x="98063" y="66506"/>
            <a:chExt cx="8426983" cy="1620469"/>
          </a:xfrm>
        </p:grpSpPr>
        <p:sp>
          <p:nvSpPr>
            <p:cNvPr id="25" name="Kotak Teks 24">
              <a:extLst>
                <a:ext uri="{FF2B5EF4-FFF2-40B4-BE49-F238E27FC236}">
                  <a16:creationId xmlns:a16="http://schemas.microsoft.com/office/drawing/2014/main" id="{F602B3CA-E4EA-4C37-8305-3919BD80F10D}"/>
                </a:ext>
              </a:extLst>
            </p:cNvPr>
            <p:cNvSpPr txBox="1"/>
            <p:nvPr/>
          </p:nvSpPr>
          <p:spPr>
            <a:xfrm>
              <a:off x="3877246" y="520644"/>
              <a:ext cx="74083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D9FFA73-753B-4242-A7B6-3A691F8D4EE0}"/>
                </a:ext>
              </a:extLst>
            </p:cNvPr>
            <p:cNvSpPr/>
            <p:nvPr/>
          </p:nvSpPr>
          <p:spPr>
            <a:xfrm>
              <a:off x="98063" y="164005"/>
              <a:ext cx="646910" cy="602442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0" name="Kotak Teks 24">
              <a:extLst>
                <a:ext uri="{FF2B5EF4-FFF2-40B4-BE49-F238E27FC236}">
                  <a16:creationId xmlns:a16="http://schemas.microsoft.com/office/drawing/2014/main" id="{F602B3CA-E4EA-4C37-8305-3919BD80F10D}"/>
                </a:ext>
              </a:extLst>
            </p:cNvPr>
            <p:cNvSpPr txBox="1"/>
            <p:nvPr/>
          </p:nvSpPr>
          <p:spPr>
            <a:xfrm>
              <a:off x="7932566" y="751150"/>
              <a:ext cx="5924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pic>
          <p:nvPicPr>
            <p:cNvPr id="33" name="Picture 3">
              <a:extLst>
                <a:ext uri="{FF2B5EF4-FFF2-40B4-BE49-F238E27FC236}">
                  <a16:creationId xmlns:a16="http://schemas.microsoft.com/office/drawing/2014/main" id="{922A36C6-24BE-4987-A6E2-A675B9901315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235" y="66506"/>
              <a:ext cx="3188934" cy="1620469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6" name="Picture 5">
            <a:extLst>
              <a:ext uri="{FF2B5EF4-FFF2-40B4-BE49-F238E27FC236}">
                <a16:creationId xmlns:a16="http://schemas.microsoft.com/office/drawing/2014/main" id="{9D7996F0-E9AB-4F19-BA55-A2C98CB35242}"/>
              </a:ext>
            </a:extLst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48908" y="145811"/>
            <a:ext cx="2483708" cy="118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 3">
            <a:extLst>
              <a:ext uri="{FF2B5EF4-FFF2-40B4-BE49-F238E27FC236}">
                <a16:creationId xmlns:a16="http://schemas.microsoft.com/office/drawing/2014/main" id="{9FD7FDBD-8655-4242-9D50-6BBB881E0AFD}"/>
              </a:ext>
            </a:extLst>
          </p:cNvPr>
          <p:cNvGrpSpPr/>
          <p:nvPr/>
        </p:nvGrpSpPr>
        <p:grpSpPr>
          <a:xfrm>
            <a:off x="4548908" y="118102"/>
            <a:ext cx="3296667" cy="2013193"/>
            <a:chOff x="4548908" y="118102"/>
            <a:chExt cx="3296667" cy="2013193"/>
          </a:xfrm>
        </p:grpSpPr>
        <p:pic>
          <p:nvPicPr>
            <p:cNvPr id="47" name="Picture 5">
              <a:extLst>
                <a:ext uri="{FF2B5EF4-FFF2-40B4-BE49-F238E27FC236}">
                  <a16:creationId xmlns:a16="http://schemas.microsoft.com/office/drawing/2014/main" id="{A9BEA8C3-05E9-4CAF-B135-C6F2D1E540BE}"/>
                </a:ext>
              </a:extLst>
            </p:cNvPr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61867" y="945442"/>
              <a:ext cx="2483708" cy="1185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5">
              <a:extLst>
                <a:ext uri="{FF2B5EF4-FFF2-40B4-BE49-F238E27FC236}">
                  <a16:creationId xmlns:a16="http://schemas.microsoft.com/office/drawing/2014/main" id="{6F065243-C8D2-42BC-B899-42CD78477916}"/>
                </a:ext>
              </a:extLst>
            </p:cNvPr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48908" y="118102"/>
              <a:ext cx="2483708" cy="1185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0716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A0B8ADC9-F6A1-4B25-B77D-5A93026C6AE8}"/>
              </a:ext>
            </a:extLst>
          </p:cNvPr>
          <p:cNvGrpSpPr/>
          <p:nvPr/>
        </p:nvGrpSpPr>
        <p:grpSpPr>
          <a:xfrm>
            <a:off x="131917" y="10296"/>
            <a:ext cx="4285105" cy="1462258"/>
            <a:chOff x="131917" y="10296"/>
            <a:chExt cx="4285105" cy="1462258"/>
          </a:xfrm>
        </p:grpSpPr>
        <p:sp>
          <p:nvSpPr>
            <p:cNvPr id="18" name="Kotak Teks 17">
              <a:extLst>
                <a:ext uri="{FF2B5EF4-FFF2-40B4-BE49-F238E27FC236}">
                  <a16:creationId xmlns:a16="http://schemas.microsoft.com/office/drawing/2014/main" id="{56893435-8CE6-478A-993F-6827DC24E6C9}"/>
                </a:ext>
              </a:extLst>
            </p:cNvPr>
            <p:cNvSpPr txBox="1"/>
            <p:nvPr/>
          </p:nvSpPr>
          <p:spPr>
            <a:xfrm>
              <a:off x="3787863" y="284690"/>
              <a:ext cx="6291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17EEFEF-565B-41E0-9D98-9CE58583EEE4}"/>
                </a:ext>
              </a:extLst>
            </p:cNvPr>
            <p:cNvSpPr/>
            <p:nvPr/>
          </p:nvSpPr>
          <p:spPr>
            <a:xfrm>
              <a:off x="131917" y="113114"/>
              <a:ext cx="623454" cy="6623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  <p:pic>
          <p:nvPicPr>
            <p:cNvPr id="23" name="Picture 4" descr="http://www.harianbernas.com/online/public/foto_news/image_news_535/01451203846Sultan%20Mahmud%20Badaruddin%20II.jfif">
              <a:extLst>
                <a:ext uri="{FF2B5EF4-FFF2-40B4-BE49-F238E27FC236}">
                  <a16:creationId xmlns:a16="http://schemas.microsoft.com/office/drawing/2014/main" id="{CFD99A06-0BBD-49A7-8638-140BF3FE439A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42666" y="10296"/>
              <a:ext cx="2928553" cy="1462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0056" y="140823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>
            <a:extLst>
              <a:ext uri="{FF2B5EF4-FFF2-40B4-BE49-F238E27FC236}">
                <a16:creationId xmlns:a16="http://schemas.microsoft.com/office/drawing/2014/main" id="{842A5272-F90B-4A24-82E6-318C4FB98F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140" y="3523085"/>
            <a:ext cx="3085072" cy="1506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2404" y="3201975"/>
            <a:ext cx="2644346" cy="129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Content Placeholder 3">
            <a:extLst>
              <a:ext uri="{FF2B5EF4-FFF2-40B4-BE49-F238E27FC236}">
                <a16:creationId xmlns:a16="http://schemas.microsoft.com/office/drawing/2014/main" id="{652E08EC-DEB0-4775-BBF4-7991CE4906A5}"/>
              </a:ext>
            </a:extLst>
          </p:cNvPr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377" y="5073033"/>
            <a:ext cx="2732724" cy="122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3637" y="366857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0573" y="656388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11943" y="992576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3421" y="1307142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 2">
            <a:extLst>
              <a:ext uri="{FF2B5EF4-FFF2-40B4-BE49-F238E27FC236}">
                <a16:creationId xmlns:a16="http://schemas.microsoft.com/office/drawing/2014/main" id="{39A4F198-16B9-4343-AD96-E1B7B527B65A}"/>
              </a:ext>
            </a:extLst>
          </p:cNvPr>
          <p:cNvGrpSpPr/>
          <p:nvPr/>
        </p:nvGrpSpPr>
        <p:grpSpPr>
          <a:xfrm>
            <a:off x="118367" y="3321887"/>
            <a:ext cx="8118037" cy="1462258"/>
            <a:chOff x="118367" y="3321887"/>
            <a:chExt cx="8118037" cy="1462258"/>
          </a:xfrm>
        </p:grpSpPr>
        <p:sp>
          <p:nvSpPr>
            <p:cNvPr id="19" name="Kotak Teks 18">
              <a:extLst>
                <a:ext uri="{FF2B5EF4-FFF2-40B4-BE49-F238E27FC236}">
                  <a16:creationId xmlns:a16="http://schemas.microsoft.com/office/drawing/2014/main" id="{4DE60C44-6468-44C7-B8B3-B112F665ACCD}"/>
                </a:ext>
              </a:extLst>
            </p:cNvPr>
            <p:cNvSpPr txBox="1"/>
            <p:nvPr/>
          </p:nvSpPr>
          <p:spPr>
            <a:xfrm>
              <a:off x="3698382" y="3568295"/>
              <a:ext cx="5881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E3EB67-8388-4A34-BC8A-C0BC0E71A4D7}"/>
                </a:ext>
              </a:extLst>
            </p:cNvPr>
            <p:cNvSpPr/>
            <p:nvPr/>
          </p:nvSpPr>
          <p:spPr>
            <a:xfrm>
              <a:off x="118367" y="3772929"/>
              <a:ext cx="623454" cy="63731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30" name="Kotak Teks 17">
              <a:extLst>
                <a:ext uri="{FF2B5EF4-FFF2-40B4-BE49-F238E27FC236}">
                  <a16:creationId xmlns:a16="http://schemas.microsoft.com/office/drawing/2014/main" id="{56893435-8CE6-478A-993F-6827DC24E6C9}"/>
                </a:ext>
              </a:extLst>
            </p:cNvPr>
            <p:cNvSpPr txBox="1"/>
            <p:nvPr/>
          </p:nvSpPr>
          <p:spPr>
            <a:xfrm>
              <a:off x="7766847" y="3772929"/>
              <a:ext cx="46955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+</a:t>
              </a:r>
            </a:p>
          </p:txBody>
        </p:sp>
        <p:pic>
          <p:nvPicPr>
            <p:cNvPr id="33" name="Picture 4" descr="http://www.harianbernas.com/online/public/foto_news/image_news_535/01451203846Sultan%20Mahmud%20Badaruddin%20II.jfif">
              <a:extLst>
                <a:ext uri="{FF2B5EF4-FFF2-40B4-BE49-F238E27FC236}">
                  <a16:creationId xmlns:a16="http://schemas.microsoft.com/office/drawing/2014/main" id="{CFD99A06-0BBD-49A7-8638-140BF3FE439A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53030" y="3321887"/>
              <a:ext cx="2928553" cy="1462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61680" y="3790809"/>
            <a:ext cx="2644346" cy="1297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254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70870DA1-68F4-4DF3-8DE4-A3E372E9F9D7}"/>
              </a:ext>
            </a:extLst>
          </p:cNvPr>
          <p:cNvGrpSpPr/>
          <p:nvPr/>
        </p:nvGrpSpPr>
        <p:grpSpPr>
          <a:xfrm>
            <a:off x="-9312" y="10296"/>
            <a:ext cx="4426334" cy="1462258"/>
            <a:chOff x="-9312" y="10296"/>
            <a:chExt cx="4426334" cy="1462258"/>
          </a:xfrm>
        </p:grpSpPr>
        <p:sp>
          <p:nvSpPr>
            <p:cNvPr id="18" name="Kotak Teks 17">
              <a:extLst>
                <a:ext uri="{FF2B5EF4-FFF2-40B4-BE49-F238E27FC236}">
                  <a16:creationId xmlns:a16="http://schemas.microsoft.com/office/drawing/2014/main" id="{56893435-8CE6-478A-993F-6827DC24E6C9}"/>
                </a:ext>
              </a:extLst>
            </p:cNvPr>
            <p:cNvSpPr txBox="1"/>
            <p:nvPr/>
          </p:nvSpPr>
          <p:spPr>
            <a:xfrm>
              <a:off x="3787863" y="284690"/>
              <a:ext cx="6291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17EEFEF-565B-41E0-9D98-9CE58583EEE4}"/>
                </a:ext>
              </a:extLst>
            </p:cNvPr>
            <p:cNvSpPr/>
            <p:nvPr/>
          </p:nvSpPr>
          <p:spPr>
            <a:xfrm>
              <a:off x="-9312" y="140823"/>
              <a:ext cx="930402" cy="6623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10</a:t>
              </a:r>
            </a:p>
          </p:txBody>
        </p:sp>
        <p:pic>
          <p:nvPicPr>
            <p:cNvPr id="23" name="Picture 4" descr="http://www.harianbernas.com/online/public/foto_news/image_news_535/01451203846Sultan%20Mahmud%20Badaruddin%20II.jfif">
              <a:extLst>
                <a:ext uri="{FF2B5EF4-FFF2-40B4-BE49-F238E27FC236}">
                  <a16:creationId xmlns:a16="http://schemas.microsoft.com/office/drawing/2014/main" id="{CFD99A06-0BBD-49A7-8638-140BF3FE439A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42666" y="10296"/>
              <a:ext cx="2928553" cy="1462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0056" y="140823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">
            <a:extLst>
              <a:ext uri="{FF2B5EF4-FFF2-40B4-BE49-F238E27FC236}">
                <a16:creationId xmlns:a16="http://schemas.microsoft.com/office/drawing/2014/main" id="{842A5272-F90B-4A24-82E6-318C4FB98F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289" y="4435605"/>
            <a:ext cx="3085072" cy="15061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3637" y="394566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>
            <a:extLst>
              <a:ext uri="{FF2B5EF4-FFF2-40B4-BE49-F238E27FC236}">
                <a16:creationId xmlns:a16="http://schemas.microsoft.com/office/drawing/2014/main" id="{07C030FB-DCF8-4A95-973E-B647E995FDA8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0573" y="656388"/>
            <a:ext cx="2772163" cy="133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 2">
            <a:extLst>
              <a:ext uri="{FF2B5EF4-FFF2-40B4-BE49-F238E27FC236}">
                <a16:creationId xmlns:a16="http://schemas.microsoft.com/office/drawing/2014/main" id="{F97583AE-F8D2-41D9-BB4C-E3CD465949B5}"/>
              </a:ext>
            </a:extLst>
          </p:cNvPr>
          <p:cNvGrpSpPr/>
          <p:nvPr/>
        </p:nvGrpSpPr>
        <p:grpSpPr>
          <a:xfrm>
            <a:off x="-159785" y="4519292"/>
            <a:ext cx="4463074" cy="1462258"/>
            <a:chOff x="-159785" y="4519292"/>
            <a:chExt cx="4463074" cy="1462258"/>
          </a:xfrm>
        </p:grpSpPr>
        <p:sp>
          <p:nvSpPr>
            <p:cNvPr id="19" name="Kotak Teks 18">
              <a:extLst>
                <a:ext uri="{FF2B5EF4-FFF2-40B4-BE49-F238E27FC236}">
                  <a16:creationId xmlns:a16="http://schemas.microsoft.com/office/drawing/2014/main" id="{4DE60C44-6468-44C7-B8B3-B112F665ACCD}"/>
                </a:ext>
              </a:extLst>
            </p:cNvPr>
            <p:cNvSpPr txBox="1"/>
            <p:nvPr/>
          </p:nvSpPr>
          <p:spPr>
            <a:xfrm>
              <a:off x="3715128" y="4874631"/>
              <a:ext cx="58816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=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3E3EB67-8388-4A34-BC8A-C0BC0E71A4D7}"/>
                </a:ext>
              </a:extLst>
            </p:cNvPr>
            <p:cNvSpPr/>
            <p:nvPr/>
          </p:nvSpPr>
          <p:spPr>
            <a:xfrm>
              <a:off x="-159785" y="4641933"/>
              <a:ext cx="930402" cy="63731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11</a:t>
              </a:r>
            </a:p>
          </p:txBody>
        </p:sp>
        <p:pic>
          <p:nvPicPr>
            <p:cNvPr id="33" name="Picture 4" descr="http://www.harianbernas.com/online/public/foto_news/image_news_535/01451203846Sultan%20Mahmud%20Badaruddin%20II.jfif">
              <a:extLst>
                <a:ext uri="{FF2B5EF4-FFF2-40B4-BE49-F238E27FC236}">
                  <a16:creationId xmlns:a16="http://schemas.microsoft.com/office/drawing/2014/main" id="{CFD99A06-0BBD-49A7-8638-140BF3FE439A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0617" y="4519292"/>
              <a:ext cx="2928553" cy="1462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7">
            <a:extLst>
              <a:ext uri="{FF2B5EF4-FFF2-40B4-BE49-F238E27FC236}">
                <a16:creationId xmlns:a16="http://schemas.microsoft.com/office/drawing/2014/main" id="{AEBE63DD-F686-49FF-BCBA-EC58D69D328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9672" y="-77245"/>
            <a:ext cx="1540614" cy="1467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7">
            <a:extLst>
              <a:ext uri="{FF2B5EF4-FFF2-40B4-BE49-F238E27FC236}">
                <a16:creationId xmlns:a16="http://schemas.microsoft.com/office/drawing/2014/main" id="{AEBE63DD-F686-49FF-BCBA-EC58D69D328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811" y="2061320"/>
            <a:ext cx="1595027" cy="1349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7">
            <a:extLst>
              <a:ext uri="{FF2B5EF4-FFF2-40B4-BE49-F238E27FC236}">
                <a16:creationId xmlns:a16="http://schemas.microsoft.com/office/drawing/2014/main" id="{AEBE63DD-F686-49FF-BCBA-EC58D69D328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0839" y="1995139"/>
            <a:ext cx="1584165" cy="1404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7">
            <a:extLst>
              <a:ext uri="{FF2B5EF4-FFF2-40B4-BE49-F238E27FC236}">
                <a16:creationId xmlns:a16="http://schemas.microsoft.com/office/drawing/2014/main" id="{AEBE63DD-F686-49FF-BCBA-EC58D69D328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220" y="1771314"/>
            <a:ext cx="1538066" cy="1451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">
            <a:extLst>
              <a:ext uri="{FF2B5EF4-FFF2-40B4-BE49-F238E27FC236}">
                <a16:creationId xmlns:a16="http://schemas.microsoft.com/office/drawing/2014/main" id="{842A5272-F90B-4A24-82E6-318C4FB98F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718" y="4829422"/>
            <a:ext cx="3085072" cy="15061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45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038"/>
            <a:ext cx="9553832" cy="7784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            </a:t>
            </a:r>
          </a:p>
          <a:p>
            <a:pPr>
              <a:buNone/>
            </a:pPr>
            <a:r>
              <a:rPr lang="en-US" dirty="0"/>
              <a:t>               1   </a:t>
            </a:r>
            <a:r>
              <a:rPr lang="en-US" dirty="0" err="1"/>
              <a:t>keping</a:t>
            </a:r>
            <a:r>
              <a:rPr lang="en-US" dirty="0"/>
              <a:t> uang lima </a:t>
            </a:r>
            <a:r>
              <a:rPr lang="en-US" dirty="0" err="1"/>
              <a:t>ratusan</a:t>
            </a:r>
            <a:r>
              <a:rPr lang="en-US" dirty="0"/>
              <a:t>    =              </a:t>
            </a:r>
            <a:r>
              <a:rPr lang="en-US" dirty="0" err="1"/>
              <a:t>keping</a:t>
            </a:r>
            <a:r>
              <a:rPr lang="en-US" dirty="0"/>
              <a:t> uang </a:t>
            </a:r>
            <a:r>
              <a:rPr lang="en-US" dirty="0" err="1"/>
              <a:t>seratusan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26627ED-63E8-4D46-8D64-59D54D1016D8}"/>
              </a:ext>
            </a:extLst>
          </p:cNvPr>
          <p:cNvSpPr/>
          <p:nvPr/>
        </p:nvSpPr>
        <p:spPr>
          <a:xfrm>
            <a:off x="1272375" y="1301576"/>
            <a:ext cx="605852" cy="5766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333AB39C-3CB1-4D4E-B39B-DB8C3CF19901}"/>
              </a:ext>
            </a:extLst>
          </p:cNvPr>
          <p:cNvGrpSpPr/>
          <p:nvPr/>
        </p:nvGrpSpPr>
        <p:grpSpPr>
          <a:xfrm>
            <a:off x="978243" y="2426044"/>
            <a:ext cx="9553832" cy="778476"/>
            <a:chOff x="978243" y="2426044"/>
            <a:chExt cx="9553832" cy="778476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978243" y="2426044"/>
              <a:ext cx="9553832" cy="7784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lang="en-US" sz="2800" dirty="0"/>
                <a:t>1  </a:t>
              </a:r>
              <a:r>
                <a:rPr lang="en-US" sz="2800" dirty="0" err="1"/>
                <a:t>keping</a:t>
              </a:r>
              <a:r>
                <a:rPr lang="en-US" sz="2800" dirty="0"/>
                <a:t> 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uang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seribuan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=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keping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uang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dua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ratusan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26627ED-63E8-4D46-8D64-59D54D1016D8}"/>
                </a:ext>
              </a:extLst>
            </p:cNvPr>
            <p:cNvSpPr/>
            <p:nvPr/>
          </p:nvSpPr>
          <p:spPr>
            <a:xfrm>
              <a:off x="1333035" y="2615512"/>
              <a:ext cx="468056" cy="57665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id="{526627ED-63E8-4D46-8D64-59D54D1016D8}"/>
              </a:ext>
            </a:extLst>
          </p:cNvPr>
          <p:cNvSpPr/>
          <p:nvPr/>
        </p:nvSpPr>
        <p:spPr>
          <a:xfrm>
            <a:off x="1251780" y="3838830"/>
            <a:ext cx="605852" cy="5766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05930" y="3690552"/>
            <a:ext cx="9553832" cy="778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lang="en-US" sz="2800" baseline="0" dirty="0"/>
              <a:t> </a:t>
            </a:r>
            <a:r>
              <a:rPr lang="en-US" sz="2800" dirty="0"/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uang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ribuan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   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keping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uang  lima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ratusan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 17">
            <a:extLst>
              <a:ext uri="{FF2B5EF4-FFF2-40B4-BE49-F238E27FC236}">
                <a16:creationId xmlns:a16="http://schemas.microsoft.com/office/drawing/2014/main" id="{E34D800D-5142-4DBA-B07C-19B7E40D2697}"/>
              </a:ext>
            </a:extLst>
          </p:cNvPr>
          <p:cNvGrpSpPr/>
          <p:nvPr/>
        </p:nvGrpSpPr>
        <p:grpSpPr>
          <a:xfrm>
            <a:off x="1208903" y="4856206"/>
            <a:ext cx="9553832" cy="778476"/>
            <a:chOff x="1208903" y="4856206"/>
            <a:chExt cx="9553832" cy="778476"/>
          </a:xfrm>
        </p:grpSpPr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1208903" y="4856206"/>
              <a:ext cx="9553832" cy="7784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2</a:t>
              </a:r>
              <a:r>
                <a:rPr lang="en-US" sz="2800" baseline="0" dirty="0"/>
                <a:t> </a:t>
              </a:r>
              <a:r>
                <a:rPr lang="en-US" sz="2800" dirty="0"/>
                <a:t> 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lembar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uang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dua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ribuan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=   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lembar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uang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seribuan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26627ED-63E8-4D46-8D64-59D54D1016D8}"/>
                </a:ext>
              </a:extLst>
            </p:cNvPr>
            <p:cNvSpPr/>
            <p:nvPr/>
          </p:nvSpPr>
          <p:spPr>
            <a:xfrm>
              <a:off x="1317683" y="5041555"/>
              <a:ext cx="605852" cy="57665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4</a:t>
              </a:r>
            </a:p>
          </p:txBody>
        </p:sp>
      </p:grpSp>
      <p:sp>
        <p:nvSpPr>
          <p:cNvPr id="2" name="Kotak Teks 1">
            <a:extLst>
              <a:ext uri="{FF2B5EF4-FFF2-40B4-BE49-F238E27FC236}">
                <a16:creationId xmlns:a16="http://schemas.microsoft.com/office/drawing/2014/main" id="{09CF30C9-4020-4066-99E5-29D1E4DB0997}"/>
              </a:ext>
            </a:extLst>
          </p:cNvPr>
          <p:cNvSpPr txBox="1"/>
          <p:nvPr/>
        </p:nvSpPr>
        <p:spPr>
          <a:xfrm>
            <a:off x="6096000" y="5111462"/>
            <a:ext cx="39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5C515A77-B74C-4D1D-A0A4-8DBCA7913408}"/>
              </a:ext>
            </a:extLst>
          </p:cNvPr>
          <p:cNvSpPr txBox="1"/>
          <p:nvPr/>
        </p:nvSpPr>
        <p:spPr>
          <a:xfrm>
            <a:off x="6096000" y="139819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8" name="Kotak Teks 7">
            <a:extLst>
              <a:ext uri="{FF2B5EF4-FFF2-40B4-BE49-F238E27FC236}">
                <a16:creationId xmlns:a16="http://schemas.microsoft.com/office/drawing/2014/main" id="{D60A6E25-8B0D-4C24-9761-10FAA13FDF45}"/>
              </a:ext>
            </a:extLst>
          </p:cNvPr>
          <p:cNvSpPr txBox="1"/>
          <p:nvPr/>
        </p:nvSpPr>
        <p:spPr>
          <a:xfrm>
            <a:off x="6096000" y="2780154"/>
            <a:ext cx="39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9" name="Kotak Teks 8">
            <a:extLst>
              <a:ext uri="{FF2B5EF4-FFF2-40B4-BE49-F238E27FC236}">
                <a16:creationId xmlns:a16="http://schemas.microsoft.com/office/drawing/2014/main" id="{51F00DC1-89F3-4F71-B99B-5214212DE7E1}"/>
              </a:ext>
            </a:extLst>
          </p:cNvPr>
          <p:cNvSpPr txBox="1"/>
          <p:nvPr/>
        </p:nvSpPr>
        <p:spPr>
          <a:xfrm>
            <a:off x="6016025" y="3984375"/>
            <a:ext cx="360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0949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2" grpId="0"/>
      <p:bldP spid="4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365422" y="2207741"/>
            <a:ext cx="9553832" cy="778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1</a:t>
            </a:r>
            <a:r>
              <a:rPr lang="en-US" sz="2800" baseline="0" dirty="0"/>
              <a:t> </a:t>
            </a:r>
            <a:r>
              <a:rPr lang="en-US" sz="2800" dirty="0"/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uang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sepuluh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ribuan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   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lembar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uang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dua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ribuan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307757" y="852616"/>
            <a:ext cx="9553832" cy="103796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2</a:t>
            </a:r>
            <a:r>
              <a:rPr lang="en-US" sz="2800" baseline="0" dirty="0"/>
              <a:t> </a:t>
            </a:r>
            <a:r>
              <a:rPr lang="en-US" sz="2800" dirty="0"/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lembar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uang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lima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ribuan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   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lembar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uang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sepuluh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ribu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26627ED-63E8-4D46-8D64-59D54D1016D8}"/>
              </a:ext>
            </a:extLst>
          </p:cNvPr>
          <p:cNvSpPr/>
          <p:nvPr/>
        </p:nvSpPr>
        <p:spPr>
          <a:xfrm>
            <a:off x="1387705" y="1256269"/>
            <a:ext cx="605852" cy="5766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26627ED-63E8-4D46-8D64-59D54D1016D8}"/>
              </a:ext>
            </a:extLst>
          </p:cNvPr>
          <p:cNvSpPr/>
          <p:nvPr/>
        </p:nvSpPr>
        <p:spPr>
          <a:xfrm>
            <a:off x="1404181" y="2347782"/>
            <a:ext cx="605852" cy="57665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</a:p>
        </p:txBody>
      </p:sp>
      <p:grpSp>
        <p:nvGrpSpPr>
          <p:cNvPr id="16" name="Grup 15">
            <a:extLst>
              <a:ext uri="{FF2B5EF4-FFF2-40B4-BE49-F238E27FC236}">
                <a16:creationId xmlns:a16="http://schemas.microsoft.com/office/drawing/2014/main" id="{CE0BFBF1-D810-4D87-A429-AECDB0E33F04}"/>
              </a:ext>
            </a:extLst>
          </p:cNvPr>
          <p:cNvGrpSpPr/>
          <p:nvPr/>
        </p:nvGrpSpPr>
        <p:grpSpPr>
          <a:xfrm>
            <a:off x="1410730" y="3377514"/>
            <a:ext cx="9553832" cy="848498"/>
            <a:chOff x="1410730" y="3377514"/>
            <a:chExt cx="9553832" cy="848498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410730" y="3377514"/>
              <a:ext cx="9553832" cy="7784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2</a:t>
              </a:r>
              <a:r>
                <a:rPr lang="en-US" sz="2800" baseline="0" dirty="0"/>
                <a:t> </a:t>
              </a:r>
              <a:r>
                <a:rPr lang="en-US" sz="2800" dirty="0"/>
                <a:t> 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lembar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uang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lima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ribuan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=   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lembar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uang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seribuan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26627ED-63E8-4D46-8D64-59D54D1016D8}"/>
                </a:ext>
              </a:extLst>
            </p:cNvPr>
            <p:cNvSpPr/>
            <p:nvPr/>
          </p:nvSpPr>
          <p:spPr>
            <a:xfrm>
              <a:off x="1433012" y="3649361"/>
              <a:ext cx="605852" cy="57665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7</a:t>
              </a:r>
            </a:p>
          </p:txBody>
        </p:sp>
      </p:grpSp>
      <p:grpSp>
        <p:nvGrpSpPr>
          <p:cNvPr id="19" name="Grup 18">
            <a:extLst>
              <a:ext uri="{FF2B5EF4-FFF2-40B4-BE49-F238E27FC236}">
                <a16:creationId xmlns:a16="http://schemas.microsoft.com/office/drawing/2014/main" id="{554E9AA0-C783-4686-9C7C-D26AA8A33A5C}"/>
              </a:ext>
            </a:extLst>
          </p:cNvPr>
          <p:cNvGrpSpPr/>
          <p:nvPr/>
        </p:nvGrpSpPr>
        <p:grpSpPr>
          <a:xfrm>
            <a:off x="1357184" y="4621428"/>
            <a:ext cx="9553832" cy="778476"/>
            <a:chOff x="1357184" y="4621428"/>
            <a:chExt cx="9553832" cy="778476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1357184" y="4621428"/>
              <a:ext cx="9553832" cy="77847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        3</a:t>
              </a:r>
              <a:r>
                <a:rPr lang="en-US" sz="2800" baseline="0" dirty="0"/>
                <a:t> </a:t>
              </a:r>
              <a:r>
                <a:rPr lang="en-US" sz="2800" dirty="0"/>
                <a:t> </a:t>
              </a:r>
              <a:r>
                <a:rPr kumimoji="0" lang="en-US" sz="28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lembar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uang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seribuan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  =    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 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keping</a:t>
              </a:r>
              <a:r>
                <a:rPr kumimoji="0" lang="en-US" sz="28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uang </a:t>
              </a:r>
              <a:r>
                <a:rPr kumimoji="0" lang="en-US" sz="2800" b="0" i="0" u="none" strike="noStrike" kern="1200" cap="none" spc="0" normalizeH="0" noProof="0" dirty="0" err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seribuan</a:t>
              </a: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26627ED-63E8-4D46-8D64-59D54D1016D8}"/>
                </a:ext>
              </a:extLst>
            </p:cNvPr>
            <p:cNvSpPr/>
            <p:nvPr/>
          </p:nvSpPr>
          <p:spPr>
            <a:xfrm>
              <a:off x="1449489" y="4849092"/>
              <a:ext cx="605852" cy="533212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</p:grpSp>
      <p:sp>
        <p:nvSpPr>
          <p:cNvPr id="2" name="Kotak Teks 1">
            <a:extLst>
              <a:ext uri="{FF2B5EF4-FFF2-40B4-BE49-F238E27FC236}">
                <a16:creationId xmlns:a16="http://schemas.microsoft.com/office/drawing/2014/main" id="{2D7A23FC-FBAA-42B6-ADCE-2CAA8669CEC4}"/>
              </a:ext>
            </a:extLst>
          </p:cNvPr>
          <p:cNvSpPr txBox="1"/>
          <p:nvPr/>
        </p:nvSpPr>
        <p:spPr>
          <a:xfrm>
            <a:off x="6134100" y="5010666"/>
            <a:ext cx="39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" name="Kotak Teks 2">
            <a:extLst>
              <a:ext uri="{FF2B5EF4-FFF2-40B4-BE49-F238E27FC236}">
                <a16:creationId xmlns:a16="http://schemas.microsoft.com/office/drawing/2014/main" id="{80589B4C-4409-4AF5-B5D0-6E37247A5551}"/>
              </a:ext>
            </a:extLst>
          </p:cNvPr>
          <p:cNvSpPr txBox="1"/>
          <p:nvPr/>
        </p:nvSpPr>
        <p:spPr>
          <a:xfrm>
            <a:off x="6636327" y="1321365"/>
            <a:ext cx="39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" name="Kotak Teks 3">
            <a:extLst>
              <a:ext uri="{FF2B5EF4-FFF2-40B4-BE49-F238E27FC236}">
                <a16:creationId xmlns:a16="http://schemas.microsoft.com/office/drawing/2014/main" id="{2544B4AA-3C41-4F74-A2AC-CA5A8B525792}"/>
              </a:ext>
            </a:extLst>
          </p:cNvPr>
          <p:cNvSpPr txBox="1"/>
          <p:nvPr/>
        </p:nvSpPr>
        <p:spPr>
          <a:xfrm>
            <a:off x="6776743" y="2498008"/>
            <a:ext cx="390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18" name="Kotak Teks 17">
            <a:extLst>
              <a:ext uri="{FF2B5EF4-FFF2-40B4-BE49-F238E27FC236}">
                <a16:creationId xmlns:a16="http://schemas.microsoft.com/office/drawing/2014/main" id="{1CD77E9F-33F8-4C70-9EB7-BEF4B80A933F}"/>
              </a:ext>
            </a:extLst>
          </p:cNvPr>
          <p:cNvSpPr txBox="1"/>
          <p:nvPr/>
        </p:nvSpPr>
        <p:spPr>
          <a:xfrm>
            <a:off x="6306501" y="3667781"/>
            <a:ext cx="72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34446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3" grpId="0"/>
      <p:bldP spid="4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144</Words>
  <Application>Microsoft Office PowerPoint</Application>
  <PresentationFormat>Layar Lebar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8</vt:i4>
      </vt:variant>
    </vt:vector>
  </HeadingPairs>
  <TitlesOfParts>
    <vt:vector size="14" baseType="lpstr">
      <vt:lpstr>Adobe Caslon Pro Bold</vt:lpstr>
      <vt:lpstr>Arial</vt:lpstr>
      <vt:lpstr>Calibri</vt:lpstr>
      <vt:lpstr>Calibri Light</vt:lpstr>
      <vt:lpstr>Comic Sans MS</vt:lpstr>
      <vt:lpstr>Office Theme</vt:lpstr>
      <vt:lpstr>Kesetaraan Nilai Mata Uang</vt:lpstr>
      <vt:lpstr>Kesetaraan Nilai Mata Uang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Kesetaraan Nilai Mata Uang</dc:title>
  <dc:creator>Asus</dc:creator>
  <cp:lastModifiedBy>62821</cp:lastModifiedBy>
  <cp:revision>18</cp:revision>
  <dcterms:created xsi:type="dcterms:W3CDTF">2020-10-16T01:47:22Z</dcterms:created>
  <dcterms:modified xsi:type="dcterms:W3CDTF">2020-10-19T01:56:38Z</dcterms:modified>
</cp:coreProperties>
</file>