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7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E42C-F974-4AD3-A28A-C6DB5CB5FF4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F53F2-4FBA-4406-8A92-5AEF6E93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1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Dongeng</a:t>
            </a:r>
            <a:r>
              <a:rPr lang="en-US" b="1" dirty="0" smtClean="0"/>
              <a:t> Si </a:t>
            </a:r>
            <a:r>
              <a:rPr lang="en-US" b="1" dirty="0" err="1" smtClean="0"/>
              <a:t>Ulat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Si </a:t>
            </a:r>
            <a:r>
              <a:rPr lang="en-US" b="1" dirty="0" err="1" smtClean="0"/>
              <a:t>Semut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9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117" t="35680" r="11323" b="13903"/>
          <a:stretch/>
        </p:blipFill>
        <p:spPr>
          <a:xfrm>
            <a:off x="309282" y="605117"/>
            <a:ext cx="11174506" cy="41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823" t="23909" r="17500" b="8607"/>
          <a:stretch/>
        </p:blipFill>
        <p:spPr>
          <a:xfrm>
            <a:off x="268941" y="389965"/>
            <a:ext cx="10582835" cy="51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70" t="24497" r="17059" b="16455"/>
          <a:stretch/>
        </p:blipFill>
        <p:spPr>
          <a:xfrm>
            <a:off x="497540" y="632013"/>
            <a:ext cx="10878671" cy="48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0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956" t="25282" r="19927" b="19005"/>
          <a:stretch/>
        </p:blipFill>
        <p:spPr>
          <a:xfrm>
            <a:off x="268938" y="618565"/>
            <a:ext cx="11268637" cy="46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74" t="35288" r="19045" b="37052"/>
          <a:stretch/>
        </p:blipFill>
        <p:spPr>
          <a:xfrm>
            <a:off x="201706" y="632012"/>
            <a:ext cx="10771094" cy="3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3" y="172100"/>
            <a:ext cx="10515600" cy="9526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Apa</a:t>
            </a:r>
            <a:r>
              <a:rPr lang="en-US" sz="4000" dirty="0" smtClean="0"/>
              <a:t> </a:t>
            </a:r>
            <a:r>
              <a:rPr lang="en-US" sz="4000" dirty="0" err="1" smtClean="0"/>
              <a:t>judul</a:t>
            </a:r>
            <a:r>
              <a:rPr lang="en-US" sz="4000" dirty="0" smtClean="0"/>
              <a:t> </a:t>
            </a:r>
            <a:r>
              <a:rPr lang="en-US" sz="4000" dirty="0" err="1" smtClean="0"/>
              <a:t>dongeng</a:t>
            </a:r>
            <a:r>
              <a:rPr lang="en-US" sz="4000" dirty="0" smtClean="0"/>
              <a:t> di </a:t>
            </a:r>
            <a:r>
              <a:rPr lang="en-US" sz="4000" dirty="0" err="1" smtClean="0"/>
              <a:t>atas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3083" y="956612"/>
            <a:ext cx="10515600" cy="9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dongeng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b="1" dirty="0"/>
              <a:t> Si </a:t>
            </a:r>
            <a:r>
              <a:rPr lang="en-US" b="1" dirty="0" err="1"/>
              <a:t>Ulat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Si </a:t>
            </a:r>
            <a:r>
              <a:rPr lang="en-US" b="1" dirty="0" err="1"/>
              <a:t>Semut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083" y="1894594"/>
            <a:ext cx="10515600" cy="9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/>
              <a:t>Si </a:t>
            </a:r>
            <a:r>
              <a:rPr lang="en-US" dirty="0" err="1"/>
              <a:t>Ulat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Si </a:t>
            </a:r>
            <a:r>
              <a:rPr lang="en-US" dirty="0" err="1" smtClean="0"/>
              <a:t>Semut</a:t>
            </a:r>
            <a:r>
              <a:rPr lang="en-US" dirty="0" smtClean="0"/>
              <a:t> </a:t>
            </a:r>
            <a:r>
              <a:rPr lang="en-US" dirty="0" err="1" smtClean="0"/>
              <a:t>bertengkar</a:t>
            </a:r>
            <a:r>
              <a:rPr lang="en-US" dirty="0" smtClean="0"/>
              <a:t>?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5812" y="2540674"/>
            <a:ext cx="1110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Si </a:t>
            </a:r>
            <a:r>
              <a:rPr lang="en-US" sz="3600" dirty="0" err="1"/>
              <a:t>Ulat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Si </a:t>
            </a:r>
            <a:r>
              <a:rPr lang="en-US" sz="3600" dirty="0" err="1"/>
              <a:t>Semut</a:t>
            </a:r>
            <a:r>
              <a:rPr lang="en-US" sz="3600" dirty="0"/>
              <a:t> </a:t>
            </a:r>
            <a:r>
              <a:rPr lang="en-US" sz="3600" dirty="0" err="1" smtClean="0"/>
              <a:t>bertengkar</a:t>
            </a:r>
            <a:r>
              <a:rPr lang="en-US" sz="3600" dirty="0" smtClean="0"/>
              <a:t> </a:t>
            </a:r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berebut</a:t>
            </a:r>
            <a:r>
              <a:rPr lang="en-US" sz="3600" dirty="0" smtClean="0"/>
              <a:t> </a:t>
            </a:r>
            <a:r>
              <a:rPr lang="en-US" sz="3600" dirty="0" err="1" smtClean="0"/>
              <a:t>buah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r>
              <a:rPr lang="en-US" sz="3600" dirty="0" err="1" smtClean="0"/>
              <a:t>apel</a:t>
            </a:r>
            <a:r>
              <a:rPr lang="en-US" sz="3600" dirty="0" smtClean="0"/>
              <a:t>.  </a:t>
            </a:r>
            <a:endParaRPr lang="en-US" sz="36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083" y="3694836"/>
            <a:ext cx="91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</a:t>
            </a:r>
            <a:r>
              <a:rPr lang="en-US" sz="3600" dirty="0" err="1" smtClean="0"/>
              <a:t>Siapa</a:t>
            </a:r>
            <a:r>
              <a:rPr lang="en-US" sz="3600" dirty="0" smtClean="0"/>
              <a:t> </a:t>
            </a:r>
            <a:r>
              <a:rPr lang="en-US" sz="3600" dirty="0" err="1" smtClean="0"/>
              <a:t>saja</a:t>
            </a:r>
            <a:r>
              <a:rPr lang="en-US" sz="3600" dirty="0" smtClean="0"/>
              <a:t> </a:t>
            </a:r>
            <a:r>
              <a:rPr lang="en-US" sz="3600" dirty="0" err="1" smtClean="0"/>
              <a:t>tokoh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dongeng</a:t>
            </a:r>
            <a:r>
              <a:rPr lang="en-US" sz="3600" dirty="0" smtClean="0"/>
              <a:t> di </a:t>
            </a:r>
            <a:r>
              <a:rPr lang="en-US" sz="3600" dirty="0" err="1" smtClean="0"/>
              <a:t>atas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5812" y="4341167"/>
            <a:ext cx="104349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Tokoh</a:t>
            </a:r>
            <a:r>
              <a:rPr lang="en-US" sz="3600" dirty="0" smtClean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dongeng</a:t>
            </a:r>
            <a:r>
              <a:rPr lang="en-US" sz="3600" dirty="0"/>
              <a:t> di </a:t>
            </a:r>
            <a:r>
              <a:rPr lang="en-US" sz="3600" dirty="0" err="1" smtClean="0"/>
              <a:t>atas</a:t>
            </a:r>
            <a:r>
              <a:rPr lang="en-US" sz="3600" dirty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Si </a:t>
            </a:r>
            <a:r>
              <a:rPr lang="en-US" sz="3600" dirty="0" err="1" smtClean="0"/>
              <a:t>Semut</a:t>
            </a:r>
            <a:r>
              <a:rPr lang="en-US" sz="3600" dirty="0" smtClean="0"/>
              <a:t>, Si </a:t>
            </a:r>
            <a:r>
              <a:rPr lang="en-US" sz="3600" dirty="0" err="1" smtClean="0"/>
              <a:t>Ulat</a:t>
            </a:r>
            <a:r>
              <a:rPr lang="en-US" sz="3600" dirty="0" smtClean="0"/>
              <a:t>, </a:t>
            </a:r>
            <a:r>
              <a:rPr lang="en-US" sz="3600" dirty="0" err="1" smtClean="0"/>
              <a:t>dan</a:t>
            </a:r>
            <a:r>
              <a:rPr lang="en-US" sz="3600" dirty="0" smtClean="0"/>
              <a:t> Si </a:t>
            </a:r>
            <a:r>
              <a:rPr lang="en-US" sz="3600" dirty="0" err="1" smtClean="0"/>
              <a:t>Anak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86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281" y="3025586"/>
            <a:ext cx="9955306" cy="72642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5. </a:t>
            </a:r>
            <a:r>
              <a:rPr lang="en-US" sz="3200" dirty="0" err="1" smtClean="0"/>
              <a:t>Sebutkan</a:t>
            </a:r>
            <a:r>
              <a:rPr lang="en-US" sz="3200" dirty="0" smtClean="0"/>
              <a:t> kata </a:t>
            </a:r>
            <a:r>
              <a:rPr lang="en-US" sz="3200" dirty="0" err="1" smtClean="0"/>
              <a:t>sapaan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dongeng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2694" y="3732392"/>
            <a:ext cx="8256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Hei</a:t>
            </a:r>
            <a:r>
              <a:rPr lang="en-US" sz="2800" dirty="0"/>
              <a:t>… </a:t>
            </a:r>
            <a:r>
              <a:rPr lang="en-US" sz="2800" dirty="0" err="1"/>
              <a:t>Ulat</a:t>
            </a:r>
            <a:r>
              <a:rPr lang="en-US" sz="2800" dirty="0"/>
              <a:t>!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kamu</a:t>
            </a:r>
            <a:r>
              <a:rPr lang="en-US" sz="2800" dirty="0"/>
              <a:t> </a:t>
            </a:r>
            <a:r>
              <a:rPr lang="en-US" sz="2800" dirty="0" err="1" smtClean="0"/>
              <a:t>tidak</a:t>
            </a:r>
            <a:r>
              <a:rPr lang="en-US" sz="2800" dirty="0"/>
              <a:t> </a:t>
            </a:r>
            <a:r>
              <a:rPr lang="en-US" sz="2800" dirty="0" err="1" smtClean="0"/>
              <a:t>melihat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aku</a:t>
            </a:r>
            <a:r>
              <a:rPr lang="en-US" sz="2800" dirty="0"/>
              <a:t> di </a:t>
            </a:r>
            <a:r>
              <a:rPr lang="en-US" sz="2800" dirty="0" err="1"/>
              <a:t>sini</a:t>
            </a:r>
            <a:r>
              <a:rPr lang="en-US" sz="2800" dirty="0"/>
              <a:t>?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2694" y="4424889"/>
            <a:ext cx="825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Hei</a:t>
            </a:r>
            <a:r>
              <a:rPr lang="en-US" sz="2800" dirty="0"/>
              <a:t>… </a:t>
            </a:r>
            <a:r>
              <a:rPr lang="en-US" sz="2800" dirty="0" err="1"/>
              <a:t>Semut</a:t>
            </a:r>
            <a:r>
              <a:rPr lang="en-US" sz="2800" dirty="0"/>
              <a:t>! </a:t>
            </a: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begitu</a:t>
            </a:r>
            <a:r>
              <a:rPr lang="en-US" sz="2800" dirty="0"/>
              <a:t> dong!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281" y="336176"/>
            <a:ext cx="995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 </a:t>
            </a:r>
            <a:r>
              <a:rPr lang="en-US" sz="3200" dirty="0" err="1" smtClean="0"/>
              <a:t>Mengapa</a:t>
            </a:r>
            <a:r>
              <a:rPr lang="en-US" sz="3200" dirty="0" smtClean="0"/>
              <a:t> </a:t>
            </a:r>
            <a:r>
              <a:rPr lang="en-US" sz="3200" dirty="0" err="1" smtClean="0"/>
              <a:t>akhirnya</a:t>
            </a:r>
            <a:r>
              <a:rPr lang="en-US" sz="3200" dirty="0" smtClean="0"/>
              <a:t> Si </a:t>
            </a:r>
            <a:r>
              <a:rPr lang="en-US" sz="3200" dirty="0" err="1" smtClean="0"/>
              <a:t>Ulat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Si </a:t>
            </a:r>
            <a:r>
              <a:rPr lang="en-US" sz="3200" dirty="0" err="1" smtClean="0"/>
              <a:t>Semut</a:t>
            </a:r>
            <a:r>
              <a:rPr lang="en-US" sz="3200" dirty="0" smtClean="0"/>
              <a:t> </a:t>
            </a:r>
            <a:r>
              <a:rPr lang="en-US" sz="3200" dirty="0" err="1" smtClean="0"/>
              <a:t>bekerja</a:t>
            </a:r>
            <a:r>
              <a:rPr lang="en-US" sz="3200" dirty="0" smtClean="0"/>
              <a:t> </a:t>
            </a:r>
            <a:r>
              <a:rPr lang="en-US" sz="3200" dirty="0" err="1" smtClean="0"/>
              <a:t>sama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6824" y="1102659"/>
            <a:ext cx="9789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 </a:t>
            </a:r>
            <a:r>
              <a:rPr lang="en-US" sz="2800" dirty="0" err="1"/>
              <a:t>Ulat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Si </a:t>
            </a:r>
            <a:r>
              <a:rPr lang="en-US" sz="2800" dirty="0" err="1"/>
              <a:t>Semut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mau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apel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 </a:t>
            </a:r>
            <a:r>
              <a:rPr lang="en-US" sz="2800" dirty="0" err="1" smtClean="0"/>
              <a:t>Akhirnya</a:t>
            </a:r>
            <a:r>
              <a:rPr lang="en-US" sz="2800" dirty="0" smtClean="0"/>
              <a:t> Si </a:t>
            </a:r>
            <a:r>
              <a:rPr lang="en-US" sz="2800" dirty="0" err="1" smtClean="0"/>
              <a:t>Semut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Si </a:t>
            </a:r>
            <a:r>
              <a:rPr lang="en-US" sz="2800" dirty="0" err="1" smtClean="0"/>
              <a:t>Ulat</a:t>
            </a:r>
            <a:r>
              <a:rPr lang="en-US" sz="2800" dirty="0" smtClean="0"/>
              <a:t> </a:t>
            </a:r>
            <a:r>
              <a:rPr lang="en-US" sz="2800" dirty="0" err="1" smtClean="0"/>
              <a:t>menakutnakuti</a:t>
            </a:r>
            <a:r>
              <a:rPr lang="en-US" sz="2800" dirty="0" smtClean="0"/>
              <a:t> Si </a:t>
            </a:r>
            <a:r>
              <a:rPr lang="en-US" sz="2800" dirty="0" err="1" smtClean="0"/>
              <a:t>anak</a:t>
            </a:r>
            <a:r>
              <a:rPr lang="en-US" sz="2800" dirty="0"/>
              <a:t>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apel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1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151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Dongeng Si Ulat dan Si Semut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Apa judul dongeng di atas?</vt:lpstr>
      <vt:lpstr>5. Sebutkan kata sapaan yang terdapat pada dongeng tersebut!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Dongeng Si Singa dan Si Tikus</dc:title>
  <dc:creator>Asus</dc:creator>
  <cp:lastModifiedBy>Asus</cp:lastModifiedBy>
  <cp:revision>10</cp:revision>
  <dcterms:created xsi:type="dcterms:W3CDTF">2020-10-11T11:22:11Z</dcterms:created>
  <dcterms:modified xsi:type="dcterms:W3CDTF">2020-10-12T04:33:31Z</dcterms:modified>
</cp:coreProperties>
</file>