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CB67"/>
    <a:srgbClr val="EE42C9"/>
    <a:srgbClr val="3C443C"/>
    <a:srgbClr val="E28D4E"/>
    <a:srgbClr val="BBBB75"/>
    <a:srgbClr val="51DF54"/>
    <a:srgbClr val="7E0502"/>
    <a:srgbClr val="54DC61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2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5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6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8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7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8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3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9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7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2722618" y="217064"/>
            <a:ext cx="6894287" cy="245291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Mari </a:t>
            </a:r>
            <a:r>
              <a:rPr lang="en-ID" sz="3600" b="1" dirty="0" err="1" smtClean="0">
                <a:solidFill>
                  <a:srgbClr val="FF0000"/>
                </a:solidFill>
              </a:rPr>
              <a:t>Belajar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Menjaga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ID" sz="3600" b="1" dirty="0" err="1" smtClean="0">
                <a:solidFill>
                  <a:srgbClr val="FF0000"/>
                </a:solidFill>
              </a:rPr>
              <a:t>Kebersihan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Lingkungan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Sekolah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dan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Lingkungan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Tempat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Bermain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Bevel 5"/>
          <p:cNvSpPr/>
          <p:nvPr/>
        </p:nvSpPr>
        <p:spPr>
          <a:xfrm>
            <a:off x="730482" y="3519714"/>
            <a:ext cx="4949371" cy="2394857"/>
          </a:xfrm>
          <a:prstGeom prst="beve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dirty="0" err="1" smtClean="0">
                <a:solidFill>
                  <a:schemeClr val="tx1"/>
                </a:solidFill>
              </a:rPr>
              <a:t>Bagaimanakah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cara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menjaga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kebersihan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Lingkungan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Sekolah</a:t>
            </a:r>
            <a:r>
              <a:rPr lang="en-ID" sz="3200" dirty="0" smtClean="0">
                <a:solidFill>
                  <a:schemeClr val="tx1"/>
                </a:solidFill>
              </a:rPr>
              <a:t> ?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998052" y="3004674"/>
            <a:ext cx="3892862" cy="328694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rgbClr val="FFFF00"/>
                </a:solidFill>
              </a:rPr>
              <a:t>Marilah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r>
              <a:rPr lang="en-ID" sz="2800" b="1" dirty="0" err="1" smtClean="0">
                <a:solidFill>
                  <a:srgbClr val="FFFF00"/>
                </a:solidFill>
              </a:rPr>
              <a:t>kita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r>
              <a:rPr lang="en-ID" sz="2800" b="1" dirty="0" err="1" smtClean="0">
                <a:solidFill>
                  <a:srgbClr val="FFFF00"/>
                </a:solidFill>
              </a:rPr>
              <a:t>mempelajarinya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r>
              <a:rPr lang="en-ID" sz="2800" b="1" dirty="0" err="1" smtClean="0">
                <a:solidFill>
                  <a:srgbClr val="FFFF00"/>
                </a:solidFill>
              </a:rPr>
              <a:t>bersama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4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gular Pentagon 2"/>
          <p:cNvSpPr/>
          <p:nvPr/>
        </p:nvSpPr>
        <p:spPr>
          <a:xfrm>
            <a:off x="362857" y="2209801"/>
            <a:ext cx="3167742" cy="2786742"/>
          </a:xfrm>
          <a:prstGeom prst="pentago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ingkungan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kotor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gular Pentagon 7"/>
          <p:cNvSpPr/>
          <p:nvPr/>
        </p:nvSpPr>
        <p:spPr>
          <a:xfrm>
            <a:off x="4116612" y="3907973"/>
            <a:ext cx="3238500" cy="2786742"/>
          </a:xfrm>
          <a:prstGeom prst="pent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d-ID" sz="28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isa </a:t>
            </a:r>
            <a:r>
              <a:rPr lang="id-ID" sz="28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terjadi banjir</a:t>
            </a:r>
            <a:endParaRPr lang="en-ID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gular Pentagon 10"/>
          <p:cNvSpPr/>
          <p:nvPr/>
        </p:nvSpPr>
        <p:spPr>
          <a:xfrm>
            <a:off x="7427683" y="1862052"/>
            <a:ext cx="4169231" cy="2927662"/>
          </a:xfrm>
          <a:prstGeom prst="pentagon">
            <a:avLst/>
          </a:prstGeom>
          <a:solidFill>
            <a:srgbClr val="65CB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udah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terkena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suasana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tidak nyaman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AKIBAT TIDAK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3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2278743" y="420913"/>
            <a:ext cx="7576458" cy="3251201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err="1" smtClean="0">
                <a:solidFill>
                  <a:schemeClr val="tx1"/>
                </a:solidFill>
              </a:rPr>
              <a:t>Bagaimana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apakah</a:t>
            </a:r>
            <a:r>
              <a:rPr lang="en-ID" sz="3600" b="1" dirty="0" smtClean="0">
                <a:solidFill>
                  <a:schemeClr val="tx1"/>
                </a:solidFill>
              </a:rPr>
              <a:t> kalian </a:t>
            </a:r>
            <a:r>
              <a:rPr lang="en-ID" sz="3600" b="1" dirty="0" err="1" smtClean="0">
                <a:solidFill>
                  <a:schemeClr val="tx1"/>
                </a:solidFill>
              </a:rPr>
              <a:t>sudah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mengetahui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cara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menjaga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kebersihan</a:t>
            </a:r>
            <a:r>
              <a:rPr lang="en-ID" sz="3600" b="1" dirty="0" smtClean="0">
                <a:solidFill>
                  <a:schemeClr val="tx1"/>
                </a:solidFill>
              </a:rPr>
              <a:t> di </a:t>
            </a:r>
            <a:r>
              <a:rPr lang="en-ID" sz="3600" b="1" dirty="0" err="1" smtClean="0">
                <a:solidFill>
                  <a:schemeClr val="tx1"/>
                </a:solidFill>
              </a:rPr>
              <a:t>lingkungan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sekolah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dan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lingkungan</a:t>
            </a:r>
            <a:r>
              <a:rPr lang="en-ID" sz="3600" b="1" dirty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tempat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bermain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smtClean="0">
                <a:solidFill>
                  <a:schemeClr val="tx1"/>
                </a:solidFill>
              </a:rPr>
              <a:t>?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1959430" y="4274457"/>
            <a:ext cx="8577941" cy="2198913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3200" b="1" dirty="0" err="1" smtClean="0"/>
              <a:t>Semoga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materi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hari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ini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dapat</a:t>
            </a:r>
            <a:r>
              <a:rPr lang="en-ID" sz="3200" b="1" dirty="0" smtClean="0"/>
              <a:t> di </a:t>
            </a:r>
            <a:r>
              <a:rPr lang="en-ID" sz="3200" b="1" dirty="0" err="1" smtClean="0"/>
              <a:t>pahami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oleh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anak-anak</a:t>
            </a:r>
            <a:r>
              <a:rPr lang="en-ID" sz="3200" b="1" dirty="0" smtClean="0"/>
              <a:t>. </a:t>
            </a:r>
            <a:r>
              <a:rPr lang="en-ID" sz="3200" b="1" dirty="0" err="1" smtClean="0"/>
              <a:t>Tetap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semangat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dan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selalu</a:t>
            </a:r>
            <a:r>
              <a:rPr lang="en-ID" sz="3200" b="1" dirty="0"/>
              <a:t> </a:t>
            </a:r>
            <a:r>
              <a:rPr lang="en-ID" sz="3200" b="1" dirty="0" err="1" smtClean="0"/>
              <a:t>bersyukur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anak-anak</a:t>
            </a:r>
            <a:r>
              <a:rPr lang="en-ID" sz="3200" b="1" dirty="0" smtClean="0"/>
              <a:t>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5755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67429" y="580571"/>
            <a:ext cx="6821714" cy="136434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 smtClean="0">
                <a:solidFill>
                  <a:srgbClr val="FF0000"/>
                </a:solidFill>
              </a:rPr>
              <a:t>PEMBELAJARAN HARI INI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Diamond 2">
            <a:hlinkClick r:id="rId3" action="ppaction://hlinksldjump"/>
          </p:cNvPr>
          <p:cNvSpPr/>
          <p:nvPr/>
        </p:nvSpPr>
        <p:spPr>
          <a:xfrm>
            <a:off x="754743" y="2902857"/>
            <a:ext cx="5007429" cy="3048000"/>
          </a:xfrm>
          <a:prstGeom prst="diamond">
            <a:avLst/>
          </a:prstGeom>
          <a:solidFill>
            <a:srgbClr val="65CB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chemeClr val="tx1"/>
                </a:solidFill>
              </a:rPr>
              <a:t>Menjaga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Kebersihan</a:t>
            </a:r>
            <a:r>
              <a:rPr lang="en-ID" sz="2800" b="1" dirty="0" smtClean="0">
                <a:solidFill>
                  <a:schemeClr val="tx1"/>
                </a:solidFill>
              </a:rPr>
              <a:t> di </a:t>
            </a:r>
            <a:r>
              <a:rPr lang="en-ID" sz="2800" b="1" dirty="0" err="1" smtClean="0">
                <a:solidFill>
                  <a:schemeClr val="tx1"/>
                </a:solidFill>
              </a:rPr>
              <a:t>lingkungan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Sekolah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Diamond 8">
            <a:hlinkClick r:id="rId4" action="ppaction://hlinksldjump"/>
          </p:cNvPr>
          <p:cNvSpPr/>
          <p:nvPr/>
        </p:nvSpPr>
        <p:spPr>
          <a:xfrm>
            <a:off x="6350000" y="2902857"/>
            <a:ext cx="5043714" cy="3048000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chemeClr val="tx1"/>
                </a:solidFill>
              </a:rPr>
              <a:t>Menjaga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Kebersihan</a:t>
            </a:r>
            <a:r>
              <a:rPr lang="en-ID" sz="2800" b="1" dirty="0" smtClean="0">
                <a:solidFill>
                  <a:schemeClr val="tx1"/>
                </a:solidFill>
              </a:rPr>
              <a:t> di </a:t>
            </a:r>
            <a:r>
              <a:rPr lang="en-ID" sz="2800" b="1" dirty="0" err="1" smtClean="0">
                <a:solidFill>
                  <a:schemeClr val="tx1"/>
                </a:solidFill>
              </a:rPr>
              <a:t>Tempat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Bermain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8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8"/>
            <a:ext cx="8345715" cy="108857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MENJAGA KEBERSIHAN DI LINGKUNGAN </a:t>
            </a:r>
            <a:r>
              <a:rPr lang="en-ID" sz="3600" b="1" dirty="0" smtClean="0">
                <a:solidFill>
                  <a:srgbClr val="FF0000"/>
                </a:solidFill>
              </a:rPr>
              <a:t>SEKOLAH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Pentagon 1"/>
          <p:cNvSpPr/>
          <p:nvPr/>
        </p:nvSpPr>
        <p:spPr>
          <a:xfrm>
            <a:off x="275772" y="2249715"/>
            <a:ext cx="6807200" cy="2641600"/>
          </a:xfrm>
          <a:prstGeom prst="homePlate">
            <a:avLst>
              <a:gd name="adj" fmla="val 49615"/>
            </a:avLst>
          </a:prstGeom>
          <a:solidFill>
            <a:srgbClr val="E28D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 di lingku</a:t>
            </a: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gan sekolah 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kita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jaga. Menjaga kebersihan di lingkungan sekolah dapat dilakukan sendiri dan juga secara bersama-sama. </a:t>
            </a:r>
            <a:endParaRPr lang="en-ID" sz="200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65"/>
          <a:stretch/>
        </p:blipFill>
        <p:spPr bwMode="auto">
          <a:xfrm>
            <a:off x="7503886" y="1618345"/>
            <a:ext cx="4296228" cy="342537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8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7"/>
            <a:ext cx="9913258" cy="1625601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ID" sz="3600" b="1" dirty="0" smtClean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id-ID" sz="3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Cara menjaga kebersihan di lingkungan sekolah secara bersama-sam</a:t>
            </a:r>
            <a:r>
              <a:rPr lang="en-ID" sz="3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a, </a:t>
            </a:r>
            <a:r>
              <a:rPr lang="en-ID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ID" sz="3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  <a:endParaRPr lang="en-ID" sz="3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525330" y="4896840"/>
            <a:ext cx="2449882" cy="1013833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elaksanakan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piket kelas</a:t>
            </a: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3773497" y="4896840"/>
            <a:ext cx="3896544" cy="1023258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erja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bakti membersihkan lingkungan sekolah</a:t>
            </a: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8086188" y="4834449"/>
            <a:ext cx="3689879" cy="1076224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810260" algn="l"/>
              </a:tabLst>
            </a:pP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embuang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sampah pada tempatnya</a:t>
            </a: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30" y="2607396"/>
            <a:ext cx="2619375" cy="1743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645" y="2221634"/>
            <a:ext cx="1819275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339" y="2734221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8"/>
            <a:ext cx="9913258" cy="943430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id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Manfaat</a:t>
            </a:r>
            <a:r>
              <a:rPr lang="en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 di lingkungan sekolah </a:t>
            </a:r>
            <a:endParaRPr lang="en-ID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420913" y="2220686"/>
            <a:ext cx="5500916" cy="1451428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uasana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belajar menjadi nyaman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420913" y="4238170"/>
            <a:ext cx="5500916" cy="1378859"/>
          </a:xfrm>
          <a:prstGeom prst="horizontalScrol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erhindar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dari penyakit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6545942" y="2090056"/>
            <a:ext cx="5036458" cy="1582058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ekolah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bersih, rapi, dan sehat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6545942" y="4275365"/>
            <a:ext cx="5254172" cy="1341664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elatih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rasa peduli pada lingkungan</a:t>
            </a:r>
            <a:endParaRPr lang="en-ID" sz="2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8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7"/>
            <a:ext cx="9913258" cy="1103087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id-ID" sz="3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Akibat tidak menjaga kebersihan di sekolah</a:t>
            </a:r>
            <a:endParaRPr lang="en-ID" sz="32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Bevel 1"/>
          <p:cNvSpPr/>
          <p:nvPr/>
        </p:nvSpPr>
        <p:spPr>
          <a:xfrm>
            <a:off x="391887" y="2147205"/>
            <a:ext cx="9768114" cy="919843"/>
          </a:xfrm>
          <a:prstGeom prst="bevel">
            <a:avLst/>
          </a:prstGeom>
          <a:solidFill>
            <a:srgbClr val="EE42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3200" b="1" dirty="0" smtClean="0">
                <a:solidFill>
                  <a:srgbClr val="FFFF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id-ID" sz="3200" b="1" dirty="0" smtClean="0">
                <a:solidFill>
                  <a:srgbClr val="FFFF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uasana </a:t>
            </a:r>
            <a:r>
              <a:rPr lang="id-ID" sz="3200" b="1" dirty="0">
                <a:solidFill>
                  <a:srgbClr val="FFFF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belajar menjadi tidak nyaman</a:t>
            </a:r>
            <a:endParaRPr lang="en-ID" sz="32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Bevel 11"/>
          <p:cNvSpPr/>
          <p:nvPr/>
        </p:nvSpPr>
        <p:spPr>
          <a:xfrm>
            <a:off x="391887" y="3675739"/>
            <a:ext cx="9768114" cy="1012375"/>
          </a:xfrm>
          <a:prstGeom prst="bevel">
            <a:avLst/>
          </a:prstGeom>
          <a:solidFill>
            <a:srgbClr val="54DC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32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d-ID" sz="32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anyak </a:t>
            </a:r>
            <a:r>
              <a:rPr lang="id-ID" sz="32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bibit penyakit</a:t>
            </a:r>
            <a:endParaRPr lang="en-ID" sz="3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Bevel 12"/>
          <p:cNvSpPr/>
          <p:nvPr/>
        </p:nvSpPr>
        <p:spPr>
          <a:xfrm>
            <a:off x="391887" y="5219699"/>
            <a:ext cx="9768114" cy="977901"/>
          </a:xfrm>
          <a:prstGeom prst="bevel">
            <a:avLst/>
          </a:prstGeom>
          <a:solidFill>
            <a:srgbClr val="BBBB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810260" algn="l"/>
              </a:tabLst>
            </a:pPr>
            <a:r>
              <a:rPr lang="en-ID" sz="32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3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ekolah </a:t>
            </a:r>
            <a:r>
              <a:rPr lang="id-ID" sz="32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kotor dan bau</a:t>
            </a:r>
            <a:endParaRPr lang="en-ID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lowchart: Internal Storage 2"/>
          <p:cNvSpPr/>
          <p:nvPr/>
        </p:nvSpPr>
        <p:spPr>
          <a:xfrm>
            <a:off x="609600" y="2394857"/>
            <a:ext cx="4920343" cy="3918857"/>
          </a:xfrm>
          <a:prstGeom prst="flowChartInternalStorage">
            <a:avLst/>
          </a:prstGeom>
          <a:solidFill>
            <a:srgbClr val="54DC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8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Ketika bermain di tempat bermain, kita harus menjaga kebersihan. Kebersihan di tempat bermain dapat kita jaga dengan berbagai car</a:t>
            </a:r>
            <a:r>
              <a:rPr lang="en-ID" sz="28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943" y="3071287"/>
            <a:ext cx="4760686" cy="2565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7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ame Side Corner Rectangle 1"/>
          <p:cNvSpPr/>
          <p:nvPr/>
        </p:nvSpPr>
        <p:spPr>
          <a:xfrm>
            <a:off x="342221" y="4686574"/>
            <a:ext cx="3142342" cy="1783778"/>
          </a:xfrm>
          <a:prstGeom prst="snip2SameRect">
            <a:avLst/>
          </a:prstGeom>
          <a:solidFill>
            <a:srgbClr val="51DF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embuang </a:t>
            </a:r>
            <a:r>
              <a:rPr lang="id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sampah pada tempatnya</a:t>
            </a:r>
            <a:endParaRPr lang="en-ID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nip Same Side Corner Rectangle 6"/>
          <p:cNvSpPr/>
          <p:nvPr/>
        </p:nvSpPr>
        <p:spPr>
          <a:xfrm>
            <a:off x="7771265" y="4761891"/>
            <a:ext cx="3927249" cy="1708461"/>
          </a:xfrm>
          <a:prstGeom prst="snip2Same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emungut </a:t>
            </a:r>
            <a:r>
              <a:rPr lang="id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sampah yang berserakan dan membuangnya ke tempat sampah</a:t>
            </a:r>
            <a:endParaRPr lang="en-ID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nip Same Side Corner Rectangle 8"/>
          <p:cNvSpPr/>
          <p:nvPr/>
        </p:nvSpPr>
        <p:spPr>
          <a:xfrm>
            <a:off x="3817258" y="4686574"/>
            <a:ext cx="3621312" cy="1783778"/>
          </a:xfrm>
          <a:prstGeom prst="snip2Same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810260" algn="l"/>
              </a:tabLst>
            </a:pPr>
            <a:r>
              <a:rPr lang="en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embawa 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kantong plastik sendiri untuk tempat membuang sampah</a:t>
            </a:r>
            <a:endParaRPr lang="en-ID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CARA </a:t>
            </a:r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764" y="2446656"/>
            <a:ext cx="3270249" cy="1847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21" y="2369417"/>
            <a:ext cx="3190875" cy="18851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11" y="2369417"/>
            <a:ext cx="3437659" cy="192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2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5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gular Pentagon 2"/>
          <p:cNvSpPr/>
          <p:nvPr/>
        </p:nvSpPr>
        <p:spPr>
          <a:xfrm>
            <a:off x="362857" y="2209801"/>
            <a:ext cx="2757715" cy="2786742"/>
          </a:xfrm>
          <a:prstGeom prst="pen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 smtClean="0">
                <a:solidFill>
                  <a:schemeClr val="bg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d-ID" sz="2400" b="1" dirty="0" smtClean="0">
                <a:solidFill>
                  <a:schemeClr val="bg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erhindar </a:t>
            </a:r>
            <a:r>
              <a:rPr lang="id-ID" sz="2400" b="1" dirty="0" smtClean="0">
                <a:solidFill>
                  <a:schemeClr val="bg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dari penyakit</a:t>
            </a:r>
            <a:endParaRPr lang="en-ID" sz="2400" b="1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gular Pentagon 7"/>
          <p:cNvSpPr/>
          <p:nvPr/>
        </p:nvSpPr>
        <p:spPr>
          <a:xfrm>
            <a:off x="3530599" y="2209801"/>
            <a:ext cx="2652487" cy="2786742"/>
          </a:xfrm>
          <a:prstGeom prst="pentagon">
            <a:avLst/>
          </a:prstGeom>
          <a:solidFill>
            <a:srgbClr val="BBBB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uasana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nyaman</a:t>
            </a:r>
            <a:endParaRPr lang="en-ID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gular Pentagon 10"/>
          <p:cNvSpPr/>
          <p:nvPr/>
        </p:nvSpPr>
        <p:spPr>
          <a:xfrm>
            <a:off x="6585855" y="2209801"/>
            <a:ext cx="2619830" cy="2786742"/>
          </a:xfrm>
          <a:prstGeom prst="pentagon">
            <a:avLst/>
          </a:prstGeom>
          <a:solidFill>
            <a:srgbClr val="65CB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encegah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terjadinya banjir</a:t>
            </a:r>
            <a:endParaRPr lang="en-ID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gular Pentagon 11"/>
          <p:cNvSpPr/>
          <p:nvPr/>
        </p:nvSpPr>
        <p:spPr>
          <a:xfrm>
            <a:off x="9608454" y="2209801"/>
            <a:ext cx="2474684" cy="2786742"/>
          </a:xfrm>
          <a:prstGeom prst="pentagon">
            <a:avLst/>
          </a:prstGeom>
          <a:solidFill>
            <a:srgbClr val="E28D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id-ID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dara </a:t>
            </a:r>
            <a:r>
              <a:rPr lang="id-ID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 sekitar menjadi bersih dan segar</a:t>
            </a:r>
            <a:endParaRPr lang="en-ID" sz="2000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MANFAAT </a:t>
            </a:r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93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288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thalia marta yuliana</dc:creator>
  <cp:lastModifiedBy>thalia marta yuliana</cp:lastModifiedBy>
  <cp:revision>18</cp:revision>
  <dcterms:created xsi:type="dcterms:W3CDTF">2020-05-28T02:21:54Z</dcterms:created>
  <dcterms:modified xsi:type="dcterms:W3CDTF">2020-10-26T12:09:37Z</dcterms:modified>
</cp:coreProperties>
</file>