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6" r:id="rId10"/>
    <p:sldId id="274" r:id="rId11"/>
    <p:sldId id="277" r:id="rId12"/>
    <p:sldId id="278" r:id="rId13"/>
    <p:sldId id="279" r:id="rId14"/>
    <p:sldId id="280" r:id="rId15"/>
    <p:sldId id="289" r:id="rId16"/>
    <p:sldId id="288" r:id="rId17"/>
  </p:sldIdLst>
  <p:sldSz cx="9144000" cy="6858000" type="screen4x3"/>
  <p:notesSz cx="6858000" cy="9144000"/>
  <p:custDataLst>
    <p:tags r:id="rId18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964714-2970-49D9-9D35-5A92C84DF659}">
          <p14:sldIdLst>
            <p14:sldId id="256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4"/>
            <p14:sldId id="277"/>
            <p14:sldId id="278"/>
            <p14:sldId id="279"/>
            <p14:sldId id="280"/>
            <p14:sldId id="289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3AAD-AE13-4477-95D5-4BAB1C2116A4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C086-9079-49A9-9181-F93B095DE4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3AAD-AE13-4477-95D5-4BAB1C2116A4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C086-9079-49A9-9181-F93B095DE4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465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3AAD-AE13-4477-95D5-4BAB1C2116A4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C086-9079-49A9-9181-F93B095DE4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719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3AAD-AE13-4477-95D5-4BAB1C2116A4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C086-9079-49A9-9181-F93B095DE4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038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3AAD-AE13-4477-95D5-4BAB1C2116A4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C086-9079-49A9-9181-F93B095DE4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254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3AAD-AE13-4477-95D5-4BAB1C2116A4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C086-9079-49A9-9181-F93B095DE4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494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3AAD-AE13-4477-95D5-4BAB1C2116A4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C086-9079-49A9-9181-F93B095DE4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350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3AAD-AE13-4477-95D5-4BAB1C2116A4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C086-9079-49A9-9181-F93B095DE4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68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3AAD-AE13-4477-95D5-4BAB1C2116A4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C086-9079-49A9-9181-F93B095DE4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987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3AAD-AE13-4477-95D5-4BAB1C2116A4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C086-9079-49A9-9181-F93B095DE4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765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3AAD-AE13-4477-95D5-4BAB1C2116A4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C086-9079-49A9-9181-F93B095DE4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804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13AAD-AE13-4477-95D5-4BAB1C2116A4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C086-9079-49A9-9181-F93B095DE4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561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878" r="99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042"/>
          <a:stretch/>
        </p:blipFill>
        <p:spPr>
          <a:xfrm>
            <a:off x="-522312" y="-187772"/>
            <a:ext cx="10206880" cy="3558769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-513037" y="2996951"/>
            <a:ext cx="9721080" cy="1944215"/>
          </a:xfrm>
          <a:prstGeom prst="trapezoid">
            <a:avLst>
              <a:gd name="adj" fmla="val 10852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0" dirty="0">
                <a:latin typeface="Century Gothic" pitchFamily="34" charset="0"/>
              </a:rPr>
              <a:t>d</a:t>
            </a:r>
            <a:r>
              <a:rPr lang="id-ID" sz="8000" dirty="0" smtClean="0">
                <a:latin typeface="Century Gothic" pitchFamily="34" charset="0"/>
              </a:rPr>
              <a:t>iri abdi</a:t>
            </a:r>
            <a:endParaRPr lang="id-ID" sz="8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6877" y="553588"/>
            <a:ext cx="8568952" cy="5688632"/>
            <a:chOff x="251520" y="332656"/>
            <a:chExt cx="8568952" cy="5688632"/>
          </a:xfrm>
        </p:grpSpPr>
        <p:sp>
          <p:nvSpPr>
            <p:cNvPr id="7" name="Rounded Rectangle 6"/>
            <p:cNvSpPr/>
            <p:nvPr/>
          </p:nvSpPr>
          <p:spPr>
            <a:xfrm>
              <a:off x="251520" y="332656"/>
              <a:ext cx="8568952" cy="5688632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9552" y="692696"/>
              <a:ext cx="8010890" cy="496855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7584" y="1052736"/>
            <a:ext cx="2340260" cy="1453714"/>
            <a:chOff x="1007604" y="620688"/>
            <a:chExt cx="4176464" cy="3060340"/>
          </a:xfrm>
        </p:grpSpPr>
        <p:sp>
          <p:nvSpPr>
            <p:cNvPr id="4" name="Sun 3"/>
            <p:cNvSpPr/>
            <p:nvPr/>
          </p:nvSpPr>
          <p:spPr>
            <a:xfrm>
              <a:off x="1763688" y="620688"/>
              <a:ext cx="2664296" cy="2376264"/>
            </a:xfrm>
            <a:prstGeom prst="sun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Cloud 4"/>
            <p:cNvSpPr/>
            <p:nvPr/>
          </p:nvSpPr>
          <p:spPr>
            <a:xfrm>
              <a:off x="1007604" y="1808820"/>
              <a:ext cx="4176464" cy="1872208"/>
            </a:xfrm>
            <a:prstGeom prst="clou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56" b="91111" l="14667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12115"/>
          <a:stretch/>
        </p:blipFill>
        <p:spPr>
          <a:xfrm>
            <a:off x="6588224" y="3715619"/>
            <a:ext cx="3549258" cy="38912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46302" y="2780928"/>
            <a:ext cx="495680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 err="1">
                <a:solidFill>
                  <a:schemeClr val="bg1"/>
                </a:solidFill>
                <a:latin typeface="Century Gothic" pitchFamily="34" charset="0"/>
              </a:rPr>
              <a:t>wilujeng</a:t>
            </a:r>
            <a:r>
              <a:rPr lang="en-US" sz="4400" b="1" u="sng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400" b="1" u="sng" dirty="0" err="1">
                <a:solidFill>
                  <a:schemeClr val="bg1"/>
                </a:solidFill>
                <a:latin typeface="Century Gothic" pitchFamily="34" charset="0"/>
              </a:rPr>
              <a:t>énjing</a:t>
            </a:r>
            <a:r>
              <a:rPr lang="en-US" sz="4400" dirty="0">
                <a:latin typeface="Kristen ITC" pitchFamily="66" charset="0"/>
              </a:rPr>
              <a:t>	</a:t>
            </a:r>
            <a:r>
              <a:rPr lang="en-US" sz="4400" dirty="0">
                <a:latin typeface="Century Gothic" pitchFamily="34" charset="0"/>
              </a:rPr>
              <a:t> </a:t>
            </a:r>
            <a:endParaRPr lang="id-ID" sz="4400" dirty="0" smtClean="0">
              <a:latin typeface="Century Gothic" pitchFamily="34" charset="0"/>
            </a:endParaRPr>
          </a:p>
          <a:p>
            <a:pPr lvl="0"/>
            <a:r>
              <a:rPr lang="en-US" sz="4400" dirty="0" smtClean="0">
                <a:latin typeface="Century Gothic" pitchFamily="34" charset="0"/>
              </a:rPr>
              <a:t> </a:t>
            </a:r>
            <a:endParaRPr lang="id-ID" sz="4400" dirty="0" smtClean="0">
              <a:latin typeface="Century Gothic" pitchFamily="34" charset="0"/>
            </a:endParaRPr>
          </a:p>
          <a:p>
            <a:pPr lvl="0"/>
            <a:r>
              <a:rPr lang="en-US" sz="4400" b="1" dirty="0" err="1" smtClean="0">
                <a:solidFill>
                  <a:srgbClr val="FFC000"/>
                </a:solidFill>
                <a:latin typeface="Century Gothic" pitchFamily="34" charset="0"/>
              </a:rPr>
              <a:t>selamat</a:t>
            </a:r>
            <a:r>
              <a:rPr lang="en-US" sz="4400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Century Gothic" pitchFamily="34" charset="0"/>
              </a:rPr>
              <a:t>pagi</a:t>
            </a:r>
            <a:endParaRPr lang="id-ID" sz="4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Sun 11"/>
          <p:cNvSpPr/>
          <p:nvPr/>
        </p:nvSpPr>
        <p:spPr>
          <a:xfrm>
            <a:off x="1071232" y="1052736"/>
            <a:ext cx="2096612" cy="1584176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1403648" y="2799525"/>
            <a:ext cx="495680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 err="1">
                <a:solidFill>
                  <a:schemeClr val="bg1"/>
                </a:solidFill>
                <a:latin typeface="Century Gothic" pitchFamily="34" charset="0"/>
              </a:rPr>
              <a:t>wilujeng</a:t>
            </a:r>
            <a:r>
              <a:rPr lang="en-US" sz="4400" b="1" u="sng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d-ID" sz="4400" b="1" u="sng" dirty="0" smtClean="0">
                <a:solidFill>
                  <a:schemeClr val="bg1"/>
                </a:solidFill>
                <a:latin typeface="Century Gothic" pitchFamily="34" charset="0"/>
              </a:rPr>
              <a:t>siang</a:t>
            </a:r>
            <a:r>
              <a:rPr lang="en-US" sz="4400" dirty="0">
                <a:latin typeface="Kristen ITC" pitchFamily="66" charset="0"/>
              </a:rPr>
              <a:t>	</a:t>
            </a:r>
            <a:r>
              <a:rPr lang="en-US" sz="4400" dirty="0">
                <a:latin typeface="Century Gothic" pitchFamily="34" charset="0"/>
              </a:rPr>
              <a:t> </a:t>
            </a:r>
            <a:endParaRPr lang="id-ID" sz="4400" dirty="0" smtClean="0">
              <a:latin typeface="Century Gothic" pitchFamily="34" charset="0"/>
            </a:endParaRPr>
          </a:p>
          <a:p>
            <a:pPr lvl="0"/>
            <a:r>
              <a:rPr lang="en-US" sz="4400" dirty="0" smtClean="0">
                <a:latin typeface="Century Gothic" pitchFamily="34" charset="0"/>
              </a:rPr>
              <a:t> </a:t>
            </a:r>
            <a:endParaRPr lang="id-ID" sz="4400" dirty="0" smtClean="0">
              <a:latin typeface="Century Gothic" pitchFamily="34" charset="0"/>
            </a:endParaRPr>
          </a:p>
          <a:p>
            <a:pPr lvl="0"/>
            <a:r>
              <a:rPr lang="en-US" sz="4400" b="1" dirty="0" err="1" smtClean="0">
                <a:solidFill>
                  <a:srgbClr val="FFC000"/>
                </a:solidFill>
                <a:latin typeface="Century Gothic" pitchFamily="34" charset="0"/>
              </a:rPr>
              <a:t>selamat</a:t>
            </a:r>
            <a:r>
              <a:rPr lang="en-US" sz="4400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id-ID" sz="4400" b="1" dirty="0" smtClean="0">
                <a:solidFill>
                  <a:srgbClr val="FFC000"/>
                </a:solidFill>
                <a:latin typeface="Century Gothic" pitchFamily="34" charset="0"/>
              </a:rPr>
              <a:t>siang</a:t>
            </a:r>
            <a:endParaRPr lang="id-ID" sz="4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8297" y="2474605"/>
            <a:ext cx="495680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 err="1">
                <a:solidFill>
                  <a:schemeClr val="bg1"/>
                </a:solidFill>
                <a:latin typeface="Century Gothic" pitchFamily="34" charset="0"/>
              </a:rPr>
              <a:t>wilujeng</a:t>
            </a:r>
            <a:r>
              <a:rPr lang="en-US" sz="4400" b="1" u="sng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d-ID" sz="4400" b="1" u="sng" dirty="0" smtClean="0">
                <a:solidFill>
                  <a:schemeClr val="bg1"/>
                </a:solidFill>
                <a:latin typeface="Century Gothic" pitchFamily="34" charset="0"/>
              </a:rPr>
              <a:t>sonten</a:t>
            </a:r>
            <a:r>
              <a:rPr lang="en-US" sz="4400" dirty="0">
                <a:latin typeface="Kristen ITC" pitchFamily="66" charset="0"/>
              </a:rPr>
              <a:t>	</a:t>
            </a:r>
            <a:r>
              <a:rPr lang="en-US" sz="4400" dirty="0">
                <a:latin typeface="Century Gothic" pitchFamily="34" charset="0"/>
              </a:rPr>
              <a:t> </a:t>
            </a:r>
            <a:endParaRPr lang="id-ID" sz="4400" dirty="0" smtClean="0">
              <a:latin typeface="Century Gothic" pitchFamily="34" charset="0"/>
            </a:endParaRPr>
          </a:p>
          <a:p>
            <a:pPr lvl="0"/>
            <a:r>
              <a:rPr lang="en-US" sz="4400" dirty="0" smtClean="0">
                <a:latin typeface="Century Gothic" pitchFamily="34" charset="0"/>
              </a:rPr>
              <a:t> </a:t>
            </a:r>
            <a:endParaRPr lang="id-ID" sz="4400" dirty="0" smtClean="0">
              <a:latin typeface="Century Gothic" pitchFamily="34" charset="0"/>
            </a:endParaRPr>
          </a:p>
          <a:p>
            <a:pPr lvl="0"/>
            <a:r>
              <a:rPr lang="en-US" sz="4400" b="1" dirty="0" err="1" smtClean="0">
                <a:solidFill>
                  <a:srgbClr val="FFC000"/>
                </a:solidFill>
                <a:latin typeface="Century Gothic" pitchFamily="34" charset="0"/>
              </a:rPr>
              <a:t>selamat</a:t>
            </a:r>
            <a:r>
              <a:rPr lang="en-US" sz="4400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id-ID" sz="4400" b="1" dirty="0" smtClean="0">
                <a:solidFill>
                  <a:srgbClr val="FFC000"/>
                </a:solidFill>
                <a:latin typeface="Century Gothic" pitchFamily="34" charset="0"/>
              </a:rPr>
              <a:t>soré</a:t>
            </a:r>
            <a:endParaRPr lang="id-ID" sz="4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6" name="Moon 15"/>
          <p:cNvSpPr/>
          <p:nvPr/>
        </p:nvSpPr>
        <p:spPr>
          <a:xfrm rot="19568004">
            <a:off x="1488148" y="1049666"/>
            <a:ext cx="1019131" cy="1601779"/>
          </a:xfrm>
          <a:prstGeom prst="moon">
            <a:avLst>
              <a:gd name="adj" fmla="val 4577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5-Point Star 16"/>
          <p:cNvSpPr/>
          <p:nvPr/>
        </p:nvSpPr>
        <p:spPr>
          <a:xfrm>
            <a:off x="3635896" y="1412776"/>
            <a:ext cx="720080" cy="64900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5-Point Star 17"/>
          <p:cNvSpPr/>
          <p:nvPr/>
        </p:nvSpPr>
        <p:spPr>
          <a:xfrm>
            <a:off x="5004048" y="1292615"/>
            <a:ext cx="720080" cy="64900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5-Point Star 18"/>
          <p:cNvSpPr/>
          <p:nvPr/>
        </p:nvSpPr>
        <p:spPr>
          <a:xfrm>
            <a:off x="6217475" y="2011571"/>
            <a:ext cx="720080" cy="64900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/>
          <p:cNvSpPr/>
          <p:nvPr/>
        </p:nvSpPr>
        <p:spPr>
          <a:xfrm>
            <a:off x="1128297" y="2622670"/>
            <a:ext cx="495680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 err="1">
                <a:solidFill>
                  <a:schemeClr val="bg1"/>
                </a:solidFill>
                <a:latin typeface="Century Gothic" pitchFamily="34" charset="0"/>
              </a:rPr>
              <a:t>wilujeng</a:t>
            </a:r>
            <a:r>
              <a:rPr lang="en-US" sz="4400" b="1" u="sng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d-ID" sz="4400" b="1" u="sng" dirty="0" smtClean="0">
                <a:solidFill>
                  <a:schemeClr val="bg1"/>
                </a:solidFill>
                <a:latin typeface="Century Gothic" pitchFamily="34" charset="0"/>
              </a:rPr>
              <a:t>wengi</a:t>
            </a:r>
            <a:r>
              <a:rPr lang="en-US" sz="4400" dirty="0">
                <a:latin typeface="Kristen ITC" pitchFamily="66" charset="0"/>
              </a:rPr>
              <a:t>	</a:t>
            </a:r>
            <a:r>
              <a:rPr lang="en-US" sz="4400" dirty="0">
                <a:latin typeface="Century Gothic" pitchFamily="34" charset="0"/>
              </a:rPr>
              <a:t> </a:t>
            </a:r>
            <a:endParaRPr lang="id-ID" sz="4400" dirty="0" smtClean="0">
              <a:latin typeface="Century Gothic" pitchFamily="34" charset="0"/>
            </a:endParaRPr>
          </a:p>
          <a:p>
            <a:pPr lvl="0"/>
            <a:r>
              <a:rPr lang="en-US" sz="4400" dirty="0" smtClean="0">
                <a:latin typeface="Century Gothic" pitchFamily="34" charset="0"/>
              </a:rPr>
              <a:t> </a:t>
            </a:r>
            <a:endParaRPr lang="id-ID" sz="4400" dirty="0" smtClean="0">
              <a:latin typeface="Century Gothic" pitchFamily="34" charset="0"/>
            </a:endParaRPr>
          </a:p>
          <a:p>
            <a:pPr lvl="0"/>
            <a:r>
              <a:rPr lang="en-US" sz="4400" b="1" dirty="0" err="1" smtClean="0">
                <a:solidFill>
                  <a:srgbClr val="FFC000"/>
                </a:solidFill>
                <a:latin typeface="Century Gothic" pitchFamily="34" charset="0"/>
              </a:rPr>
              <a:t>selamat</a:t>
            </a:r>
            <a:r>
              <a:rPr lang="en-US" sz="4400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id-ID" sz="4400" b="1" dirty="0" smtClean="0">
                <a:solidFill>
                  <a:srgbClr val="FFC000"/>
                </a:solidFill>
                <a:latin typeface="Century Gothic" pitchFamily="34" charset="0"/>
              </a:rPr>
              <a:t>malam</a:t>
            </a:r>
            <a:endParaRPr lang="id-ID" sz="4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947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12" grpId="1" animBg="1"/>
      <p:bldP spid="12" grpId="2" animBg="1"/>
      <p:bldP spid="14" grpId="0"/>
      <p:bldP spid="14" grpId="1"/>
      <p:bldP spid="15" grpId="0"/>
      <p:bldP spid="15" grpId="1"/>
      <p:bldP spid="16" grpId="0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9" grpId="0" animBg="1"/>
      <p:bldP spid="19" grpId="1" animBg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2"/>
          <a:stretch/>
        </p:blipFill>
        <p:spPr>
          <a:xfrm>
            <a:off x="6567976" y="1124744"/>
            <a:ext cx="2228379" cy="38884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80"/>
          <a:stretch/>
        </p:blipFill>
        <p:spPr>
          <a:xfrm>
            <a:off x="218935" y="1314038"/>
            <a:ext cx="2310421" cy="369913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8" t="19666" r="31742" b="15299"/>
          <a:stretch/>
        </p:blipFill>
        <p:spPr>
          <a:xfrm>
            <a:off x="2529356" y="692696"/>
            <a:ext cx="4038620" cy="5875482"/>
          </a:xfrm>
          <a:prstGeom prst="rect">
            <a:avLst/>
          </a:prstGeom>
        </p:spPr>
      </p:pic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2915816" y="1198285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latin typeface="Century Gothic" pitchFamily="34" charset="0"/>
              </a:rPr>
              <a:t>h</a:t>
            </a:r>
            <a:r>
              <a:rPr lang="id-ID" sz="4000" dirty="0" smtClean="0">
                <a:latin typeface="Century Gothic" pitchFamily="34" charset="0"/>
              </a:rPr>
              <a:t>atur nuhun</a:t>
            </a:r>
            <a:endParaRPr lang="id-ID" sz="4000" dirty="0"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9584" y="2934218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dirty="0">
                <a:latin typeface="Century Gothic" pitchFamily="34" charset="0"/>
              </a:rPr>
              <a:t>t</a:t>
            </a:r>
            <a:r>
              <a:rPr lang="id-ID" sz="4000" dirty="0" smtClean="0">
                <a:latin typeface="Century Gothic" pitchFamily="34" charset="0"/>
              </a:rPr>
              <a:t>erimakasih 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8938307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80728"/>
          </a:xfrm>
        </p:spPr>
        <p:txBody>
          <a:bodyPr/>
          <a:lstStyle/>
          <a:p>
            <a:r>
              <a:rPr lang="id-ID" dirty="0">
                <a:latin typeface="Century Gothic" pitchFamily="34" charset="0"/>
              </a:rPr>
              <a:t>s</a:t>
            </a:r>
            <a:r>
              <a:rPr lang="id-ID" dirty="0" smtClean="0">
                <a:latin typeface="Century Gothic" pitchFamily="34" charset="0"/>
              </a:rPr>
              <a:t>elamat </a:t>
            </a:r>
            <a:r>
              <a:rPr lang="id-ID" dirty="0">
                <a:latin typeface="Century Gothic" pitchFamily="34" charset="0"/>
              </a:rPr>
              <a:t>d</a:t>
            </a:r>
            <a:r>
              <a:rPr lang="id-ID" dirty="0" smtClean="0">
                <a:latin typeface="Century Gothic" pitchFamily="34" charset="0"/>
              </a:rPr>
              <a:t>atang</a:t>
            </a:r>
            <a:endParaRPr lang="id-ID" dirty="0">
              <a:latin typeface="Century Gothic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288921" cy="5328592"/>
          </a:xfrm>
        </p:spPr>
      </p:pic>
      <p:sp>
        <p:nvSpPr>
          <p:cNvPr id="5" name="Rounded Rectangular Callout 4"/>
          <p:cNvSpPr/>
          <p:nvPr/>
        </p:nvSpPr>
        <p:spPr>
          <a:xfrm>
            <a:off x="2339752" y="1574061"/>
            <a:ext cx="6192688" cy="1296144"/>
          </a:xfrm>
          <a:prstGeom prst="wedgeRoundRectCallout">
            <a:avLst>
              <a:gd name="adj1" fmla="val -50365"/>
              <a:gd name="adj2" fmla="val 9290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entury Gothic" pitchFamily="34" charset="0"/>
              </a:rPr>
              <a:t>wilujeng</a:t>
            </a:r>
            <a:r>
              <a:rPr lang="en-US" sz="4000" dirty="0">
                <a:latin typeface="Century Gothic" pitchFamily="34" charset="0"/>
              </a:rPr>
              <a:t> </a:t>
            </a:r>
            <a:r>
              <a:rPr lang="en-US" sz="4000" dirty="0" err="1">
                <a:latin typeface="Century Gothic" pitchFamily="34" charset="0"/>
              </a:rPr>
              <a:t>sumping</a:t>
            </a:r>
            <a:r>
              <a:rPr lang="en-US" sz="4000" dirty="0">
                <a:latin typeface="Century Gothic" pitchFamily="34" charset="0"/>
              </a:rPr>
              <a:t> 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2479961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3672408" cy="5448736"/>
          </a:xfrm>
        </p:spPr>
      </p:pic>
      <p:grpSp>
        <p:nvGrpSpPr>
          <p:cNvPr id="7" name="Group 6"/>
          <p:cNvGrpSpPr/>
          <p:nvPr/>
        </p:nvGrpSpPr>
        <p:grpSpPr>
          <a:xfrm>
            <a:off x="3131840" y="404664"/>
            <a:ext cx="5112568" cy="2520280"/>
            <a:chOff x="3131840" y="404664"/>
            <a:chExt cx="5112568" cy="2520280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3131840" y="404664"/>
              <a:ext cx="5112568" cy="2520280"/>
            </a:xfrm>
            <a:prstGeom prst="wedgeRoundRectCallout">
              <a:avLst>
                <a:gd name="adj1" fmla="val -51129"/>
                <a:gd name="adj2" fmla="val 80640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3455876" y="620688"/>
              <a:ext cx="4464496" cy="2088232"/>
            </a:xfrm>
            <a:prstGeom prst="wedgeRoundRectCallout">
              <a:avLst>
                <a:gd name="adj1" fmla="val -49269"/>
                <a:gd name="adj2" fmla="val 84545"/>
                <a:gd name="adj3" fmla="val 16667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u="sng" dirty="0" smtClean="0">
                  <a:latin typeface="Century Gothic" pitchFamily="34" charset="0"/>
                </a:rPr>
                <a:t>wilujeng </a:t>
              </a:r>
              <a:r>
                <a:rPr lang="id-ID" sz="3600" u="sng" dirty="0">
                  <a:latin typeface="Century Gothic" pitchFamily="34" charset="0"/>
                </a:rPr>
                <a:t>a</a:t>
              </a:r>
              <a:r>
                <a:rPr lang="id-ID" sz="3600" u="sng" dirty="0" smtClean="0">
                  <a:latin typeface="Century Gothic" pitchFamily="34" charset="0"/>
                </a:rPr>
                <a:t>ngkat</a:t>
              </a:r>
            </a:p>
            <a:p>
              <a:pPr algn="ctr"/>
              <a:endParaRPr lang="id-ID" sz="3600" dirty="0">
                <a:latin typeface="Comic Sans MS" pitchFamily="66" charset="0"/>
              </a:endParaRPr>
            </a:p>
            <a:p>
              <a:pPr algn="ctr"/>
              <a:r>
                <a:rPr lang="id-ID" sz="3600" dirty="0">
                  <a:solidFill>
                    <a:srgbClr val="FFC000"/>
                  </a:solidFill>
                  <a:latin typeface="Century Gothic" pitchFamily="34" charset="0"/>
                </a:rPr>
                <a:t>s</a:t>
              </a:r>
              <a:r>
                <a:rPr lang="id-ID" sz="3600" dirty="0" smtClean="0">
                  <a:solidFill>
                    <a:srgbClr val="FFC000"/>
                  </a:solidFill>
                  <a:latin typeface="Century Gothic" pitchFamily="34" charset="0"/>
                </a:rPr>
                <a:t>elamat jalan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56249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5"/>
          <a:stretch/>
        </p:blipFill>
        <p:spPr>
          <a:xfrm>
            <a:off x="2267744" y="1268760"/>
            <a:ext cx="3024336" cy="6202672"/>
          </a:xfrm>
        </p:spPr>
      </p:pic>
      <p:sp>
        <p:nvSpPr>
          <p:cNvPr id="5" name="Cloud Callout 4"/>
          <p:cNvSpPr/>
          <p:nvPr/>
        </p:nvSpPr>
        <p:spPr>
          <a:xfrm>
            <a:off x="4427984" y="-171400"/>
            <a:ext cx="3888432" cy="2952328"/>
          </a:xfrm>
          <a:prstGeom prst="cloudCallout">
            <a:avLst>
              <a:gd name="adj1" fmla="val -46782"/>
              <a:gd name="adj2" fmla="val 52354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u="sng" dirty="0" smtClean="0">
                <a:latin typeface="Century Gothic" pitchFamily="34" charset="0"/>
              </a:rPr>
              <a:t>hapunten</a:t>
            </a:r>
          </a:p>
          <a:p>
            <a:pPr algn="ctr"/>
            <a:endParaRPr lang="id-ID" sz="3600" dirty="0" smtClean="0"/>
          </a:p>
          <a:p>
            <a:pPr algn="ctr"/>
            <a:r>
              <a:rPr lang="id-ID" sz="3200" dirty="0">
                <a:solidFill>
                  <a:srgbClr val="FFC000"/>
                </a:solidFill>
                <a:latin typeface="Century Gothic" pitchFamily="34" charset="0"/>
              </a:rPr>
              <a:t>m</a:t>
            </a:r>
            <a:r>
              <a:rPr lang="id-ID" sz="3200" dirty="0" smtClean="0">
                <a:solidFill>
                  <a:srgbClr val="FFC000"/>
                </a:solidFill>
                <a:latin typeface="Century Gothic" pitchFamily="34" charset="0"/>
              </a:rPr>
              <a:t>inta </a:t>
            </a:r>
            <a:r>
              <a:rPr lang="id-ID" sz="3200" dirty="0">
                <a:solidFill>
                  <a:srgbClr val="FFC000"/>
                </a:solidFill>
                <a:latin typeface="Century Gothic" pitchFamily="34" charset="0"/>
              </a:rPr>
              <a:t>m</a:t>
            </a:r>
            <a:r>
              <a:rPr lang="id-ID" sz="3200" dirty="0" smtClean="0">
                <a:solidFill>
                  <a:srgbClr val="FFC000"/>
                </a:solidFill>
                <a:latin typeface="Century Gothic" pitchFamily="34" charset="0"/>
              </a:rPr>
              <a:t>aaf</a:t>
            </a:r>
            <a:endParaRPr lang="id-ID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doll-pngrepo-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95834"/>
            <a:ext cx="4587522" cy="458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pngtree-cartoon-bear-doll-image_132581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15416"/>
            <a:ext cx="2901707" cy="36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spot-the-difference-toy-child-game-baby-doll-png-clip-art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614" y="3068960"/>
            <a:ext cx="4824999" cy="424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800" b="1" dirty="0" smtClean="0">
                <a:latin typeface="Century Gothic" pitchFamily="34" charset="0"/>
              </a:rPr>
              <a:t>bonéka abdi</a:t>
            </a:r>
            <a:endParaRPr lang="id-ID" sz="4800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dirty="0">
                <a:latin typeface="Century Gothic" pitchFamily="34" charset="0"/>
              </a:rPr>
              <a:t>a</a:t>
            </a:r>
            <a:r>
              <a:rPr lang="id-ID" dirty="0" smtClean="0">
                <a:latin typeface="Century Gothic" pitchFamily="34" charset="0"/>
              </a:rPr>
              <a:t>bdi </a:t>
            </a:r>
            <a:r>
              <a:rPr lang="id-ID" dirty="0" smtClean="0"/>
              <a:t>t</a:t>
            </a:r>
            <a:r>
              <a:rPr lang="id-ID" dirty="0" smtClean="0">
                <a:latin typeface="Century Gothic" pitchFamily="34" charset="0"/>
              </a:rPr>
              <a:t>éh ayeuna </a:t>
            </a:r>
          </a:p>
          <a:p>
            <a:pPr marL="0" indent="0" algn="ctr">
              <a:buNone/>
            </a:pPr>
            <a:r>
              <a:rPr lang="id-ID" dirty="0" smtClean="0">
                <a:latin typeface="Century Gothic" pitchFamily="34" charset="0"/>
              </a:rPr>
              <a:t>gaduh </a:t>
            </a:r>
            <a:r>
              <a:rPr lang="id-ID" dirty="0">
                <a:latin typeface="Century Gothic" pitchFamily="34" charset="0"/>
              </a:rPr>
              <a:t>hiji </a:t>
            </a:r>
            <a:r>
              <a:rPr lang="id-ID" dirty="0" smtClean="0">
                <a:latin typeface="Century Gothic" pitchFamily="34" charset="0"/>
              </a:rPr>
              <a:t>bonéka</a:t>
            </a:r>
          </a:p>
          <a:p>
            <a:pPr marL="0" indent="0" algn="ctr">
              <a:buNone/>
            </a:pPr>
            <a:r>
              <a:rPr lang="id-ID" dirty="0">
                <a:latin typeface="Century Gothic" pitchFamily="34" charset="0"/>
              </a:rPr>
              <a:t>t</a:t>
            </a:r>
            <a:r>
              <a:rPr lang="id-ID" dirty="0" smtClean="0">
                <a:latin typeface="Century Gothic" pitchFamily="34" charset="0"/>
              </a:rPr>
              <a:t>eu kinten saéna </a:t>
            </a:r>
          </a:p>
          <a:p>
            <a:pPr marL="0" indent="0" algn="ctr">
              <a:buNone/>
            </a:pPr>
            <a:r>
              <a:rPr lang="id-ID" dirty="0">
                <a:latin typeface="Century Gothic" pitchFamily="34" charset="0"/>
              </a:rPr>
              <a:t>s</a:t>
            </a:r>
            <a:r>
              <a:rPr lang="id-ID" dirty="0" smtClean="0">
                <a:latin typeface="Century Gothic" pitchFamily="34" charset="0"/>
              </a:rPr>
              <a:t>areng lucuna</a:t>
            </a:r>
          </a:p>
          <a:p>
            <a:pPr marL="0" indent="0" algn="ctr">
              <a:buNone/>
            </a:pPr>
            <a:r>
              <a:rPr lang="id-ID" dirty="0">
                <a:latin typeface="Century Gothic" pitchFamily="34" charset="0"/>
              </a:rPr>
              <a:t>k</a:t>
            </a:r>
            <a:r>
              <a:rPr lang="id-ID" dirty="0" smtClean="0">
                <a:latin typeface="Century Gothic" pitchFamily="34" charset="0"/>
              </a:rPr>
              <a:t>u abdi dierokkan</a:t>
            </a:r>
          </a:p>
          <a:p>
            <a:pPr marL="0" indent="0" algn="ctr">
              <a:buNone/>
            </a:pPr>
            <a:r>
              <a:rPr lang="id-ID" dirty="0" smtClean="0">
                <a:latin typeface="Century Gothic" pitchFamily="34" charset="0"/>
              </a:rPr>
              <a:t>erokna saé pisan</a:t>
            </a:r>
          </a:p>
          <a:p>
            <a:pPr marL="0" indent="0" algn="ctr">
              <a:buNone/>
            </a:pPr>
            <a:r>
              <a:rPr lang="id-ID" dirty="0" smtClean="0">
                <a:latin typeface="Century Gothic" pitchFamily="34" charset="0"/>
              </a:rPr>
              <a:t>cik </a:t>
            </a:r>
            <a:r>
              <a:rPr lang="id-ID" dirty="0">
                <a:latin typeface="Century Gothic" pitchFamily="34" charset="0"/>
              </a:rPr>
              <a:t>mangga tingali, </a:t>
            </a:r>
            <a:r>
              <a:rPr lang="id-ID" dirty="0" smtClean="0">
                <a:latin typeface="Century Gothic" pitchFamily="34" charset="0"/>
              </a:rPr>
              <a:t>bonéka abdi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938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3"/>
          <a:stretch/>
        </p:blipFill>
        <p:spPr>
          <a:xfrm>
            <a:off x="18256" y="-171400"/>
            <a:ext cx="9144000" cy="7029400"/>
          </a:xfrm>
        </p:spPr>
      </p:pic>
      <p:sp>
        <p:nvSpPr>
          <p:cNvPr id="5" name="Rectangle 4"/>
          <p:cNvSpPr/>
          <p:nvPr/>
        </p:nvSpPr>
        <p:spPr>
          <a:xfrm>
            <a:off x="0" y="620688"/>
            <a:ext cx="9144000" cy="16561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400" dirty="0">
                <a:solidFill>
                  <a:schemeClr val="tx1"/>
                </a:solidFill>
                <a:latin typeface="Century Gothic" pitchFamily="34" charset="0"/>
              </a:rPr>
              <a:t>h</a:t>
            </a:r>
            <a:r>
              <a:rPr lang="id-ID" sz="5400" dirty="0" smtClean="0">
                <a:solidFill>
                  <a:schemeClr val="tx1"/>
                </a:solidFill>
                <a:latin typeface="Century Gothic" pitchFamily="34" charset="0"/>
              </a:rPr>
              <a:t>ayu urang semangat diajar bahasa sunda </a:t>
            </a:r>
          </a:p>
        </p:txBody>
      </p:sp>
    </p:spTree>
    <p:extLst>
      <p:ext uri="{BB962C8B-B14F-4D97-AF65-F5344CB8AC3E}">
        <p14:creationId xmlns:p14="http://schemas.microsoft.com/office/powerpoint/2010/main" val="28528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300192" y="1597454"/>
            <a:ext cx="2665825" cy="5167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1"/>
          <a:stretch/>
        </p:blipFill>
        <p:spPr>
          <a:xfrm>
            <a:off x="35540" y="1374151"/>
            <a:ext cx="2952328" cy="526054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8" t="19666" r="31742" b="15299"/>
          <a:stretch/>
        </p:blipFill>
        <p:spPr>
          <a:xfrm>
            <a:off x="2529356" y="692696"/>
            <a:ext cx="4038620" cy="5875482"/>
          </a:xfrm>
        </p:spPr>
      </p:pic>
      <p:sp>
        <p:nvSpPr>
          <p:cNvPr id="8" name="TextBox 7"/>
          <p:cNvSpPr txBox="1"/>
          <p:nvPr/>
        </p:nvSpPr>
        <p:spPr>
          <a:xfrm>
            <a:off x="2961632" y="1340768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latin typeface="Century Gothic" pitchFamily="34" charset="0"/>
              </a:rPr>
              <a:t>n</a:t>
            </a:r>
            <a:r>
              <a:rPr lang="id-ID" sz="2800" dirty="0" smtClean="0">
                <a:latin typeface="Century Gothic" pitchFamily="34" charset="0"/>
              </a:rPr>
              <a:t>genalkeun </a:t>
            </a:r>
            <a:r>
              <a:rPr lang="id-ID" sz="2800" dirty="0">
                <a:latin typeface="Century Gothic" pitchFamily="34" charset="0"/>
              </a:rPr>
              <a:t>d</a:t>
            </a:r>
            <a:r>
              <a:rPr lang="id-ID" sz="2800" dirty="0" smtClean="0">
                <a:latin typeface="Century Gothic" pitchFamily="34" charset="0"/>
              </a:rPr>
              <a:t>iri</a:t>
            </a:r>
            <a:endParaRPr lang="id-ID" sz="28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4490" y="2924944"/>
            <a:ext cx="333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>
                <a:latin typeface="Century Gothic" pitchFamily="34" charset="0"/>
              </a:rPr>
              <a:t>m</a:t>
            </a:r>
            <a:r>
              <a:rPr lang="id-ID" sz="2800" dirty="0" smtClean="0">
                <a:latin typeface="Century Gothic" pitchFamily="34" charset="0"/>
              </a:rPr>
              <a:t>emperkenalkan</a:t>
            </a:r>
          </a:p>
          <a:p>
            <a:pPr algn="ctr"/>
            <a:r>
              <a:rPr lang="id-ID" sz="2800" dirty="0">
                <a:latin typeface="Century Gothic" pitchFamily="34" charset="0"/>
              </a:rPr>
              <a:t>d</a:t>
            </a:r>
            <a:r>
              <a:rPr lang="id-ID" sz="2800" dirty="0" smtClean="0">
                <a:latin typeface="Century Gothic" pitchFamily="34" charset="0"/>
              </a:rPr>
              <a:t>iri</a:t>
            </a:r>
            <a:endParaRPr lang="id-ID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64704"/>
            <a:ext cx="4546537" cy="6093296"/>
          </a:xfrm>
        </p:spPr>
      </p:pic>
      <p:sp>
        <p:nvSpPr>
          <p:cNvPr id="5" name="Cloud Callout 4"/>
          <p:cNvSpPr/>
          <p:nvPr/>
        </p:nvSpPr>
        <p:spPr>
          <a:xfrm>
            <a:off x="179512" y="188640"/>
            <a:ext cx="5544616" cy="1296144"/>
          </a:xfrm>
          <a:prstGeom prst="cloudCallout">
            <a:avLst>
              <a:gd name="adj1" fmla="val 45822"/>
              <a:gd name="adj2" fmla="val 6486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id-ID" sz="2400" dirty="0" smtClean="0">
                <a:latin typeface="Century Gothic" pitchFamily="34" charset="0"/>
              </a:rPr>
              <a:t>kenalkeun,</a:t>
            </a:r>
          </a:p>
          <a:p>
            <a:pPr lvl="0"/>
            <a:r>
              <a:rPr lang="en-US" sz="2400" dirty="0" err="1" smtClean="0">
                <a:latin typeface="Century Gothic" pitchFamily="34" charset="0"/>
              </a:rPr>
              <a:t>nami</a:t>
            </a:r>
            <a:r>
              <a:rPr lang="en-US" sz="2400" dirty="0" smtClean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abdi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smtClean="0">
                <a:latin typeface="Century Gothic" pitchFamily="34" charset="0"/>
              </a:rPr>
              <a:t>_</a:t>
            </a:r>
            <a:r>
              <a:rPr lang="id-ID" sz="2800" dirty="0" smtClean="0">
                <a:latin typeface="Century Gothic" pitchFamily="34" charset="0"/>
              </a:rPr>
              <a:t>______</a:t>
            </a:r>
            <a:r>
              <a:rPr lang="en-US" sz="2800" dirty="0" smtClean="0">
                <a:latin typeface="Century Gothic" pitchFamily="34" charset="0"/>
              </a:rPr>
              <a:t> </a:t>
            </a:r>
            <a:endParaRPr lang="id-ID" sz="2800" dirty="0">
              <a:latin typeface="Century Gothic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-382914" y="1484784"/>
            <a:ext cx="5625860" cy="792088"/>
          </a:xfrm>
          <a:prstGeom prst="wedgeEllipseCallout">
            <a:avLst>
              <a:gd name="adj1" fmla="val 52452"/>
              <a:gd name="adj2" fmla="val 228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latin typeface="Century Gothic" pitchFamily="34" charset="0"/>
              </a:rPr>
              <a:t>umur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abdi</a:t>
            </a:r>
            <a:r>
              <a:rPr lang="en-US" sz="2400" dirty="0">
                <a:latin typeface="Century Gothic" pitchFamily="34" charset="0"/>
              </a:rPr>
              <a:t>  _______ </a:t>
            </a:r>
            <a:r>
              <a:rPr lang="en-US" sz="2400" dirty="0" err="1">
                <a:latin typeface="Century Gothic" pitchFamily="34" charset="0"/>
              </a:rPr>
              <a:t>taun</a:t>
            </a:r>
            <a:endParaRPr lang="id-ID" sz="2400" dirty="0">
              <a:latin typeface="Century Gothic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2919" y="2360974"/>
            <a:ext cx="4752528" cy="576064"/>
          </a:xfrm>
          <a:prstGeom prst="wedgeRoundRectCallout">
            <a:avLst>
              <a:gd name="adj1" fmla="val 65985"/>
              <a:gd name="adj2" fmla="val 1037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entury Gothic" pitchFamily="34" charset="0"/>
              </a:rPr>
              <a:t>alamat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bumi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abdi</a:t>
            </a:r>
            <a:r>
              <a:rPr lang="en-US" sz="2400" dirty="0">
                <a:latin typeface="Century Gothic" pitchFamily="34" charset="0"/>
              </a:rPr>
              <a:t> di ________</a:t>
            </a:r>
            <a:endParaRPr lang="id-ID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0" y="3212976"/>
            <a:ext cx="4644008" cy="576064"/>
          </a:xfrm>
          <a:prstGeom prst="wedgeRoundRectCallout">
            <a:avLst>
              <a:gd name="adj1" fmla="val 66743"/>
              <a:gd name="adj2" fmla="val -5595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entury Gothic" pitchFamily="34" charset="0"/>
              </a:rPr>
              <a:t>sakola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abdi</a:t>
            </a:r>
            <a:r>
              <a:rPr lang="en-US" sz="2400" dirty="0">
                <a:latin typeface="Century Gothic" pitchFamily="34" charset="0"/>
              </a:rPr>
              <a:t> di_______</a:t>
            </a:r>
            <a:endParaRPr lang="id-ID" sz="2400" dirty="0"/>
          </a:p>
        </p:txBody>
      </p:sp>
      <p:sp>
        <p:nvSpPr>
          <p:cNvPr id="10" name="Oval Callout 9"/>
          <p:cNvSpPr/>
          <p:nvPr/>
        </p:nvSpPr>
        <p:spPr>
          <a:xfrm>
            <a:off x="-106304" y="4008083"/>
            <a:ext cx="4788024" cy="576064"/>
          </a:xfrm>
          <a:prstGeom prst="wedgeEllipseCallout">
            <a:avLst>
              <a:gd name="adj1" fmla="val 60688"/>
              <a:gd name="adj2" fmla="val -2989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entury Gothic" pitchFamily="34" charset="0"/>
              </a:rPr>
              <a:t>abdi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tos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kelas</a:t>
            </a:r>
            <a:r>
              <a:rPr lang="en-US" sz="2400" dirty="0">
                <a:latin typeface="Century Gothic" pitchFamily="34" charset="0"/>
              </a:rPr>
              <a:t> ______</a:t>
            </a:r>
            <a:endParaRPr lang="id-ID" sz="2400" dirty="0"/>
          </a:p>
        </p:txBody>
      </p:sp>
      <p:sp>
        <p:nvSpPr>
          <p:cNvPr id="11" name="Cloud Callout 10"/>
          <p:cNvSpPr/>
          <p:nvPr/>
        </p:nvSpPr>
        <p:spPr>
          <a:xfrm>
            <a:off x="-684584" y="4797152"/>
            <a:ext cx="5462232" cy="792088"/>
          </a:xfrm>
          <a:prstGeom prst="cloudCallout">
            <a:avLst>
              <a:gd name="adj1" fmla="val 52179"/>
              <a:gd name="adj2" fmla="val -743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>
                <a:latin typeface="Century Gothic" pitchFamily="34" charset="0"/>
              </a:rPr>
              <a:t>n</a:t>
            </a:r>
            <a:r>
              <a:rPr lang="id-ID" sz="2400" dirty="0" smtClean="0">
                <a:latin typeface="Century Gothic" pitchFamily="34" charset="0"/>
              </a:rPr>
              <a:t>ami ibu abdi ________</a:t>
            </a:r>
            <a:endParaRPr lang="id-ID" sz="2400" dirty="0">
              <a:latin typeface="Century Gothic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-532184" y="5805264"/>
            <a:ext cx="5462232" cy="792088"/>
          </a:xfrm>
          <a:prstGeom prst="cloudCallout">
            <a:avLst>
              <a:gd name="adj1" fmla="val 51180"/>
              <a:gd name="adj2" fmla="val -916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>
                <a:latin typeface="Century Gothic" pitchFamily="34" charset="0"/>
              </a:rPr>
              <a:t>n</a:t>
            </a:r>
            <a:r>
              <a:rPr lang="id-ID" sz="2400" dirty="0" smtClean="0">
                <a:latin typeface="Century Gothic" pitchFamily="34" charset="0"/>
              </a:rPr>
              <a:t>ami bapa abdi </a:t>
            </a:r>
            <a:r>
              <a:rPr lang="id-ID" sz="2400" dirty="0" smtClean="0"/>
              <a:t>_____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4980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643" y="2852936"/>
            <a:ext cx="3816424" cy="400506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8" t="39559" r="31742" b="15299"/>
          <a:stretch/>
        </p:blipFill>
        <p:spPr>
          <a:xfrm>
            <a:off x="2686662" y="0"/>
            <a:ext cx="3757546" cy="4865236"/>
          </a:xfrm>
        </p:spPr>
      </p:pic>
      <p:sp>
        <p:nvSpPr>
          <p:cNvPr id="6" name="Folded Corner 5"/>
          <p:cNvSpPr/>
          <p:nvPr/>
        </p:nvSpPr>
        <p:spPr>
          <a:xfrm>
            <a:off x="3059832" y="404664"/>
            <a:ext cx="3032719" cy="144016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  <a:latin typeface="Century Gothic" pitchFamily="34" charset="0"/>
              </a:rPr>
              <a:t>n</a:t>
            </a:r>
            <a:r>
              <a:rPr lang="id-ID" sz="2800" b="1" dirty="0" smtClean="0">
                <a:solidFill>
                  <a:schemeClr val="tx1"/>
                </a:solidFill>
                <a:latin typeface="Century Gothic" pitchFamily="34" charset="0"/>
              </a:rPr>
              <a:t>genalkeun </a:t>
            </a:r>
            <a:r>
              <a:rPr lang="id-ID" sz="2800" b="1" dirty="0">
                <a:solidFill>
                  <a:schemeClr val="tx1"/>
                </a:solidFill>
                <a:latin typeface="Century Gothic" pitchFamily="34" charset="0"/>
              </a:rPr>
              <a:t>d</a:t>
            </a:r>
            <a:r>
              <a:rPr lang="id-ID" sz="2800" b="1" dirty="0" smtClean="0">
                <a:solidFill>
                  <a:schemeClr val="tx1"/>
                </a:solidFill>
                <a:latin typeface="Century Gothic" pitchFamily="34" charset="0"/>
              </a:rPr>
              <a:t>iri</a:t>
            </a:r>
          </a:p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Century Gothic" pitchFamily="34" charset="0"/>
              </a:rPr>
              <a:t>bari nyanyi</a:t>
            </a:r>
            <a:endParaRPr lang="id-ID" sz="2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20888"/>
            <a:ext cx="3000252" cy="4624698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559967" y="1844824"/>
            <a:ext cx="3240360" cy="1531388"/>
          </a:xfrm>
          <a:prstGeom prst="wedgeEllipseCallout">
            <a:avLst>
              <a:gd name="adj1" fmla="val -63067"/>
              <a:gd name="adj2" fmla="val 4114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>
                <a:latin typeface="Century Gothic" pitchFamily="34" charset="0"/>
              </a:rPr>
              <a:t>s</a:t>
            </a:r>
            <a:r>
              <a:rPr lang="id-ID" sz="3200" dirty="0" smtClean="0">
                <a:latin typeface="Century Gothic" pitchFamily="34" charset="0"/>
              </a:rPr>
              <a:t>aha nami anjeun </a:t>
            </a:r>
            <a:r>
              <a:rPr lang="id-ID" sz="3200" dirty="0" smtClean="0">
                <a:latin typeface="Book Antiqua" pitchFamily="18" charset="0"/>
              </a:rPr>
              <a:t>?</a:t>
            </a:r>
            <a:endParaRPr lang="id-ID" sz="3200" dirty="0">
              <a:latin typeface="Book Antiqua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337666" y="3975668"/>
            <a:ext cx="3240360" cy="1750504"/>
          </a:xfrm>
          <a:prstGeom prst="wedgeEllipseCallout">
            <a:avLst>
              <a:gd name="adj1" fmla="val 57806"/>
              <a:gd name="adj2" fmla="val -428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dirty="0">
                <a:latin typeface="Century Gothic" pitchFamily="34" charset="0"/>
              </a:rPr>
              <a:t>s</a:t>
            </a:r>
            <a:r>
              <a:rPr lang="id-ID" sz="3200" dirty="0" smtClean="0">
                <a:latin typeface="Century Gothic" pitchFamily="34" charset="0"/>
              </a:rPr>
              <a:t>aha nami anjeun </a:t>
            </a:r>
            <a:r>
              <a:rPr lang="id-ID" sz="3200" dirty="0" smtClean="0">
                <a:latin typeface="Book Antiqua" pitchFamily="18" charset="0"/>
              </a:rPr>
              <a:t>?</a:t>
            </a:r>
            <a:endParaRPr lang="id-ID" sz="3200" dirty="0">
              <a:latin typeface="Book Antiqua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559967" y="3034145"/>
            <a:ext cx="4032448" cy="1284283"/>
          </a:xfrm>
          <a:prstGeom prst="cloudCallout">
            <a:avLst>
              <a:gd name="adj1" fmla="val 58016"/>
              <a:gd name="adj2" fmla="val 242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>
                <a:latin typeface="Century Gothic" pitchFamily="34" charset="0"/>
              </a:rPr>
              <a:t>n</a:t>
            </a:r>
            <a:r>
              <a:rPr lang="id-ID" sz="2000" dirty="0" smtClean="0">
                <a:latin typeface="Century Gothic" pitchFamily="34" charset="0"/>
              </a:rPr>
              <a:t>ami </a:t>
            </a:r>
            <a:r>
              <a:rPr lang="id-ID" sz="2000" dirty="0">
                <a:latin typeface="Century Gothic" pitchFamily="34" charset="0"/>
              </a:rPr>
              <a:t>a</a:t>
            </a:r>
            <a:r>
              <a:rPr lang="id-ID" sz="2000" dirty="0" smtClean="0">
                <a:latin typeface="Century Gothic" pitchFamily="34" charset="0"/>
              </a:rPr>
              <a:t>bdi</a:t>
            </a:r>
            <a:r>
              <a:rPr lang="id-ID" sz="2000" dirty="0" smtClean="0">
                <a:latin typeface="Kristen ITC" pitchFamily="66" charset="0"/>
              </a:rPr>
              <a:t>________</a:t>
            </a:r>
            <a:endParaRPr lang="id-ID" sz="2000" dirty="0">
              <a:latin typeface="Kristen ITC" pitchFamily="66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273036" y="5301208"/>
            <a:ext cx="4032448" cy="1284283"/>
          </a:xfrm>
          <a:prstGeom prst="cloudCallout">
            <a:avLst>
              <a:gd name="adj1" fmla="val -63163"/>
              <a:gd name="adj2" fmla="val -6868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>
                <a:latin typeface="Century Gothic" pitchFamily="34" charset="0"/>
              </a:rPr>
              <a:t>n</a:t>
            </a:r>
            <a:r>
              <a:rPr lang="id-ID" sz="2000" dirty="0" smtClean="0">
                <a:latin typeface="Century Gothic" pitchFamily="34" charset="0"/>
              </a:rPr>
              <a:t>ami </a:t>
            </a:r>
            <a:r>
              <a:rPr lang="id-ID" sz="2000" dirty="0">
                <a:latin typeface="Century Gothic" pitchFamily="34" charset="0"/>
              </a:rPr>
              <a:t>a</a:t>
            </a:r>
            <a:r>
              <a:rPr lang="id-ID" sz="2000" dirty="0" smtClean="0">
                <a:latin typeface="Century Gothic" pitchFamily="34" charset="0"/>
              </a:rPr>
              <a:t>bdi</a:t>
            </a:r>
            <a:r>
              <a:rPr lang="id-ID" sz="2000" dirty="0" smtClean="0">
                <a:latin typeface="Kristen ITC" pitchFamily="66" charset="0"/>
              </a:rPr>
              <a:t>________</a:t>
            </a:r>
            <a:endParaRPr lang="id-ID" sz="20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>
                <a:latin typeface="Century Gothic" pitchFamily="34" charset="0"/>
              </a:rPr>
              <a:t>kabiasaan sapopoé </a:t>
            </a:r>
            <a:r>
              <a:rPr lang="id-ID" b="1" dirty="0" smtClean="0">
                <a:latin typeface="Century Gothic" pitchFamily="34" charset="0"/>
              </a:rPr>
              <a:t/>
            </a:r>
            <a:br>
              <a:rPr lang="id-ID" b="1" dirty="0" smtClean="0">
                <a:latin typeface="Century Gothic" pitchFamily="34" charset="0"/>
              </a:rPr>
            </a:br>
            <a:r>
              <a:rPr lang="id-ID" b="1" dirty="0" smtClean="0">
                <a:latin typeface="Century Gothic" pitchFamily="34" charset="0"/>
              </a:rPr>
              <a:t>(kebiasaan sehari – hari )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82"/>
          <a:stretch/>
        </p:blipFill>
        <p:spPr>
          <a:xfrm>
            <a:off x="395536" y="1692322"/>
            <a:ext cx="7848872" cy="5913142"/>
          </a:xfrm>
        </p:spPr>
      </p:pic>
    </p:spTree>
    <p:extLst>
      <p:ext uri="{BB962C8B-B14F-4D97-AF65-F5344CB8AC3E}">
        <p14:creationId xmlns:p14="http://schemas.microsoft.com/office/powerpoint/2010/main" val="2664857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" y="-99392"/>
            <a:ext cx="3028950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15" l="0" r="98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-444689"/>
            <a:ext cx="6447732" cy="52565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420909">
            <a:off x="3721332" y="637583"/>
            <a:ext cx="2543685" cy="1554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>
                <a:solidFill>
                  <a:schemeClr val="tx1"/>
                </a:solidFill>
                <a:latin typeface="Century Gothic" pitchFamily="34" charset="0"/>
              </a:rPr>
              <a:t>m</a:t>
            </a:r>
            <a:r>
              <a:rPr lang="id-ID" sz="3200" dirty="0" smtClean="0">
                <a:solidFill>
                  <a:schemeClr val="tx1"/>
                </a:solidFill>
                <a:latin typeface="Century Gothic" pitchFamily="34" charset="0"/>
              </a:rPr>
              <a:t>inta ijin ke toilét</a:t>
            </a:r>
            <a:endParaRPr lang="id-ID" sz="3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0" y="2868900"/>
            <a:ext cx="2483768" cy="44353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907704" y="2345506"/>
            <a:ext cx="3960440" cy="1944216"/>
          </a:xfrm>
          <a:prstGeom prst="wedgeEllipseCallout">
            <a:avLst>
              <a:gd name="adj1" fmla="val -44611"/>
              <a:gd name="adj2" fmla="val 491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Century Gothic" pitchFamily="34" charset="0"/>
              </a:rPr>
              <a:t>“</a:t>
            </a:r>
            <a:r>
              <a:rPr lang="id-ID" sz="2800" dirty="0">
                <a:latin typeface="Century Gothic" pitchFamily="34" charset="0"/>
              </a:rPr>
              <a:t>b</a:t>
            </a:r>
            <a:r>
              <a:rPr lang="en-US" sz="2800" dirty="0" smtClean="0">
                <a:latin typeface="Century Gothic" pitchFamily="34" charset="0"/>
              </a:rPr>
              <a:t>u</a:t>
            </a:r>
            <a:r>
              <a:rPr lang="en-US" sz="2800" dirty="0">
                <a:latin typeface="Century Gothic" pitchFamily="34" charset="0"/>
              </a:rPr>
              <a:t>, </a:t>
            </a:r>
            <a:r>
              <a:rPr lang="en-US" sz="2800" dirty="0" err="1">
                <a:latin typeface="Century Gothic" pitchFamily="34" charset="0"/>
              </a:rPr>
              <a:t>permios</a:t>
            </a:r>
            <a:r>
              <a:rPr lang="en-US" sz="2800" dirty="0">
                <a:latin typeface="Century Gothic" pitchFamily="34" charset="0"/>
              </a:rPr>
              <a:t> </a:t>
            </a:r>
            <a:r>
              <a:rPr lang="en-US" sz="2800" dirty="0" err="1">
                <a:latin typeface="Century Gothic" pitchFamily="34" charset="0"/>
              </a:rPr>
              <a:t>abdi</a:t>
            </a:r>
            <a:r>
              <a:rPr lang="en-US" sz="2800" dirty="0">
                <a:latin typeface="Century Gothic" pitchFamily="34" charset="0"/>
              </a:rPr>
              <a:t> </a:t>
            </a:r>
            <a:r>
              <a:rPr lang="en-US" sz="2800" dirty="0" err="1">
                <a:latin typeface="Century Gothic" pitchFamily="34" charset="0"/>
              </a:rPr>
              <a:t>badé</a:t>
            </a:r>
            <a:r>
              <a:rPr lang="en-US" sz="2800" dirty="0">
                <a:latin typeface="Century Gothic" pitchFamily="34" charset="0"/>
              </a:rPr>
              <a:t> </a:t>
            </a:r>
            <a:r>
              <a:rPr lang="en-US" sz="2800" dirty="0" err="1">
                <a:latin typeface="Century Gothic" pitchFamily="34" charset="0"/>
              </a:rPr>
              <a:t>ka</a:t>
            </a:r>
            <a:r>
              <a:rPr lang="en-US" sz="2800" dirty="0">
                <a:latin typeface="Century Gothic" pitchFamily="34" charset="0"/>
              </a:rPr>
              <a:t> </a:t>
            </a:r>
            <a:r>
              <a:rPr lang="en-US" sz="2800" dirty="0" err="1">
                <a:latin typeface="Century Gothic" pitchFamily="34" charset="0"/>
              </a:rPr>
              <a:t>pengker</a:t>
            </a:r>
            <a:r>
              <a:rPr lang="en-US" sz="2800" dirty="0">
                <a:latin typeface="Century Gothic" pitchFamily="34" charset="0"/>
              </a:rPr>
              <a:t>.”</a:t>
            </a:r>
            <a:endParaRPr lang="id-ID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661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d-ID" b="1" dirty="0">
                <a:latin typeface="Century Gothic" pitchFamily="34" charset="0"/>
              </a:rPr>
              <a:t>m</a:t>
            </a:r>
            <a:r>
              <a:rPr lang="en-US" b="1" dirty="0" err="1">
                <a:latin typeface="Century Gothic" pitchFamily="34" charset="0"/>
              </a:rPr>
              <a:t>inta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izin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mau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berangkat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ke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sekolah</a:t>
            </a:r>
            <a:r>
              <a:rPr lang="id-ID" b="1" dirty="0" smtClean="0">
                <a:latin typeface="Century Gothic" pitchFamily="34" charset="0"/>
              </a:rPr>
              <a:t>: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20" r="96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80"/>
          <a:stretch/>
        </p:blipFill>
        <p:spPr>
          <a:xfrm>
            <a:off x="5292080" y="1745273"/>
            <a:ext cx="4104456" cy="51127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0" y="2868900"/>
            <a:ext cx="2483768" cy="4435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669581" y="1429651"/>
            <a:ext cx="4198561" cy="1944216"/>
          </a:xfrm>
          <a:prstGeom prst="wedgeEllipseCallout">
            <a:avLst>
              <a:gd name="adj1" fmla="val -44611"/>
              <a:gd name="adj2" fmla="val 491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Century Gothic" pitchFamily="34" charset="0"/>
              </a:rPr>
              <a:t>“</a:t>
            </a:r>
            <a:r>
              <a:rPr lang="id-ID" sz="2800" dirty="0">
                <a:latin typeface="Century Gothic" pitchFamily="34" charset="0"/>
              </a:rPr>
              <a:t>b</a:t>
            </a:r>
            <a:r>
              <a:rPr lang="en-US" sz="2800" dirty="0" smtClean="0">
                <a:latin typeface="Century Gothic" pitchFamily="34" charset="0"/>
              </a:rPr>
              <a:t>u</a:t>
            </a:r>
            <a:r>
              <a:rPr lang="en-US" sz="2800" dirty="0">
                <a:latin typeface="Century Gothic" pitchFamily="34" charset="0"/>
              </a:rPr>
              <a:t>, </a:t>
            </a:r>
            <a:r>
              <a:rPr lang="en-US" sz="2800" dirty="0" err="1">
                <a:latin typeface="Century Gothic" pitchFamily="34" charset="0"/>
              </a:rPr>
              <a:t>permios</a:t>
            </a:r>
            <a:r>
              <a:rPr lang="en-US" sz="2800" dirty="0">
                <a:latin typeface="Century Gothic" pitchFamily="34" charset="0"/>
              </a:rPr>
              <a:t> </a:t>
            </a:r>
            <a:r>
              <a:rPr lang="en-US" sz="2800" dirty="0" err="1">
                <a:latin typeface="Century Gothic" pitchFamily="34" charset="0"/>
              </a:rPr>
              <a:t>abdi</a:t>
            </a:r>
            <a:r>
              <a:rPr lang="en-US" sz="2800" dirty="0">
                <a:latin typeface="Century Gothic" pitchFamily="34" charset="0"/>
              </a:rPr>
              <a:t> </a:t>
            </a:r>
            <a:r>
              <a:rPr lang="en-US" sz="2800" dirty="0" err="1">
                <a:latin typeface="Century Gothic" pitchFamily="34" charset="0"/>
              </a:rPr>
              <a:t>badé</a:t>
            </a:r>
            <a:r>
              <a:rPr lang="en-US" sz="2800" dirty="0">
                <a:latin typeface="Century Gothic" pitchFamily="34" charset="0"/>
              </a:rPr>
              <a:t> </a:t>
            </a:r>
            <a:r>
              <a:rPr lang="en-US" sz="2800" dirty="0" err="1">
                <a:latin typeface="Century Gothic" pitchFamily="34" charset="0"/>
              </a:rPr>
              <a:t>mios</a:t>
            </a:r>
            <a:r>
              <a:rPr lang="en-US" sz="2800" dirty="0">
                <a:latin typeface="Century Gothic" pitchFamily="34" charset="0"/>
              </a:rPr>
              <a:t> </a:t>
            </a:r>
            <a:r>
              <a:rPr lang="en-US" sz="2800" dirty="0" err="1">
                <a:latin typeface="Century Gothic" pitchFamily="34" charset="0"/>
              </a:rPr>
              <a:t>ka</a:t>
            </a:r>
            <a:r>
              <a:rPr lang="en-US" sz="2800" dirty="0">
                <a:latin typeface="Century Gothic" pitchFamily="34" charset="0"/>
              </a:rPr>
              <a:t> </a:t>
            </a:r>
            <a:r>
              <a:rPr lang="en-US" sz="2800" dirty="0" err="1">
                <a:latin typeface="Century Gothic" pitchFamily="34" charset="0"/>
              </a:rPr>
              <a:t>sakola</a:t>
            </a:r>
            <a:r>
              <a:rPr lang="en-US" sz="2800" dirty="0">
                <a:latin typeface="Century Gothic" pitchFamily="34" charset="0"/>
              </a:rPr>
              <a:t>.”</a:t>
            </a:r>
            <a:endParaRPr lang="id-ID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47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b="1" dirty="0">
                <a:latin typeface="Century Gothic" pitchFamily="34" charset="0"/>
              </a:rPr>
              <a:t>m</a:t>
            </a:r>
            <a:r>
              <a:rPr lang="en-US" b="1" dirty="0" err="1">
                <a:latin typeface="Century Gothic" pitchFamily="34" charset="0"/>
              </a:rPr>
              <a:t>inta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izin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mau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id-ID" b="1" dirty="0" smtClean="0">
                <a:latin typeface="Century Gothic" pitchFamily="34" charset="0"/>
              </a:rPr>
              <a:t>minum :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0" y="2868900"/>
            <a:ext cx="2483768" cy="44353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669581" y="1429651"/>
            <a:ext cx="4198561" cy="1944216"/>
          </a:xfrm>
          <a:prstGeom prst="wedgeEllipseCallout">
            <a:avLst>
              <a:gd name="adj1" fmla="val -44611"/>
              <a:gd name="adj2" fmla="val 491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Century Gothic" pitchFamily="34" charset="0"/>
              </a:rPr>
              <a:t>“</a:t>
            </a:r>
            <a:r>
              <a:rPr lang="id-ID" sz="2800" dirty="0">
                <a:latin typeface="Century Gothic" pitchFamily="34" charset="0"/>
              </a:rPr>
              <a:t>b</a:t>
            </a:r>
            <a:r>
              <a:rPr lang="en-US" sz="2800" dirty="0" smtClean="0">
                <a:latin typeface="Century Gothic" pitchFamily="34" charset="0"/>
              </a:rPr>
              <a:t>u</a:t>
            </a:r>
            <a:r>
              <a:rPr lang="en-US" sz="2800" dirty="0">
                <a:latin typeface="Century Gothic" pitchFamily="34" charset="0"/>
              </a:rPr>
              <a:t>, </a:t>
            </a:r>
            <a:r>
              <a:rPr lang="id-ID" sz="2800" dirty="0" smtClean="0">
                <a:latin typeface="Century Gothic" pitchFamily="34" charset="0"/>
              </a:rPr>
              <a:t>nuhunkeun </a:t>
            </a:r>
            <a:r>
              <a:rPr lang="id-ID" sz="2800" dirty="0">
                <a:latin typeface="Century Gothic" pitchFamily="34" charset="0"/>
              </a:rPr>
              <a:t>ijin abdi bad</a:t>
            </a:r>
            <a:r>
              <a:rPr lang="en-US" sz="2800" dirty="0">
                <a:latin typeface="Century Gothic" pitchFamily="34" charset="0"/>
              </a:rPr>
              <a:t>é</a:t>
            </a:r>
            <a:r>
              <a:rPr lang="id-ID" sz="2800" dirty="0">
                <a:latin typeface="Century Gothic" pitchFamily="34" charset="0"/>
              </a:rPr>
              <a:t> ngaleueut.”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2" y="1166898"/>
            <a:ext cx="3456387" cy="6137302"/>
          </a:xfrm>
        </p:spPr>
      </p:pic>
    </p:spTree>
    <p:extLst>
      <p:ext uri="{BB962C8B-B14F-4D97-AF65-F5344CB8AC3E}">
        <p14:creationId xmlns:p14="http://schemas.microsoft.com/office/powerpoint/2010/main" val="28896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300192" y="1597454"/>
            <a:ext cx="2665825" cy="5167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1"/>
          <a:stretch/>
        </p:blipFill>
        <p:spPr>
          <a:xfrm>
            <a:off x="-108520" y="1597454"/>
            <a:ext cx="2952328" cy="526054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8" t="19666" r="31742" b="15299"/>
          <a:stretch/>
        </p:blipFill>
        <p:spPr>
          <a:xfrm>
            <a:off x="2529356" y="692696"/>
            <a:ext cx="4038620" cy="5875482"/>
          </a:xfrm>
        </p:spPr>
      </p:pic>
      <p:sp>
        <p:nvSpPr>
          <p:cNvPr id="8" name="TextBox 7"/>
          <p:cNvSpPr txBox="1"/>
          <p:nvPr/>
        </p:nvSpPr>
        <p:spPr>
          <a:xfrm>
            <a:off x="2961632" y="1340768"/>
            <a:ext cx="2929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>
                <a:latin typeface="Century Gothic" pitchFamily="34" charset="0"/>
              </a:rPr>
              <a:t>s</a:t>
            </a:r>
            <a:r>
              <a:rPr lang="id-ID" sz="4000" dirty="0" smtClean="0">
                <a:latin typeface="Century Gothic" pitchFamily="34" charset="0"/>
              </a:rPr>
              <a:t>alam </a:t>
            </a:r>
            <a:r>
              <a:rPr lang="id-ID" sz="4000" dirty="0">
                <a:latin typeface="Century Gothic" pitchFamily="34" charset="0"/>
              </a:rPr>
              <a:t>d</a:t>
            </a:r>
            <a:r>
              <a:rPr lang="id-ID" sz="4000" dirty="0" smtClean="0">
                <a:latin typeface="Century Gothic" pitchFamily="34" charset="0"/>
              </a:rPr>
              <a:t>ina</a:t>
            </a:r>
            <a:endParaRPr lang="id-ID" sz="40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0971" y="2924943"/>
            <a:ext cx="3505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>
                <a:latin typeface="Century Gothic" pitchFamily="34" charset="0"/>
              </a:rPr>
              <a:t>b</a:t>
            </a:r>
            <a:r>
              <a:rPr lang="id-ID" sz="3600" dirty="0" smtClean="0">
                <a:latin typeface="Century Gothic" pitchFamily="34" charset="0"/>
              </a:rPr>
              <a:t>ahasa </a:t>
            </a:r>
            <a:r>
              <a:rPr lang="id-ID" sz="3600" dirty="0">
                <a:latin typeface="Century Gothic" pitchFamily="34" charset="0"/>
              </a:rPr>
              <a:t>s</a:t>
            </a:r>
            <a:r>
              <a:rPr lang="id-ID" sz="3600" dirty="0" smtClean="0">
                <a:latin typeface="Century Gothic" pitchFamily="34" charset="0"/>
              </a:rPr>
              <a:t>unda</a:t>
            </a:r>
            <a:endParaRPr lang="id-ID" sz="3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4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1288B7F-22B4-419F-AFF1-5CB38C0F5661}"/>
  <p:tag name="ISPRING_RESOURCE_FOLDER" val="F:\B.SUNDA TERBARUUUU\B. SUNDA KLS 1 2020\2020\Video\PPT Tema  Perkenalan\"/>
  <p:tag name="ISPRING_PRESENTATION_PATH" val="F:\B.SUNDA TERBARUUUU\B. SUNDA KLS 1 2020\2020\Video\PPT Tema  Perkenalan.pptx"/>
  <p:tag name="ISPRING_PROJECT_VERSION" val="9.3"/>
  <p:tag name="ISPRING_PROJECT_FOLDER_UPDATED" val="1"/>
  <p:tag name="ISPRING_SCREEN_RECS_UPDATED" val="F:\B.SUNDA TERBARUUUU\B. SUNDA KLS 1 2020\2020\Video\PPT Tema  Perkenalan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164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kabiasaan sapopoé  (kebiasaan sehari – hari )</vt:lpstr>
      <vt:lpstr>PowerPoint Presentation</vt:lpstr>
      <vt:lpstr>minta izin mau berangkat ke sekolah:</vt:lpstr>
      <vt:lpstr>minta izin mau minum :</vt:lpstr>
      <vt:lpstr>PowerPoint Presentation</vt:lpstr>
      <vt:lpstr>PowerPoint Presentation</vt:lpstr>
      <vt:lpstr>hatur nuhun</vt:lpstr>
      <vt:lpstr>selamat datang</vt:lpstr>
      <vt:lpstr>PowerPoint Presentation</vt:lpstr>
      <vt:lpstr>PowerPoint Presentation</vt:lpstr>
      <vt:lpstr>bonéka abdi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Ngenalkeun Diri jeung Ngenalkeun Aksara (huruf)</dc:title>
  <dc:creator>ismail - [2010]</dc:creator>
  <cp:lastModifiedBy>RWKSD</cp:lastModifiedBy>
  <cp:revision>49</cp:revision>
  <dcterms:created xsi:type="dcterms:W3CDTF">2020-05-17T14:19:30Z</dcterms:created>
  <dcterms:modified xsi:type="dcterms:W3CDTF">2020-09-14T06:04:33Z</dcterms:modified>
</cp:coreProperties>
</file>