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F6113A1-0F8F-47FB-9860-D786B0917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0979C087-83F6-43B6-92C7-DE907E3FD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AC87D43-8DA4-4416-B491-DFD3567A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9F54B58B-D87A-45F1-AFE2-159B16AC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37D7745-1CE1-4166-A0BD-B0F44462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43ABC8B-0E58-4606-8F67-34E0EBD3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0048ED98-850F-4C12-90BE-BD1104B6E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592BDEFF-CE92-470E-A461-B424655A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56361D7-FE80-4CA9-A0D9-A7C51DAB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109116B6-864A-42D8-BE1B-8EB7E940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2E9B8147-CAD3-4195-85B5-D7B1787FA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141A52D4-DD48-496B-8436-AAF0F3C24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E078945-DD1B-4FC4-BD39-B4822144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0F02EB1-AB46-4E61-A0F5-F7A3178E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C57AA3C-E657-4678-93B0-B2F77EC3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A68816F-DF32-477D-A7F9-F096D27F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63D5392-302D-49A1-8A86-5D206A98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B468A7E-17A8-48AC-8480-BBE7ACCF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7E8519B-4C15-482E-A21B-2EEFB560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BEE0322-035E-45D7-8F88-EE2CE9F2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C0966E2-DD4E-4A36-9DAF-5FA262D9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6F617D7D-60E2-498A-9DE2-22666AC6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6A6963E7-BA74-4B09-8747-F9FDFAC6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6AA59E6-E111-4105-8A9E-25B82287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C812D8E-66F9-4300-B829-18F196DC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8681FDD-1993-46B5-ADC6-FACDA40F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AB53A7A-2207-4A43-8D06-97980F9B8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8FF76A6-6F1A-443F-B61A-243EDAC78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A9DF2853-C4A7-4364-8430-3E844DC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7A80378E-763E-4A55-B050-42363248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95BBDE1F-B9F3-47C0-AF48-A231E986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5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8D6456C-7A49-4385-872F-FFEBE55E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05C5AE1D-1395-432F-8B36-50416369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73B5CDDA-51A1-4AD7-982E-F2056478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7199A890-0938-4084-BBA0-26568C0B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15B844B4-8C82-4723-ACF0-838E174BF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285EB1D2-AF60-44E8-8E16-A6A4CAA8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7BC55E69-56F5-43E7-9549-4B186831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42B6ED67-46B1-4ECD-A1F3-0F7963CD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383AD48-6C38-4454-A66D-C75BD1C2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813BD005-DBA6-47E9-B808-84945C36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52E4D58E-EDF3-4151-87E3-90D89892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E6488950-CE25-4477-904F-5D847846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B278D631-2BDA-4D0D-AF0B-56DA374E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A4B8C878-0E8F-4332-A6DE-5065FADA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3D56504-1D3A-4F25-A963-DA29114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9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79426FF-F82A-4CAA-AFA2-B2F99B0B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4AF85F3-8662-4DB8-813A-42D814D7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5B90F9B8-A4C1-4F41-BE01-888EA2661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18B6EF7A-3EF7-4EA3-852E-CD73E2C8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8D033A43-6047-4AEA-96F9-A203702D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2CE2660-23D9-45AA-AC21-3C462AF7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4FA9F50-28DA-4A92-8258-3DD6DEA8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5BFA84CB-9CEF-4FCF-8C45-1E9955655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B2B6473C-A7BE-4D8C-BC5D-3C0E74627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3A59E480-5DD7-4810-B610-CE8A687F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AD96886A-DF62-4D5A-B5F8-F5E51977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242F5BD4-7D8F-4E14-8FEE-8A677F1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13FC6959-D848-41DB-BB78-69E70A76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D3D80662-2278-469C-BD2A-98948E6D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22C4319B-D41C-43E4-99AB-D2DB38278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5E91-3AA7-4148-ABF3-894160917A5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238B1F9-3B25-404E-9295-C03A3EA21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E01AEA1-0635-4E40-972D-DC3317801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AC4D-B58C-42B6-852C-85CF0DB7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D9983F3-39A6-4907-95D2-8FCCE1E59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4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1FC3ACDE-880B-4E54-A673-4ABF97EC6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Hidup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Bersih</a:t>
            </a:r>
            <a:r>
              <a:rPr lang="en-US" sz="3600" b="1" dirty="0">
                <a:solidFill>
                  <a:srgbClr val="FF0000"/>
                </a:solidFill>
              </a:rPr>
              <a:t> dan </a:t>
            </a:r>
            <a:r>
              <a:rPr lang="en-US" sz="3600" b="1" dirty="0" err="1">
                <a:solidFill>
                  <a:srgbClr val="FF0000"/>
                </a:solidFill>
              </a:rPr>
              <a:t>Sehat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4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7B207C46-E099-46BA-AEDD-36A4AA8D5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64" t="27774" r="20822" b="30835"/>
          <a:stretch/>
        </p:blipFill>
        <p:spPr>
          <a:xfrm>
            <a:off x="448816" y="582325"/>
            <a:ext cx="11294367" cy="5402839"/>
          </a:xfrm>
        </p:spPr>
      </p:pic>
    </p:spTree>
    <p:extLst>
      <p:ext uri="{BB962C8B-B14F-4D97-AF65-F5344CB8AC3E}">
        <p14:creationId xmlns:p14="http://schemas.microsoft.com/office/powerpoint/2010/main" val="264233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37259453-5511-4DC5-8EBC-7D4FF155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14528" r="28295" b="21198"/>
          <a:stretch/>
        </p:blipFill>
        <p:spPr>
          <a:xfrm>
            <a:off x="775854" y="457200"/>
            <a:ext cx="103909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C7FD75EB-583B-4E4A-AE06-A8766227E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6953" r="29318" b="5302"/>
          <a:stretch/>
        </p:blipFill>
        <p:spPr>
          <a:xfrm>
            <a:off x="1302328" y="270164"/>
            <a:ext cx="9365672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921F286F-B83F-440A-B15D-73B73D42F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17156" r="27614" b="7251"/>
          <a:stretch/>
        </p:blipFill>
        <p:spPr>
          <a:xfrm>
            <a:off x="817418" y="318654"/>
            <a:ext cx="9587346" cy="62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7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46C56401-5EBA-4E77-9585-9ACFA2388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20390" r="29091" b="5302"/>
          <a:stretch/>
        </p:blipFill>
        <p:spPr>
          <a:xfrm>
            <a:off x="595744" y="180109"/>
            <a:ext cx="10349347" cy="64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1F4CF248-C416-483D-ABCE-D84214145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4" t="14755" r="27841" b="32492"/>
          <a:stretch/>
        </p:blipFill>
        <p:spPr>
          <a:xfrm>
            <a:off x="803552" y="443345"/>
            <a:ext cx="10654146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02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</Words>
  <Application>Microsoft Office PowerPoint</Application>
  <PresentationFormat>Layar Lebar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Office</vt:lpstr>
      <vt:lpstr>Tema 4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</dc:title>
  <dc:creator>62821</dc:creator>
  <cp:lastModifiedBy>62821</cp:lastModifiedBy>
  <cp:revision>2</cp:revision>
  <dcterms:created xsi:type="dcterms:W3CDTF">2020-10-25T07:02:29Z</dcterms:created>
  <dcterms:modified xsi:type="dcterms:W3CDTF">2020-10-25T07:16:47Z</dcterms:modified>
</cp:coreProperties>
</file>