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Jud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/>
              <a:t>Klik untuk mengedit gaya subjudul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ambar Panorama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d-ID"/>
              <a:t>Klik ikon untuk menambahkan gambar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udul d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tipan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u N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u Nama dengan Kutip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d-ID"/>
              <a:t>Klik untuk edit gaya teks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ar atau Sal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d-ID"/>
              <a:t>Klik untuk edit gaya teks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Judul dan Teks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Judul Vertikal dan Te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udul dan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eader Bagi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erbandi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udul S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oso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onten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Gambar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d-ID"/>
              <a:t>Klik ikon untuk menambahkan gambar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d-ID"/>
              <a:t>Klik untuk mengedit gaya judul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7" Type="http://schemas.openxmlformats.org/officeDocument/2006/relationships/image" Target="../media/image12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jp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7.wdp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700"/>
                    </a14:imgEffect>
                    <a14:imgEffect>
                      <a14:saturation sat="196000"/>
                    </a14:imgEffect>
                  </a14:imgLayer>
                </a14:imgProps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rsegi Panjang 4">
            <a:extLst>
              <a:ext uri="{FF2B5EF4-FFF2-40B4-BE49-F238E27FC236}">
                <a16:creationId xmlns:a16="http://schemas.microsoft.com/office/drawing/2014/main" id="{D81E8C2E-D03A-4047-B4AF-85B23370C050}"/>
              </a:ext>
            </a:extLst>
          </p:cNvPr>
          <p:cNvSpPr/>
          <p:nvPr/>
        </p:nvSpPr>
        <p:spPr>
          <a:xfrm>
            <a:off x="2257120" y="1447021"/>
            <a:ext cx="8279582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perspectiveRelaxedModerately"/>
              <a:lightRig rig="threePt" dir="t"/>
            </a:scene3d>
          </a:bodyPr>
          <a:lstStyle/>
          <a:p>
            <a:pPr algn="ctr"/>
            <a:r>
              <a:rPr lang="en-US" sz="72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Kalimat</a:t>
            </a:r>
            <a:r>
              <a:rPr lang="en-US" sz="7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72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Ajakan</a:t>
            </a:r>
            <a:r>
              <a:rPr lang="en-US" sz="7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</a:p>
          <a:p>
            <a:pPr algn="ctr"/>
            <a:r>
              <a:rPr lang="en-US" sz="7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dan </a:t>
            </a:r>
          </a:p>
          <a:p>
            <a:pPr algn="ctr"/>
            <a:r>
              <a:rPr lang="en-US" sz="72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Kalimat</a:t>
            </a:r>
            <a:r>
              <a:rPr lang="en-US" sz="7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72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Perintah</a:t>
            </a:r>
            <a:endParaRPr lang="id-ID" sz="72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5315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  <a14:imgEffect>
                      <a14:saturation sat="248000"/>
                    </a14:imgEffect>
                  </a14:imgLayer>
                </a14:imgProps>
              </a:ext>
            </a:extLst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4132E24D-F8B4-47EC-B8E0-F8A072EE1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533" y="-90247"/>
            <a:ext cx="9276522" cy="1507067"/>
          </a:xfrm>
        </p:spPr>
        <p:txBody>
          <a:bodyPr>
            <a:normAutofit/>
          </a:bodyPr>
          <a:lstStyle/>
          <a:p>
            <a:r>
              <a:rPr lang="en-US" sz="4000" b="1" cap="none" dirty="0" err="1">
                <a:ln w="3175" cmpd="sng">
                  <a:solidFill>
                    <a:srgbClr val="FFC000"/>
                  </a:solidFill>
                </a:ln>
                <a:solidFill>
                  <a:srgbClr val="002060"/>
                </a:solidFill>
                <a:latin typeface="Comic Sans MS" panose="030F0702030302020204" pitchFamily="66" charset="0"/>
              </a:rPr>
              <a:t>Perhatikan</a:t>
            </a:r>
            <a:r>
              <a:rPr lang="en-US" sz="4000" b="1" cap="none" dirty="0">
                <a:ln w="3175" cmpd="sng">
                  <a:solidFill>
                    <a:srgbClr val="FFC000"/>
                  </a:solidFill>
                </a:ln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ln w="3175" cmpd="sng">
                  <a:solidFill>
                    <a:srgbClr val="FFC000"/>
                  </a:solidFill>
                </a:ln>
                <a:solidFill>
                  <a:srgbClr val="002060"/>
                </a:solidFill>
                <a:latin typeface="Comic Sans MS" panose="030F0702030302020204" pitchFamily="66" charset="0"/>
              </a:rPr>
              <a:t>percapakan</a:t>
            </a:r>
            <a:r>
              <a:rPr lang="en-US" sz="4000" b="1" cap="none" dirty="0">
                <a:ln w="3175" cmpd="sng">
                  <a:solidFill>
                    <a:srgbClr val="FFC000"/>
                  </a:solidFill>
                </a:ln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ln w="3175" cmpd="sng">
                  <a:solidFill>
                    <a:srgbClr val="FFC000"/>
                  </a:solidFill>
                </a:ln>
                <a:solidFill>
                  <a:srgbClr val="002060"/>
                </a:solidFill>
                <a:latin typeface="Comic Sans MS" panose="030F0702030302020204" pitchFamily="66" charset="0"/>
              </a:rPr>
              <a:t>berikut</a:t>
            </a:r>
            <a:r>
              <a:rPr lang="en-US" sz="4000" b="1" cap="none" dirty="0">
                <a:ln w="3175" cmpd="sng">
                  <a:solidFill>
                    <a:srgbClr val="FFC000"/>
                  </a:solidFill>
                </a:ln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ln w="3175" cmpd="sng">
                  <a:solidFill>
                    <a:srgbClr val="FFC000"/>
                  </a:solidFill>
                </a:ln>
                <a:solidFill>
                  <a:srgbClr val="002060"/>
                </a:solidFill>
                <a:latin typeface="Comic Sans MS" panose="030F0702030302020204" pitchFamily="66" charset="0"/>
              </a:rPr>
              <a:t>ini</a:t>
            </a:r>
            <a:r>
              <a:rPr lang="en-US" sz="4000" b="1" cap="none" dirty="0">
                <a:ln w="3175" cmpd="sng">
                  <a:solidFill>
                    <a:srgbClr val="FFC000"/>
                  </a:solidFill>
                </a:ln>
                <a:solidFill>
                  <a:srgbClr val="002060"/>
                </a:solidFill>
                <a:latin typeface="Comic Sans MS" panose="030F0702030302020204" pitchFamily="66" charset="0"/>
              </a:rPr>
              <a:t>!</a:t>
            </a:r>
          </a:p>
        </p:txBody>
      </p:sp>
      <p:grpSp>
        <p:nvGrpSpPr>
          <p:cNvPr id="3" name="Grup 2">
            <a:extLst>
              <a:ext uri="{FF2B5EF4-FFF2-40B4-BE49-F238E27FC236}">
                <a16:creationId xmlns:a16="http://schemas.microsoft.com/office/drawing/2014/main" id="{257D5B25-B3FC-4532-9F2E-7DBAA1DCAD51}"/>
              </a:ext>
            </a:extLst>
          </p:cNvPr>
          <p:cNvGrpSpPr/>
          <p:nvPr/>
        </p:nvGrpSpPr>
        <p:grpSpPr>
          <a:xfrm>
            <a:off x="4480026" y="2467455"/>
            <a:ext cx="5316952" cy="3395438"/>
            <a:chOff x="4480026" y="2467455"/>
            <a:chExt cx="5316952" cy="3395438"/>
          </a:xfrm>
        </p:grpSpPr>
        <p:pic>
          <p:nvPicPr>
            <p:cNvPr id="10" name="Gambar 9">
              <a:extLst>
                <a:ext uri="{FF2B5EF4-FFF2-40B4-BE49-F238E27FC236}">
                  <a16:creationId xmlns:a16="http://schemas.microsoft.com/office/drawing/2014/main" id="{BA0978D2-AE41-4C97-BDF9-9F6F28AA16D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862341" y="2467455"/>
              <a:ext cx="2467318" cy="1641251"/>
            </a:xfrm>
            <a:prstGeom prst="rect">
              <a:avLst/>
            </a:prstGeom>
          </p:spPr>
        </p:pic>
        <p:pic>
          <p:nvPicPr>
            <p:cNvPr id="12" name="Gambar 11">
              <a:extLst>
                <a:ext uri="{FF2B5EF4-FFF2-40B4-BE49-F238E27FC236}">
                  <a16:creationId xmlns:a16="http://schemas.microsoft.com/office/drawing/2014/main" id="{3068128E-05F6-4E00-84F4-84E4EB194FF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329659" y="3260406"/>
              <a:ext cx="2467319" cy="1771897"/>
            </a:xfrm>
            <a:prstGeom prst="rect">
              <a:avLst/>
            </a:prstGeom>
          </p:spPr>
        </p:pic>
        <p:pic>
          <p:nvPicPr>
            <p:cNvPr id="14" name="Gambar 13">
              <a:extLst>
                <a:ext uri="{FF2B5EF4-FFF2-40B4-BE49-F238E27FC236}">
                  <a16:creationId xmlns:a16="http://schemas.microsoft.com/office/drawing/2014/main" id="{D281E515-58D5-47C6-A643-E0D632B023E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480026" y="4090996"/>
              <a:ext cx="2086266" cy="1771897"/>
            </a:xfrm>
            <a:prstGeom prst="rect">
              <a:avLst/>
            </a:prstGeom>
          </p:spPr>
        </p:pic>
      </p:grpSp>
      <p:grpSp>
        <p:nvGrpSpPr>
          <p:cNvPr id="19" name="Grup 18">
            <a:extLst>
              <a:ext uri="{FF2B5EF4-FFF2-40B4-BE49-F238E27FC236}">
                <a16:creationId xmlns:a16="http://schemas.microsoft.com/office/drawing/2014/main" id="{C9C3699D-754C-4273-BBD9-FD8CED126562}"/>
              </a:ext>
            </a:extLst>
          </p:cNvPr>
          <p:cNvGrpSpPr/>
          <p:nvPr/>
        </p:nvGrpSpPr>
        <p:grpSpPr>
          <a:xfrm>
            <a:off x="8050811" y="1416820"/>
            <a:ext cx="2902170" cy="1463087"/>
            <a:chOff x="7774434" y="1533946"/>
            <a:chExt cx="2902170" cy="1463087"/>
          </a:xfrm>
          <a:solidFill>
            <a:schemeClr val="tx1">
              <a:lumMod val="85000"/>
            </a:schemeClr>
          </a:solidFill>
        </p:grpSpPr>
        <p:sp>
          <p:nvSpPr>
            <p:cNvPr id="7" name="Balon Percakapan: Oval 6">
              <a:extLst>
                <a:ext uri="{FF2B5EF4-FFF2-40B4-BE49-F238E27FC236}">
                  <a16:creationId xmlns:a16="http://schemas.microsoft.com/office/drawing/2014/main" id="{DC80C31F-8479-405E-B966-329E8BFD2F5A}"/>
                </a:ext>
              </a:extLst>
            </p:cNvPr>
            <p:cNvSpPr/>
            <p:nvPr/>
          </p:nvSpPr>
          <p:spPr>
            <a:xfrm rot="10065502" flipV="1">
              <a:off x="7774434" y="1533946"/>
              <a:ext cx="2902170" cy="1463087"/>
            </a:xfrm>
            <a:prstGeom prst="wedgeEllipseCallout">
              <a:avLst>
                <a:gd name="adj1" fmla="val 81969"/>
                <a:gd name="adj2" fmla="val 13517"/>
              </a:avLst>
            </a:prstGeom>
            <a:grpFill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000" dirty="0">
                <a:latin typeface="Comic Sans MS" panose="030F0702030302020204" pitchFamily="66" charset="0"/>
              </a:endParaRPr>
            </a:p>
          </p:txBody>
        </p:sp>
        <p:sp>
          <p:nvSpPr>
            <p:cNvPr id="15" name="Kotak Teks 14">
              <a:extLst>
                <a:ext uri="{FF2B5EF4-FFF2-40B4-BE49-F238E27FC236}">
                  <a16:creationId xmlns:a16="http://schemas.microsoft.com/office/drawing/2014/main" id="{6E0A9230-C2C1-421C-AEBF-EAC53FC7DE38}"/>
                </a:ext>
              </a:extLst>
            </p:cNvPr>
            <p:cNvSpPr txBox="1"/>
            <p:nvPr/>
          </p:nvSpPr>
          <p:spPr>
            <a:xfrm>
              <a:off x="8150086" y="1757657"/>
              <a:ext cx="2467317" cy="101566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2000" b="1" dirty="0" err="1">
                  <a:solidFill>
                    <a:srgbClr val="FF0000"/>
                  </a:solidFill>
                  <a:latin typeface="Comic Sans MS" panose="030F0702030302020204" pitchFamily="66" charset="0"/>
                </a:rPr>
                <a:t>Adit</a:t>
              </a:r>
              <a:r>
                <a:rPr lang="en-US" sz="20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, </a:t>
              </a:r>
              <a:r>
                <a:rPr lang="en-US" sz="2000" b="1" dirty="0" err="1">
                  <a:solidFill>
                    <a:srgbClr val="002060"/>
                  </a:solidFill>
                  <a:latin typeface="Comic Sans MS" panose="030F0702030302020204" pitchFamily="66" charset="0"/>
                </a:rPr>
                <a:t>ayo</a:t>
              </a:r>
              <a:r>
                <a:rPr lang="en-US" sz="20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 </a:t>
              </a:r>
              <a:r>
                <a:rPr lang="en-US" sz="2000" b="1" dirty="0" err="1">
                  <a:solidFill>
                    <a:srgbClr val="FF0000"/>
                  </a:solidFill>
                  <a:latin typeface="Comic Sans MS" panose="030F0702030302020204" pitchFamily="66" charset="0"/>
                </a:rPr>
                <a:t>kita</a:t>
              </a:r>
              <a:r>
                <a:rPr lang="en-US" sz="20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 </a:t>
              </a:r>
              <a:r>
                <a:rPr lang="en-US" sz="2000" b="1" dirty="0" err="1">
                  <a:solidFill>
                    <a:srgbClr val="FF0000"/>
                  </a:solidFill>
                  <a:latin typeface="Comic Sans MS" panose="030F0702030302020204" pitchFamily="66" charset="0"/>
                </a:rPr>
                <a:t>bermain</a:t>
              </a:r>
              <a:r>
                <a:rPr lang="en-US" sz="20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 </a:t>
              </a:r>
              <a:r>
                <a:rPr lang="en-US" sz="2000" b="1" dirty="0" err="1">
                  <a:solidFill>
                    <a:srgbClr val="FF0000"/>
                  </a:solidFill>
                  <a:latin typeface="Comic Sans MS" panose="030F0702030302020204" pitchFamily="66" charset="0"/>
                </a:rPr>
                <a:t>kelereng</a:t>
              </a:r>
              <a:r>
                <a:rPr lang="en-US" sz="20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 di </a:t>
              </a:r>
              <a:r>
                <a:rPr lang="en-US" sz="2000" b="1" dirty="0" err="1">
                  <a:solidFill>
                    <a:srgbClr val="FF0000"/>
                  </a:solidFill>
                  <a:latin typeface="Comic Sans MS" panose="030F0702030302020204" pitchFamily="66" charset="0"/>
                </a:rPr>
                <a:t>lapangan</a:t>
              </a:r>
              <a:r>
                <a:rPr lang="en-US" sz="2000" b="1" dirty="0">
                  <a:solidFill>
                    <a:srgbClr val="002060"/>
                  </a:solidFill>
                  <a:latin typeface="Comic Sans MS" panose="030F0702030302020204" pitchFamily="66" charset="0"/>
                </a:rPr>
                <a:t>!</a:t>
              </a:r>
            </a:p>
          </p:txBody>
        </p:sp>
      </p:grpSp>
      <p:grpSp>
        <p:nvGrpSpPr>
          <p:cNvPr id="18" name="Grup 17">
            <a:extLst>
              <a:ext uri="{FF2B5EF4-FFF2-40B4-BE49-F238E27FC236}">
                <a16:creationId xmlns:a16="http://schemas.microsoft.com/office/drawing/2014/main" id="{AE27C8E5-FFBE-41B6-90D4-010B745E88E2}"/>
              </a:ext>
            </a:extLst>
          </p:cNvPr>
          <p:cNvGrpSpPr/>
          <p:nvPr/>
        </p:nvGrpSpPr>
        <p:grpSpPr>
          <a:xfrm>
            <a:off x="1367906" y="1510239"/>
            <a:ext cx="3941751" cy="1586356"/>
            <a:chOff x="1361906" y="1551972"/>
            <a:chExt cx="3941751" cy="1586356"/>
          </a:xfrm>
          <a:solidFill>
            <a:schemeClr val="tx1">
              <a:lumMod val="95000"/>
            </a:schemeClr>
          </a:solidFill>
        </p:grpSpPr>
        <p:sp>
          <p:nvSpPr>
            <p:cNvPr id="8" name="Balon Percakapan: Oval 7">
              <a:extLst>
                <a:ext uri="{FF2B5EF4-FFF2-40B4-BE49-F238E27FC236}">
                  <a16:creationId xmlns:a16="http://schemas.microsoft.com/office/drawing/2014/main" id="{5201B81F-4276-445A-992B-6D11F801A9D0}"/>
                </a:ext>
              </a:extLst>
            </p:cNvPr>
            <p:cNvSpPr/>
            <p:nvPr/>
          </p:nvSpPr>
          <p:spPr>
            <a:xfrm rot="8772748" flipV="1">
              <a:off x="1361906" y="1551972"/>
              <a:ext cx="3941751" cy="1586356"/>
            </a:xfrm>
            <a:prstGeom prst="wedgeEllipseCallout">
              <a:avLst>
                <a:gd name="adj1" fmla="val -23701"/>
                <a:gd name="adj2" fmla="val 79434"/>
              </a:avLst>
            </a:prstGeom>
            <a:grpFill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Kotak Teks 16">
              <a:extLst>
                <a:ext uri="{FF2B5EF4-FFF2-40B4-BE49-F238E27FC236}">
                  <a16:creationId xmlns:a16="http://schemas.microsoft.com/office/drawing/2014/main" id="{F7A982D9-9956-4B0D-9A44-FCFDED4DA1DE}"/>
                </a:ext>
              </a:extLst>
            </p:cNvPr>
            <p:cNvSpPr txBox="1"/>
            <p:nvPr/>
          </p:nvSpPr>
          <p:spPr>
            <a:xfrm rot="19756259">
              <a:off x="2080649" y="1757658"/>
              <a:ext cx="2927088" cy="101566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002060"/>
                  </a:solidFill>
                  <a:latin typeface="Comic Sans MS" panose="030F0702030302020204" pitchFamily="66" charset="0"/>
                </a:rPr>
                <a:t>Ayo</a:t>
              </a:r>
              <a:r>
                <a:rPr lang="en-US" sz="20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, Andre. </a:t>
              </a:r>
              <a:r>
                <a:rPr lang="en-US" sz="2000" b="1" dirty="0" err="1">
                  <a:solidFill>
                    <a:srgbClr val="FF0000"/>
                  </a:solidFill>
                  <a:latin typeface="Comic Sans MS" panose="030F0702030302020204" pitchFamily="66" charset="0"/>
                </a:rPr>
                <a:t>Aku</a:t>
              </a:r>
              <a:r>
                <a:rPr lang="en-US" sz="20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 </a:t>
              </a:r>
              <a:r>
                <a:rPr lang="en-US" sz="2000" b="1" dirty="0" err="1">
                  <a:solidFill>
                    <a:srgbClr val="FF0000"/>
                  </a:solidFill>
                  <a:latin typeface="Comic Sans MS" panose="030F0702030302020204" pitchFamily="66" charset="0"/>
                </a:rPr>
                <a:t>mengambil</a:t>
              </a:r>
              <a:r>
                <a:rPr lang="en-US" sz="20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 </a:t>
              </a:r>
              <a:r>
                <a:rPr lang="en-US" sz="2000" b="1" dirty="0" err="1">
                  <a:solidFill>
                    <a:srgbClr val="FF0000"/>
                  </a:solidFill>
                  <a:latin typeface="Comic Sans MS" panose="030F0702030302020204" pitchFamily="66" charset="0"/>
                </a:rPr>
                <a:t>kelerengku</a:t>
              </a:r>
              <a:r>
                <a:rPr lang="en-US" sz="20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 </a:t>
              </a:r>
              <a:r>
                <a:rPr lang="en-US" sz="2000" b="1" dirty="0" err="1">
                  <a:solidFill>
                    <a:srgbClr val="FF0000"/>
                  </a:solidFill>
                  <a:latin typeface="Comic Sans MS" panose="030F0702030302020204" pitchFamily="66" charset="0"/>
                </a:rPr>
                <a:t>terlebih</a:t>
              </a:r>
              <a:r>
                <a:rPr lang="en-US" sz="20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 </a:t>
              </a:r>
              <a:r>
                <a:rPr lang="en-US" sz="2000" b="1" dirty="0" err="1">
                  <a:solidFill>
                    <a:srgbClr val="FF0000"/>
                  </a:solidFill>
                  <a:latin typeface="Comic Sans MS" panose="030F0702030302020204" pitchFamily="66" charset="0"/>
                </a:rPr>
                <a:t>dahulu</a:t>
              </a:r>
              <a:r>
                <a:rPr lang="en-US" sz="20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.</a:t>
              </a:r>
            </a:p>
          </p:txBody>
        </p:sp>
      </p:grpSp>
      <p:grpSp>
        <p:nvGrpSpPr>
          <p:cNvPr id="26" name="Grup 25">
            <a:extLst>
              <a:ext uri="{FF2B5EF4-FFF2-40B4-BE49-F238E27FC236}">
                <a16:creationId xmlns:a16="http://schemas.microsoft.com/office/drawing/2014/main" id="{AE1D6D90-A01A-4491-BCBE-A9D65869BA08}"/>
              </a:ext>
            </a:extLst>
          </p:cNvPr>
          <p:cNvGrpSpPr/>
          <p:nvPr/>
        </p:nvGrpSpPr>
        <p:grpSpPr>
          <a:xfrm>
            <a:off x="1071944" y="3804621"/>
            <a:ext cx="3862668" cy="1659599"/>
            <a:chOff x="564233" y="3927105"/>
            <a:chExt cx="3862668" cy="1659599"/>
          </a:xfrm>
          <a:solidFill>
            <a:schemeClr val="tx1">
              <a:lumMod val="95000"/>
            </a:schemeClr>
          </a:solidFill>
        </p:grpSpPr>
        <p:sp>
          <p:nvSpPr>
            <p:cNvPr id="21" name="Balon Percakapan: Oval 20">
              <a:extLst>
                <a:ext uri="{FF2B5EF4-FFF2-40B4-BE49-F238E27FC236}">
                  <a16:creationId xmlns:a16="http://schemas.microsoft.com/office/drawing/2014/main" id="{DDD825FD-8D0E-40B0-87AC-65F4673E08F4}"/>
                </a:ext>
              </a:extLst>
            </p:cNvPr>
            <p:cNvSpPr/>
            <p:nvPr/>
          </p:nvSpPr>
          <p:spPr>
            <a:xfrm rot="8366436" flipV="1">
              <a:off x="564233" y="3927105"/>
              <a:ext cx="3862668" cy="1659599"/>
            </a:xfrm>
            <a:prstGeom prst="wedgeEllipseCallout">
              <a:avLst>
                <a:gd name="adj1" fmla="val -36569"/>
                <a:gd name="adj2" fmla="val 56720"/>
              </a:avLst>
            </a:prstGeom>
            <a:grpFill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Kotak Teks 21">
              <a:extLst>
                <a:ext uri="{FF2B5EF4-FFF2-40B4-BE49-F238E27FC236}">
                  <a16:creationId xmlns:a16="http://schemas.microsoft.com/office/drawing/2014/main" id="{CAE383E3-5B85-46B9-BD7E-A68A287AF938}"/>
                </a:ext>
              </a:extLst>
            </p:cNvPr>
            <p:cNvSpPr txBox="1"/>
            <p:nvPr/>
          </p:nvSpPr>
          <p:spPr>
            <a:xfrm rot="19198943">
              <a:off x="833445" y="4184939"/>
              <a:ext cx="3437254" cy="101566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Setelah </a:t>
              </a:r>
              <a:r>
                <a:rPr lang="en-US" sz="2000" b="1" dirty="0" err="1">
                  <a:solidFill>
                    <a:srgbClr val="FF0000"/>
                  </a:solidFill>
                  <a:latin typeface="Comic Sans MS" panose="030F0702030302020204" pitchFamily="66" charset="0"/>
                </a:rPr>
                <a:t>bermain</a:t>
              </a:r>
              <a:r>
                <a:rPr lang="en-US" sz="20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,</a:t>
              </a:r>
              <a:r>
                <a:rPr lang="en-US" sz="2000" b="1" dirty="0">
                  <a:solidFill>
                    <a:srgbClr val="002060"/>
                  </a:solidFill>
                  <a:latin typeface="Comic Sans MS" panose="030F0702030302020204" pitchFamily="66" charset="0"/>
                </a:rPr>
                <a:t> </a:t>
              </a:r>
              <a:r>
                <a:rPr lang="en-US" sz="2000" b="1" dirty="0" err="1">
                  <a:solidFill>
                    <a:srgbClr val="002060"/>
                  </a:solidFill>
                  <a:latin typeface="Comic Sans MS" panose="030F0702030302020204" pitchFamily="66" charset="0"/>
                </a:rPr>
                <a:t>mari</a:t>
              </a:r>
              <a:r>
                <a:rPr lang="en-US" sz="2000" b="1" dirty="0">
                  <a:solidFill>
                    <a:srgbClr val="002060"/>
                  </a:solidFill>
                  <a:latin typeface="Comic Sans MS" panose="030F0702030302020204" pitchFamily="66" charset="0"/>
                </a:rPr>
                <a:t> </a:t>
              </a:r>
              <a:r>
                <a:rPr lang="en-US" sz="2000" b="1" dirty="0" err="1">
                  <a:solidFill>
                    <a:srgbClr val="FF0000"/>
                  </a:solidFill>
                  <a:latin typeface="Comic Sans MS" panose="030F0702030302020204" pitchFamily="66" charset="0"/>
                </a:rPr>
                <a:t>kita</a:t>
              </a:r>
              <a:r>
                <a:rPr lang="en-US" sz="20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 </a:t>
              </a:r>
              <a:r>
                <a:rPr lang="en-US" sz="2000" b="1" dirty="0" err="1">
                  <a:solidFill>
                    <a:srgbClr val="FF0000"/>
                  </a:solidFill>
                  <a:latin typeface="Comic Sans MS" panose="030F0702030302020204" pitchFamily="66" charset="0"/>
                </a:rPr>
                <a:t>rapikan</a:t>
              </a:r>
              <a:r>
                <a:rPr lang="en-US" sz="20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 </a:t>
              </a:r>
              <a:r>
                <a:rPr lang="en-US" sz="2000" b="1" dirty="0" err="1">
                  <a:solidFill>
                    <a:srgbClr val="FF0000"/>
                  </a:solidFill>
                  <a:latin typeface="Comic Sans MS" panose="030F0702030302020204" pitchFamily="66" charset="0"/>
                </a:rPr>
                <a:t>tempatnya</a:t>
              </a:r>
              <a:r>
                <a:rPr lang="en-US" sz="20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 </a:t>
              </a:r>
              <a:r>
                <a:rPr lang="en-US" sz="2000" b="1" dirty="0" err="1">
                  <a:solidFill>
                    <a:srgbClr val="FF0000"/>
                  </a:solidFill>
                  <a:latin typeface="Comic Sans MS" panose="030F0702030302020204" pitchFamily="66" charset="0"/>
                </a:rPr>
                <a:t>untuk</a:t>
              </a:r>
              <a:r>
                <a:rPr lang="en-US" sz="20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 </a:t>
              </a:r>
              <a:r>
                <a:rPr lang="en-US" sz="2000" b="1" dirty="0" err="1">
                  <a:solidFill>
                    <a:srgbClr val="FF0000"/>
                  </a:solidFill>
                  <a:latin typeface="Comic Sans MS" panose="030F0702030302020204" pitchFamily="66" charset="0"/>
                </a:rPr>
                <a:t>menjaga</a:t>
              </a:r>
              <a:r>
                <a:rPr lang="en-US" sz="2000" b="1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 </a:t>
              </a:r>
              <a:r>
                <a:rPr lang="en-US" sz="2000" b="1" dirty="0" err="1">
                  <a:solidFill>
                    <a:srgbClr val="FF0000"/>
                  </a:solidFill>
                  <a:latin typeface="Comic Sans MS" panose="030F0702030302020204" pitchFamily="66" charset="0"/>
                </a:rPr>
                <a:t>kebersihan</a:t>
              </a:r>
              <a:r>
                <a:rPr lang="en-US" sz="2000" b="1" dirty="0">
                  <a:solidFill>
                    <a:srgbClr val="002060"/>
                  </a:solidFill>
                  <a:latin typeface="Comic Sans MS" panose="030F0702030302020204" pitchFamily="66" charset="0"/>
                </a:rPr>
                <a:t>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113389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900"/>
                    </a14:imgEffect>
                    <a14:imgEffect>
                      <a14:saturation sat="312000"/>
                    </a14:imgEffect>
                  </a14:imgLayer>
                </a14:imgProps>
              </a:ext>
            </a:extLst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7F3A04FF-A450-4C92-AFB3-8F3B30BC2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0153" y="-251965"/>
            <a:ext cx="8534400" cy="1507067"/>
          </a:xfrm>
        </p:spPr>
        <p:txBody>
          <a:bodyPr>
            <a:normAutofit/>
            <a:scene3d>
              <a:camera prst="perspectiveAbove"/>
              <a:lightRig rig="threePt" dir="t"/>
            </a:scene3d>
          </a:bodyPr>
          <a:lstStyle/>
          <a:p>
            <a:r>
              <a:rPr lang="en-US" sz="4800" b="1" cap="none" dirty="0" err="1">
                <a:ln w="3175" cmpd="sng">
                  <a:solidFill>
                    <a:srgbClr val="FFFF00"/>
                  </a:solidFill>
                </a:ln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Ciri-ciri</a:t>
            </a:r>
            <a:r>
              <a:rPr lang="en-US" sz="4800" cap="none" dirty="0">
                <a:ln w="3175" cmpd="sng">
                  <a:solidFill>
                    <a:srgbClr val="FFFF00"/>
                  </a:solidFill>
                </a:ln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4800" b="1" cap="none" dirty="0" err="1">
                <a:ln w="3175" cmpd="sng">
                  <a:solidFill>
                    <a:srgbClr val="FFFF00"/>
                  </a:solidFill>
                </a:ln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Kalimat</a:t>
            </a:r>
            <a:r>
              <a:rPr lang="en-US" sz="4800" cap="none" dirty="0">
                <a:ln w="3175" cmpd="sng">
                  <a:solidFill>
                    <a:srgbClr val="FFFF00"/>
                  </a:solidFill>
                </a:ln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r>
              <a:rPr lang="en-US" sz="4800" b="1" cap="none" dirty="0" err="1">
                <a:ln w="3175" cmpd="sng">
                  <a:solidFill>
                    <a:srgbClr val="FFFF00"/>
                  </a:solidFill>
                </a:ln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Ajakan</a:t>
            </a:r>
            <a:r>
              <a:rPr lang="en-US" sz="4800" b="1" cap="none" dirty="0">
                <a:ln w="3175" cmpd="sng">
                  <a:solidFill>
                    <a:srgbClr val="FFFF00"/>
                  </a:solidFill>
                </a:ln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4" name="Kotak Teks 3">
            <a:extLst>
              <a:ext uri="{FF2B5EF4-FFF2-40B4-BE49-F238E27FC236}">
                <a16:creationId xmlns:a16="http://schemas.microsoft.com/office/drawing/2014/main" id="{15BAC40C-3B2B-4F67-B482-E19DDA21A06C}"/>
              </a:ext>
            </a:extLst>
          </p:cNvPr>
          <p:cNvSpPr txBox="1"/>
          <p:nvPr/>
        </p:nvSpPr>
        <p:spPr>
          <a:xfrm>
            <a:off x="384517" y="917007"/>
            <a:ext cx="114229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002060"/>
                </a:solidFill>
                <a:latin typeface="Comic Sans MS" panose="030F0702030302020204" pitchFamily="66" charset="0"/>
              </a:rPr>
              <a:t>1. </a:t>
            </a:r>
            <a:r>
              <a:rPr lang="en-US" sz="4000" dirty="0" err="1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Kalimat</a:t>
            </a:r>
            <a:r>
              <a:rPr lang="en-US" sz="4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ajakan</a:t>
            </a:r>
            <a:r>
              <a:rPr lang="en-US" sz="4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diakhiri</a:t>
            </a:r>
            <a:r>
              <a:rPr lang="en-US" sz="4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4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tanda</a:t>
            </a:r>
            <a:r>
              <a:rPr lang="en-US" sz="4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seru</a:t>
            </a:r>
            <a:r>
              <a:rPr lang="en-US" sz="4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(!)</a:t>
            </a:r>
          </a:p>
        </p:txBody>
      </p:sp>
      <p:sp>
        <p:nvSpPr>
          <p:cNvPr id="6" name="Kotak Teks 5">
            <a:extLst>
              <a:ext uri="{FF2B5EF4-FFF2-40B4-BE49-F238E27FC236}">
                <a16:creationId xmlns:a16="http://schemas.microsoft.com/office/drawing/2014/main" id="{F1D2F3C0-8CC4-43FB-96BB-51F7F40A71E2}"/>
              </a:ext>
            </a:extLst>
          </p:cNvPr>
          <p:cNvSpPr txBox="1"/>
          <p:nvPr/>
        </p:nvSpPr>
        <p:spPr>
          <a:xfrm>
            <a:off x="309489" y="1668709"/>
            <a:ext cx="120700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4000" dirty="0" err="1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Kalimat</a:t>
            </a:r>
            <a:r>
              <a:rPr lang="en-US" sz="4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ajakan</a:t>
            </a:r>
            <a:r>
              <a:rPr lang="en-US" sz="4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biasa</a:t>
            </a:r>
            <a:r>
              <a:rPr lang="en-US" sz="4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ditandai</a:t>
            </a:r>
            <a:r>
              <a:rPr lang="en-US" sz="4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40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kata </a:t>
            </a:r>
            <a:r>
              <a:rPr lang="en-US" sz="4000" dirty="0" err="1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ayo</a:t>
            </a:r>
            <a:r>
              <a:rPr lang="en-US" sz="4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mari</a:t>
            </a:r>
            <a:r>
              <a:rPr lang="en-US" sz="4000" b="1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4000" dirty="0">
              <a:solidFill>
                <a:srgbClr val="002060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Judul 1">
            <a:extLst>
              <a:ext uri="{FF2B5EF4-FFF2-40B4-BE49-F238E27FC236}">
                <a16:creationId xmlns:a16="http://schemas.microsoft.com/office/drawing/2014/main" id="{3DD8FCB0-DAD2-46AC-A309-1684635C6F3F}"/>
              </a:ext>
            </a:extLst>
          </p:cNvPr>
          <p:cNvSpPr txBox="1">
            <a:spLocks/>
          </p:cNvSpPr>
          <p:nvPr/>
        </p:nvSpPr>
        <p:spPr>
          <a:xfrm>
            <a:off x="309489" y="2607946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  <a:scene3d>
              <a:camera prst="perspectiveAbove"/>
              <a:lightRig rig="threePt" dir="t"/>
            </a:scene3d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cap="none" dirty="0" err="1">
                <a:ln w="3175" cmpd="sng">
                  <a:solidFill>
                    <a:srgbClr val="FFFF00"/>
                  </a:solidFill>
                </a:ln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Contoh</a:t>
            </a:r>
            <a:r>
              <a:rPr lang="en-US" b="1" cap="none" dirty="0">
                <a:ln w="3175" cmpd="sng">
                  <a:solidFill>
                    <a:srgbClr val="FFFF00"/>
                  </a:solidFill>
                </a:ln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b="1" cap="none" dirty="0" err="1">
                <a:ln w="3175" cmpd="sng">
                  <a:solidFill>
                    <a:srgbClr val="FFFF00"/>
                  </a:solidFill>
                </a:ln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kalimat</a:t>
            </a:r>
            <a:r>
              <a:rPr lang="en-US" b="1" cap="none" dirty="0">
                <a:ln w="3175" cmpd="sng">
                  <a:solidFill>
                    <a:srgbClr val="FFFF00"/>
                  </a:solidFill>
                </a:ln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b="1" cap="none" dirty="0" err="1">
                <a:ln w="3175" cmpd="sng">
                  <a:solidFill>
                    <a:srgbClr val="FFFF00"/>
                  </a:solidFill>
                </a:ln>
                <a:solidFill>
                  <a:schemeClr val="accent3">
                    <a:lumMod val="50000"/>
                  </a:schemeClr>
                </a:solidFill>
                <a:latin typeface="Comic Sans MS" panose="030F0702030302020204" pitchFamily="66" charset="0"/>
              </a:rPr>
              <a:t>ajakan</a:t>
            </a:r>
            <a:endParaRPr lang="en-US" b="1" cap="none" dirty="0">
              <a:ln w="3175" cmpd="sng">
                <a:solidFill>
                  <a:srgbClr val="FFFF00"/>
                </a:solidFill>
              </a:ln>
              <a:solidFill>
                <a:schemeClr val="accent3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Judul 1">
            <a:extLst>
              <a:ext uri="{FF2B5EF4-FFF2-40B4-BE49-F238E27FC236}">
                <a16:creationId xmlns:a16="http://schemas.microsoft.com/office/drawing/2014/main" id="{0AF51A2B-5484-47F4-8AFD-77D76AA85ABF}"/>
              </a:ext>
            </a:extLst>
          </p:cNvPr>
          <p:cNvSpPr txBox="1">
            <a:spLocks/>
          </p:cNvSpPr>
          <p:nvPr/>
        </p:nvSpPr>
        <p:spPr>
          <a:xfrm>
            <a:off x="309489" y="4325001"/>
            <a:ext cx="5303520" cy="75353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  <a:scene3d>
              <a:camera prst="perspectiveAbove"/>
              <a:lightRig rig="threePt" dir="t"/>
            </a:scene3d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b="1" cap="none" dirty="0">
              <a:ln w="3175" cmpd="sng">
                <a:solidFill>
                  <a:srgbClr val="FFFF00"/>
                </a:solidFill>
              </a:ln>
              <a:solidFill>
                <a:schemeClr val="accent3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Kotak Teks 9">
            <a:extLst>
              <a:ext uri="{FF2B5EF4-FFF2-40B4-BE49-F238E27FC236}">
                <a16:creationId xmlns:a16="http://schemas.microsoft.com/office/drawing/2014/main" id="{D3098F54-0226-499F-90A8-7402B4A4CA95}"/>
              </a:ext>
            </a:extLst>
          </p:cNvPr>
          <p:cNvSpPr txBox="1"/>
          <p:nvPr/>
        </p:nvSpPr>
        <p:spPr>
          <a:xfrm flipH="1">
            <a:off x="384517" y="3700545"/>
            <a:ext cx="8643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1. Lita, </a:t>
            </a:r>
            <a:r>
              <a:rPr lang="en-US" sz="2400" b="1" dirty="0" err="1">
                <a:solidFill>
                  <a:srgbClr val="FF0000"/>
                </a:solidFill>
              </a:rPr>
              <a:t>ayo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kita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ke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ruangan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musik</a:t>
            </a:r>
            <a:r>
              <a:rPr lang="en-US" sz="2400" b="1" dirty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12" name="Kotak Teks 11">
            <a:extLst>
              <a:ext uri="{FF2B5EF4-FFF2-40B4-BE49-F238E27FC236}">
                <a16:creationId xmlns:a16="http://schemas.microsoft.com/office/drawing/2014/main" id="{A038794F-FF58-41D0-90DA-34191FCE0874}"/>
              </a:ext>
            </a:extLst>
          </p:cNvPr>
          <p:cNvSpPr txBox="1"/>
          <p:nvPr/>
        </p:nvSpPr>
        <p:spPr>
          <a:xfrm flipH="1">
            <a:off x="472439" y="4325001"/>
            <a:ext cx="8643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2. </a:t>
            </a:r>
            <a:r>
              <a:rPr lang="en-US" sz="2400" b="1" dirty="0">
                <a:solidFill>
                  <a:srgbClr val="FF0000"/>
                </a:solidFill>
              </a:rPr>
              <a:t>Ayo</a:t>
            </a:r>
            <a:r>
              <a:rPr lang="en-US" sz="2400" b="1" dirty="0">
                <a:solidFill>
                  <a:srgbClr val="002060"/>
                </a:solidFill>
              </a:rPr>
              <a:t>, Edward. Kita </a:t>
            </a:r>
            <a:r>
              <a:rPr lang="en-US" sz="2400" b="1" dirty="0" err="1">
                <a:solidFill>
                  <a:srgbClr val="002060"/>
                </a:solidFill>
              </a:rPr>
              <a:t>bermain</a:t>
            </a:r>
            <a:r>
              <a:rPr lang="en-US" sz="2400" b="1" dirty="0">
                <a:solidFill>
                  <a:srgbClr val="002060"/>
                </a:solidFill>
              </a:rPr>
              <a:t> badminton</a:t>
            </a:r>
            <a:r>
              <a:rPr lang="en-US" sz="2400" b="1" dirty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14" name="Kotak Teks 13">
            <a:extLst>
              <a:ext uri="{FF2B5EF4-FFF2-40B4-BE49-F238E27FC236}">
                <a16:creationId xmlns:a16="http://schemas.microsoft.com/office/drawing/2014/main" id="{F90E3865-6913-463B-BF49-9F1F745C7D67}"/>
              </a:ext>
            </a:extLst>
          </p:cNvPr>
          <p:cNvSpPr txBox="1"/>
          <p:nvPr/>
        </p:nvSpPr>
        <p:spPr>
          <a:xfrm flipH="1">
            <a:off x="472439" y="4949457"/>
            <a:ext cx="8643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3. </a:t>
            </a:r>
            <a:r>
              <a:rPr lang="en-US" sz="2400" b="1" dirty="0" err="1">
                <a:solidFill>
                  <a:srgbClr val="002060"/>
                </a:solidFill>
              </a:rPr>
              <a:t>Teman-teman</a:t>
            </a:r>
            <a:r>
              <a:rPr lang="en-US" sz="2400" b="1" dirty="0">
                <a:solidFill>
                  <a:srgbClr val="00206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mari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kita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belajar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bersama</a:t>
            </a:r>
            <a:r>
              <a:rPr lang="en-US" sz="2400" b="1" dirty="0">
                <a:solidFill>
                  <a:srgbClr val="FF0000"/>
                </a:solidFill>
              </a:rPr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3742569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7" grpId="0"/>
      <p:bldP spid="10" grpId="0"/>
      <p:bldP spid="12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500"/>
                    </a14:imgEffect>
                    <a14:imgEffect>
                      <a14:saturation sat="108000"/>
                    </a14:imgEffect>
                  </a14:imgLayer>
                </a14:imgProps>
              </a:ext>
            </a:extLst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1652F84B-D171-4372-8260-AC565FB38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1846" y="576513"/>
            <a:ext cx="9425354" cy="1507067"/>
          </a:xfrm>
        </p:spPr>
        <p:txBody>
          <a:bodyPr>
            <a:normAutofit/>
            <a:scene3d>
              <a:camera prst="perspectiveBelow"/>
              <a:lightRig rig="threePt" dir="t"/>
            </a:scene3d>
          </a:bodyPr>
          <a:lstStyle/>
          <a:p>
            <a:r>
              <a:rPr lang="en-US" sz="4000" b="1" cap="none" dirty="0" err="1">
                <a:solidFill>
                  <a:srgbClr val="C00000"/>
                </a:solidFill>
                <a:latin typeface="Comic Sans MS" panose="030F0702030302020204" pitchFamily="66" charset="0"/>
              </a:rPr>
              <a:t>Pengertian</a:t>
            </a:r>
            <a:r>
              <a:rPr lang="en-US" sz="4000" b="1" cap="none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solidFill>
                  <a:srgbClr val="C00000"/>
                </a:solidFill>
                <a:latin typeface="Comic Sans MS" panose="030F0702030302020204" pitchFamily="66" charset="0"/>
              </a:rPr>
              <a:t>Kalimat</a:t>
            </a:r>
            <a:r>
              <a:rPr lang="en-US" sz="4000" b="1" cap="none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solidFill>
                  <a:srgbClr val="C00000"/>
                </a:solidFill>
                <a:latin typeface="Comic Sans MS" panose="030F0702030302020204" pitchFamily="66" charset="0"/>
              </a:rPr>
              <a:t>Ajakan</a:t>
            </a:r>
            <a:endParaRPr lang="en-US" sz="4000" b="1" cap="none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Kotak Teks 3">
            <a:extLst>
              <a:ext uri="{FF2B5EF4-FFF2-40B4-BE49-F238E27FC236}">
                <a16:creationId xmlns:a16="http://schemas.microsoft.com/office/drawing/2014/main" id="{FE213826-591B-48C2-A19E-58F6B0F2F792}"/>
              </a:ext>
            </a:extLst>
          </p:cNvPr>
          <p:cNvSpPr txBox="1"/>
          <p:nvPr/>
        </p:nvSpPr>
        <p:spPr>
          <a:xfrm flipH="1">
            <a:off x="984738" y="2433710"/>
            <a:ext cx="10902462" cy="166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Kalimat</a:t>
            </a:r>
            <a:r>
              <a:rPr lang="en-US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ajakan</a:t>
            </a:r>
            <a:r>
              <a:rPr lang="en-US" sz="36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adalah</a:t>
            </a:r>
            <a:r>
              <a:rPr lang="en-US" sz="36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kalimat</a:t>
            </a:r>
            <a:r>
              <a:rPr lang="en-US" sz="3600" dirty="0">
                <a:solidFill>
                  <a:srgbClr val="C00000"/>
                </a:solidFill>
                <a:latin typeface="Comic Sans MS" panose="030F0702030302020204" pitchFamily="66" charset="0"/>
              </a:rPr>
              <a:t>  yang </a:t>
            </a:r>
            <a:r>
              <a:rPr lang="en-US" sz="36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menyatakan</a:t>
            </a:r>
            <a:r>
              <a:rPr lang="en-US" sz="36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ajakan</a:t>
            </a:r>
            <a:r>
              <a:rPr lang="en-US" sz="36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untuk</a:t>
            </a:r>
            <a:r>
              <a:rPr lang="en-US" sz="36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melakukan</a:t>
            </a:r>
            <a:r>
              <a:rPr lang="en-US" sz="36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sesuatu</a:t>
            </a:r>
            <a:r>
              <a:rPr lang="en-US" sz="36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bersama-sama</a:t>
            </a:r>
            <a:r>
              <a:rPr lang="en-US" sz="3600" dirty="0">
                <a:solidFill>
                  <a:srgbClr val="C00000"/>
                </a:solidFill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86517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0100"/>
                    </a14:imgEffect>
                  </a14:imgLayer>
                </a14:imgProps>
              </a:ext>
            </a:extLst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FB1B550F-F1EC-441A-ACE9-170E2A2D2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5409" y="351431"/>
            <a:ext cx="9903656" cy="928729"/>
          </a:xfrm>
        </p:spPr>
        <p:txBody>
          <a:bodyPr>
            <a:noAutofit/>
          </a:bodyPr>
          <a:lstStyle/>
          <a:p>
            <a:r>
              <a:rPr lang="en-US" sz="4800" b="1" cap="none" dirty="0" err="1">
                <a:ln w="3175" cmpd="sng">
                  <a:solidFill>
                    <a:srgbClr val="FFC000"/>
                  </a:solidFill>
                </a:ln>
                <a:solidFill>
                  <a:srgbClr val="C00000"/>
                </a:solidFill>
                <a:latin typeface="Comic Sans MS" panose="030F0702030302020204" pitchFamily="66" charset="0"/>
              </a:rPr>
              <a:t>Perhatikan</a:t>
            </a:r>
            <a:r>
              <a:rPr lang="en-US" sz="4800" b="1" cap="none" dirty="0">
                <a:ln w="3175" cmpd="sng">
                  <a:solidFill>
                    <a:srgbClr val="FFC000"/>
                  </a:solidFill>
                </a:ln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4800" b="1" cap="none" dirty="0" err="1">
                <a:ln w="3175" cmpd="sng">
                  <a:solidFill>
                    <a:srgbClr val="FFC000"/>
                  </a:solidFill>
                </a:ln>
                <a:solidFill>
                  <a:srgbClr val="C00000"/>
                </a:solidFill>
                <a:latin typeface="Comic Sans MS" panose="030F0702030302020204" pitchFamily="66" charset="0"/>
              </a:rPr>
              <a:t>gambar</a:t>
            </a:r>
            <a:r>
              <a:rPr lang="en-US" sz="4800" b="1" cap="none" dirty="0">
                <a:ln w="3175" cmpd="sng">
                  <a:solidFill>
                    <a:srgbClr val="FFC000"/>
                  </a:solidFill>
                </a:ln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4800" b="1" cap="none" dirty="0" err="1">
                <a:ln w="3175" cmpd="sng">
                  <a:solidFill>
                    <a:srgbClr val="FFC000"/>
                  </a:solidFill>
                </a:ln>
                <a:solidFill>
                  <a:srgbClr val="C00000"/>
                </a:solidFill>
                <a:latin typeface="Comic Sans MS" panose="030F0702030302020204" pitchFamily="66" charset="0"/>
              </a:rPr>
              <a:t>berikut</a:t>
            </a:r>
            <a:r>
              <a:rPr lang="en-US" sz="4800" b="1" cap="none" dirty="0">
                <a:ln w="3175" cmpd="sng">
                  <a:solidFill>
                    <a:srgbClr val="FFC000"/>
                  </a:solidFill>
                </a:ln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4800" b="1" cap="none" dirty="0" err="1">
                <a:ln w="3175" cmpd="sng">
                  <a:solidFill>
                    <a:srgbClr val="FFC000"/>
                  </a:solidFill>
                </a:ln>
                <a:solidFill>
                  <a:srgbClr val="C00000"/>
                </a:solidFill>
                <a:latin typeface="Comic Sans MS" panose="030F0702030302020204" pitchFamily="66" charset="0"/>
              </a:rPr>
              <a:t>ini</a:t>
            </a:r>
            <a:r>
              <a:rPr lang="en-US" sz="4800" b="1" cap="none" dirty="0">
                <a:ln w="3175" cmpd="sng">
                  <a:solidFill>
                    <a:srgbClr val="FFC000"/>
                  </a:solidFill>
                </a:ln>
                <a:solidFill>
                  <a:srgbClr val="C00000"/>
                </a:solidFill>
                <a:latin typeface="Comic Sans MS" panose="030F0702030302020204" pitchFamily="66" charset="0"/>
              </a:rPr>
              <a:t>!</a:t>
            </a:r>
          </a:p>
        </p:txBody>
      </p:sp>
      <p:pic>
        <p:nvPicPr>
          <p:cNvPr id="5" name="Gambar 4">
            <a:extLst>
              <a:ext uri="{FF2B5EF4-FFF2-40B4-BE49-F238E27FC236}">
                <a16:creationId xmlns:a16="http://schemas.microsoft.com/office/drawing/2014/main" id="{63953AE8-4B10-4402-9883-2B1601420F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02659" y="1537007"/>
            <a:ext cx="2378612" cy="2095052"/>
          </a:xfrm>
          <a:prstGeom prst="rect">
            <a:avLst/>
          </a:prstGeom>
        </p:spPr>
      </p:pic>
      <p:pic>
        <p:nvPicPr>
          <p:cNvPr id="7" name="Gambar 6">
            <a:extLst>
              <a:ext uri="{FF2B5EF4-FFF2-40B4-BE49-F238E27FC236}">
                <a16:creationId xmlns:a16="http://schemas.microsoft.com/office/drawing/2014/main" id="{8286A283-9ABA-490B-890F-00CABF87F4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14458" y="1537006"/>
            <a:ext cx="2508445" cy="2095053"/>
          </a:xfrm>
          <a:prstGeom prst="rect">
            <a:avLst/>
          </a:prstGeom>
        </p:spPr>
      </p:pic>
      <p:pic>
        <p:nvPicPr>
          <p:cNvPr id="9" name="Gambar 8">
            <a:extLst>
              <a:ext uri="{FF2B5EF4-FFF2-40B4-BE49-F238E27FC236}">
                <a16:creationId xmlns:a16="http://schemas.microsoft.com/office/drawing/2014/main" id="{E0AC26C6-D2E6-4CAA-A330-7F3CDA6EFD0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09268" y="3888907"/>
            <a:ext cx="2219635" cy="2048161"/>
          </a:xfrm>
          <a:prstGeom prst="rect">
            <a:avLst/>
          </a:prstGeom>
        </p:spPr>
      </p:pic>
      <p:grpSp>
        <p:nvGrpSpPr>
          <p:cNvPr id="24" name="Grup 23">
            <a:extLst>
              <a:ext uri="{FF2B5EF4-FFF2-40B4-BE49-F238E27FC236}">
                <a16:creationId xmlns:a16="http://schemas.microsoft.com/office/drawing/2014/main" id="{3C72DDAE-9F1D-4C24-A3FA-4B46128E28E2}"/>
              </a:ext>
            </a:extLst>
          </p:cNvPr>
          <p:cNvGrpSpPr/>
          <p:nvPr/>
        </p:nvGrpSpPr>
        <p:grpSpPr>
          <a:xfrm>
            <a:off x="889532" y="1666829"/>
            <a:ext cx="2314797" cy="928729"/>
            <a:chOff x="889532" y="1666829"/>
            <a:chExt cx="2314797" cy="928729"/>
          </a:xfrm>
        </p:grpSpPr>
        <p:sp>
          <p:nvSpPr>
            <p:cNvPr id="10" name="Balon Percakapan: Persegi dengan Sudut Lengkung 9">
              <a:extLst>
                <a:ext uri="{FF2B5EF4-FFF2-40B4-BE49-F238E27FC236}">
                  <a16:creationId xmlns:a16="http://schemas.microsoft.com/office/drawing/2014/main" id="{8005FBCD-50DD-4FD8-BAF9-CB6C4C585DF7}"/>
                </a:ext>
              </a:extLst>
            </p:cNvPr>
            <p:cNvSpPr/>
            <p:nvPr/>
          </p:nvSpPr>
          <p:spPr>
            <a:xfrm rot="19384470">
              <a:off x="889532" y="1666829"/>
              <a:ext cx="2314797" cy="928729"/>
            </a:xfrm>
            <a:prstGeom prst="wedgeRoundRectCallout">
              <a:avLst>
                <a:gd name="adj1" fmla="val 41600"/>
                <a:gd name="adj2" fmla="val 98034"/>
                <a:gd name="adj3" fmla="val 16667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Kotak Teks 15">
              <a:extLst>
                <a:ext uri="{FF2B5EF4-FFF2-40B4-BE49-F238E27FC236}">
                  <a16:creationId xmlns:a16="http://schemas.microsoft.com/office/drawing/2014/main" id="{8561CA78-17DD-4D64-AE99-73565DDF4A20}"/>
                </a:ext>
              </a:extLst>
            </p:cNvPr>
            <p:cNvSpPr txBox="1"/>
            <p:nvPr/>
          </p:nvSpPr>
          <p:spPr>
            <a:xfrm rot="19503175">
              <a:off x="986214" y="1679328"/>
              <a:ext cx="22122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bg1"/>
                  </a:solidFill>
                  <a:latin typeface="Comic Sans MS" panose="030F0702030302020204" pitchFamily="66" charset="0"/>
                </a:rPr>
                <a:t>Bersikan</a:t>
              </a:r>
              <a:r>
                <a:rPr lang="en-US" sz="2400" dirty="0" err="1">
                  <a:solidFill>
                    <a:srgbClr val="FF0000"/>
                  </a:solidFill>
                  <a:latin typeface="Comic Sans MS" panose="030F0702030302020204" pitchFamily="66" charset="0"/>
                </a:rPr>
                <a:t>lah</a:t>
              </a:r>
              <a:r>
                <a:rPr lang="en-US" sz="2400" dirty="0">
                  <a:latin typeface="Comic Sans MS" panose="030F0702030302020204" pitchFamily="66" charset="0"/>
                </a:rPr>
                <a:t> </a:t>
              </a:r>
            </a:p>
            <a:p>
              <a:r>
                <a:rPr lang="en-US" sz="2400" dirty="0" err="1">
                  <a:solidFill>
                    <a:schemeClr val="bg1"/>
                  </a:solidFill>
                  <a:latin typeface="Comic Sans MS" panose="030F0702030302020204" pitchFamily="66" charset="0"/>
                </a:rPr>
                <a:t>kelas</a:t>
              </a:r>
              <a:r>
                <a:rPr lang="en-US" sz="24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 </a:t>
              </a:r>
              <a:r>
                <a:rPr lang="en-US" sz="2400" dirty="0" err="1">
                  <a:solidFill>
                    <a:schemeClr val="bg1"/>
                  </a:solidFill>
                  <a:latin typeface="Comic Sans MS" panose="030F0702030302020204" pitchFamily="66" charset="0"/>
                </a:rPr>
                <a:t>ini</a:t>
              </a:r>
              <a:r>
                <a:rPr lang="en-US" sz="24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!</a:t>
              </a:r>
            </a:p>
          </p:txBody>
        </p:sp>
      </p:grpSp>
      <p:grpSp>
        <p:nvGrpSpPr>
          <p:cNvPr id="4" name="Grup 3">
            <a:extLst>
              <a:ext uri="{FF2B5EF4-FFF2-40B4-BE49-F238E27FC236}">
                <a16:creationId xmlns:a16="http://schemas.microsoft.com/office/drawing/2014/main" id="{6A8C0130-7A53-4461-8FD3-B0672935223B}"/>
              </a:ext>
            </a:extLst>
          </p:cNvPr>
          <p:cNvGrpSpPr/>
          <p:nvPr/>
        </p:nvGrpSpPr>
        <p:grpSpPr>
          <a:xfrm>
            <a:off x="9806650" y="1560914"/>
            <a:ext cx="2758039" cy="1010288"/>
            <a:chOff x="9806650" y="1560914"/>
            <a:chExt cx="2758039" cy="1010288"/>
          </a:xfrm>
        </p:grpSpPr>
        <p:sp>
          <p:nvSpPr>
            <p:cNvPr id="12" name="Balon Percakapan: Persegi dengan Sudut Lengkung 11">
              <a:extLst>
                <a:ext uri="{FF2B5EF4-FFF2-40B4-BE49-F238E27FC236}">
                  <a16:creationId xmlns:a16="http://schemas.microsoft.com/office/drawing/2014/main" id="{A6F05DF1-EFAC-41A3-9BD6-9572C4E59790}"/>
                </a:ext>
              </a:extLst>
            </p:cNvPr>
            <p:cNvSpPr/>
            <p:nvPr/>
          </p:nvSpPr>
          <p:spPr>
            <a:xfrm rot="1914551">
              <a:off x="9806650" y="1560914"/>
              <a:ext cx="2314797" cy="928729"/>
            </a:xfrm>
            <a:prstGeom prst="wedgeRoundRectCallout">
              <a:avLst>
                <a:gd name="adj1" fmla="val -32688"/>
                <a:gd name="adj2" fmla="val 123086"/>
                <a:gd name="adj3" fmla="val 16667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Kotak Teks 17">
              <a:extLst>
                <a:ext uri="{FF2B5EF4-FFF2-40B4-BE49-F238E27FC236}">
                  <a16:creationId xmlns:a16="http://schemas.microsoft.com/office/drawing/2014/main" id="{B38B63BC-F7BD-49DE-B889-9BCC8B3C0567}"/>
                </a:ext>
              </a:extLst>
            </p:cNvPr>
            <p:cNvSpPr txBox="1"/>
            <p:nvPr/>
          </p:nvSpPr>
          <p:spPr>
            <a:xfrm rot="2167620">
              <a:off x="9847151" y="1740205"/>
              <a:ext cx="271753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bg1"/>
                  </a:solidFill>
                  <a:latin typeface="Comic Sans MS" panose="030F0702030302020204" pitchFamily="66" charset="0"/>
                </a:rPr>
                <a:t>Duduk</a:t>
              </a:r>
              <a:r>
                <a:rPr lang="en-US" sz="2400" dirty="0" err="1">
                  <a:solidFill>
                    <a:srgbClr val="FF0000"/>
                  </a:solidFill>
                  <a:latin typeface="Comic Sans MS" panose="030F0702030302020204" pitchFamily="66" charset="0"/>
                </a:rPr>
                <a:t>lah</a:t>
              </a:r>
              <a:r>
                <a:rPr lang="en-US" sz="2400" dirty="0">
                  <a:latin typeface="Comic Sans MS" panose="030F0702030302020204" pitchFamily="66" charset="0"/>
                </a:rPr>
                <a:t> </a:t>
              </a:r>
            </a:p>
            <a:p>
              <a:r>
                <a:rPr lang="en-US" sz="2400" dirty="0" err="1">
                  <a:solidFill>
                    <a:schemeClr val="bg1"/>
                  </a:solidFill>
                  <a:latin typeface="Comic Sans MS" panose="030F0702030302020204" pitchFamily="66" charset="0"/>
                </a:rPr>
                <a:t>dengan</a:t>
              </a:r>
              <a:r>
                <a:rPr lang="en-US" sz="24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 </a:t>
              </a:r>
              <a:r>
                <a:rPr lang="en-US" sz="2400" dirty="0" err="1">
                  <a:solidFill>
                    <a:schemeClr val="bg1"/>
                  </a:solidFill>
                  <a:latin typeface="Comic Sans MS" panose="030F0702030302020204" pitchFamily="66" charset="0"/>
                </a:rPr>
                <a:t>rapi</a:t>
              </a:r>
              <a:r>
                <a:rPr lang="en-US" sz="24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!</a:t>
              </a:r>
            </a:p>
          </p:txBody>
        </p:sp>
      </p:grpSp>
      <p:grpSp>
        <p:nvGrpSpPr>
          <p:cNvPr id="3" name="Grup 2">
            <a:extLst>
              <a:ext uri="{FF2B5EF4-FFF2-40B4-BE49-F238E27FC236}">
                <a16:creationId xmlns:a16="http://schemas.microsoft.com/office/drawing/2014/main" id="{D420E5E9-47F8-4585-9BCF-89E66F0275FC}"/>
              </a:ext>
            </a:extLst>
          </p:cNvPr>
          <p:cNvGrpSpPr/>
          <p:nvPr/>
        </p:nvGrpSpPr>
        <p:grpSpPr>
          <a:xfrm>
            <a:off x="1391730" y="4197532"/>
            <a:ext cx="2717538" cy="928729"/>
            <a:chOff x="2320198" y="4392264"/>
            <a:chExt cx="2717538" cy="928729"/>
          </a:xfrm>
        </p:grpSpPr>
        <p:sp>
          <p:nvSpPr>
            <p:cNvPr id="14" name="Balon Percakapan: Persegi dengan Sudut Lengkung 13">
              <a:extLst>
                <a:ext uri="{FF2B5EF4-FFF2-40B4-BE49-F238E27FC236}">
                  <a16:creationId xmlns:a16="http://schemas.microsoft.com/office/drawing/2014/main" id="{C8DB218A-F693-4CFA-9BEC-333AFDD92B1B}"/>
                </a:ext>
              </a:extLst>
            </p:cNvPr>
            <p:cNvSpPr/>
            <p:nvPr/>
          </p:nvSpPr>
          <p:spPr>
            <a:xfrm>
              <a:off x="2320199" y="4392264"/>
              <a:ext cx="2717537" cy="928729"/>
            </a:xfrm>
            <a:prstGeom prst="wedgeRoundRectCallout">
              <a:avLst>
                <a:gd name="adj1" fmla="val 67732"/>
                <a:gd name="adj2" fmla="val -47380"/>
                <a:gd name="adj3" fmla="val 16667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Kotak Teks 19">
              <a:extLst>
                <a:ext uri="{FF2B5EF4-FFF2-40B4-BE49-F238E27FC236}">
                  <a16:creationId xmlns:a16="http://schemas.microsoft.com/office/drawing/2014/main" id="{5A2E67B8-A097-491C-8226-323570F37C6F}"/>
                </a:ext>
              </a:extLst>
            </p:cNvPr>
            <p:cNvSpPr txBox="1"/>
            <p:nvPr/>
          </p:nvSpPr>
          <p:spPr>
            <a:xfrm>
              <a:off x="2320198" y="4392264"/>
              <a:ext cx="271753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chemeClr val="bg1"/>
                  </a:solidFill>
                  <a:latin typeface="Comic Sans MS" panose="030F0702030302020204" pitchFamily="66" charset="0"/>
                </a:rPr>
                <a:t>Kerjakan</a:t>
              </a:r>
              <a:r>
                <a:rPr lang="en-US" sz="2400" dirty="0" err="1">
                  <a:solidFill>
                    <a:srgbClr val="FF0000"/>
                  </a:solidFill>
                  <a:latin typeface="Comic Sans MS" panose="030F0702030302020204" pitchFamily="66" charset="0"/>
                </a:rPr>
                <a:t>lah</a:t>
              </a:r>
              <a:r>
                <a:rPr lang="en-US" sz="2400" dirty="0">
                  <a:latin typeface="Comic Sans MS" panose="030F0702030302020204" pitchFamily="66" charset="0"/>
                </a:rPr>
                <a:t> </a:t>
              </a:r>
              <a:r>
                <a:rPr lang="en-US" sz="2400" dirty="0" err="1">
                  <a:solidFill>
                    <a:schemeClr val="bg1"/>
                  </a:solidFill>
                  <a:latin typeface="Comic Sans MS" panose="030F0702030302020204" pitchFamily="66" charset="0"/>
                </a:rPr>
                <a:t>tugas</a:t>
              </a:r>
              <a:r>
                <a:rPr lang="en-US" sz="24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 </a:t>
              </a:r>
              <a:r>
                <a:rPr lang="en-US" sz="2400" dirty="0" err="1">
                  <a:solidFill>
                    <a:schemeClr val="bg1"/>
                  </a:solidFill>
                  <a:latin typeface="Comic Sans MS" panose="030F0702030302020204" pitchFamily="66" charset="0"/>
                </a:rPr>
                <a:t>dengan</a:t>
              </a:r>
              <a:r>
                <a:rPr lang="en-US" sz="24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 </a:t>
              </a:r>
              <a:r>
                <a:rPr lang="en-US" sz="2400" dirty="0" err="1">
                  <a:solidFill>
                    <a:schemeClr val="bg1"/>
                  </a:solidFill>
                  <a:latin typeface="Comic Sans MS" panose="030F0702030302020204" pitchFamily="66" charset="0"/>
                </a:rPr>
                <a:t>teliti</a:t>
              </a:r>
              <a:r>
                <a:rPr lang="en-US" sz="24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!</a:t>
              </a:r>
            </a:p>
          </p:txBody>
        </p:sp>
      </p:grpSp>
      <p:pic>
        <p:nvPicPr>
          <p:cNvPr id="8" name="Gambar 7">
            <a:extLst>
              <a:ext uri="{FF2B5EF4-FFF2-40B4-BE49-F238E27FC236}">
                <a16:creationId xmlns:a16="http://schemas.microsoft.com/office/drawing/2014/main" id="{A10505E8-6156-49EC-81BF-21980CC7922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22365" y="3888906"/>
            <a:ext cx="2124075" cy="2152650"/>
          </a:xfrm>
          <a:prstGeom prst="rect">
            <a:avLst/>
          </a:prstGeom>
        </p:spPr>
      </p:pic>
      <p:grpSp>
        <p:nvGrpSpPr>
          <p:cNvPr id="13" name="Grup 12">
            <a:extLst>
              <a:ext uri="{FF2B5EF4-FFF2-40B4-BE49-F238E27FC236}">
                <a16:creationId xmlns:a16="http://schemas.microsoft.com/office/drawing/2014/main" id="{E77E1A3D-BFFE-41C6-972D-1AAB45C4A054}"/>
              </a:ext>
            </a:extLst>
          </p:cNvPr>
          <p:cNvGrpSpPr/>
          <p:nvPr/>
        </p:nvGrpSpPr>
        <p:grpSpPr>
          <a:xfrm>
            <a:off x="8722883" y="4197532"/>
            <a:ext cx="2669320" cy="928729"/>
            <a:chOff x="8786323" y="4173624"/>
            <a:chExt cx="2669320" cy="928729"/>
          </a:xfrm>
        </p:grpSpPr>
        <p:sp>
          <p:nvSpPr>
            <p:cNvPr id="19" name="Balon Percakapan: Persegi dengan Sudut Lengkung 18">
              <a:extLst>
                <a:ext uri="{FF2B5EF4-FFF2-40B4-BE49-F238E27FC236}">
                  <a16:creationId xmlns:a16="http://schemas.microsoft.com/office/drawing/2014/main" id="{F5F12D27-5C4B-4F92-AF88-E581E6BBC3A3}"/>
                </a:ext>
              </a:extLst>
            </p:cNvPr>
            <p:cNvSpPr/>
            <p:nvPr/>
          </p:nvSpPr>
          <p:spPr>
            <a:xfrm rot="1914551">
              <a:off x="8794085" y="4173624"/>
              <a:ext cx="2627978" cy="928729"/>
            </a:xfrm>
            <a:prstGeom prst="wedgeRoundRectCallout">
              <a:avLst>
                <a:gd name="adj1" fmla="val -55023"/>
                <a:gd name="adj2" fmla="val 87496"/>
                <a:gd name="adj3" fmla="val 16667"/>
              </a:avLst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Kotak Teks 10">
              <a:extLst>
                <a:ext uri="{FF2B5EF4-FFF2-40B4-BE49-F238E27FC236}">
                  <a16:creationId xmlns:a16="http://schemas.microsoft.com/office/drawing/2014/main" id="{150E1880-9952-43A4-AC7E-C0C8ED0F94B9}"/>
                </a:ext>
              </a:extLst>
            </p:cNvPr>
            <p:cNvSpPr txBox="1"/>
            <p:nvPr/>
          </p:nvSpPr>
          <p:spPr>
            <a:xfrm rot="1997005">
              <a:off x="8786323" y="4225667"/>
              <a:ext cx="266932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>
                  <a:solidFill>
                    <a:schemeClr val="bg1"/>
                  </a:solidFill>
                  <a:latin typeface="Comic Sans MS" panose="030F0702030302020204" pitchFamily="66" charset="0"/>
                </a:rPr>
                <a:t>Buang</a:t>
              </a:r>
              <a:r>
                <a:rPr lang="en-US" sz="2400" dirty="0" err="1">
                  <a:solidFill>
                    <a:srgbClr val="FF0000"/>
                  </a:solidFill>
                  <a:latin typeface="Comic Sans MS" panose="030F0702030302020204" pitchFamily="66" charset="0"/>
                </a:rPr>
                <a:t>lah</a:t>
              </a:r>
              <a:r>
                <a:rPr lang="en-US" sz="24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 </a:t>
              </a:r>
              <a:r>
                <a:rPr lang="en-US" sz="2400" dirty="0" err="1">
                  <a:solidFill>
                    <a:schemeClr val="bg1"/>
                  </a:solidFill>
                  <a:latin typeface="Comic Sans MS" panose="030F0702030302020204" pitchFamily="66" charset="0"/>
                </a:rPr>
                <a:t>sampah</a:t>
              </a:r>
              <a:r>
                <a:rPr lang="en-US" sz="24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 </a:t>
              </a:r>
            </a:p>
            <a:p>
              <a:r>
                <a:rPr lang="en-US" sz="24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pada </a:t>
              </a:r>
              <a:r>
                <a:rPr lang="en-US" sz="2400" dirty="0" err="1">
                  <a:solidFill>
                    <a:schemeClr val="bg1"/>
                  </a:solidFill>
                  <a:latin typeface="Comic Sans MS" panose="030F0702030302020204" pitchFamily="66" charset="0"/>
                </a:rPr>
                <a:t>tempatnya</a:t>
              </a:r>
              <a:r>
                <a:rPr lang="en-US" sz="24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787831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300"/>
                    </a14:imgEffect>
                    <a14:imgEffect>
                      <a14:saturation sat="120000"/>
                    </a14:imgEffect>
                  </a14:imgLayer>
                </a14:imgProps>
              </a:ext>
            </a:extLst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D446B398-1309-415F-9F22-84D9A76CA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1148" y="0"/>
            <a:ext cx="8534400" cy="1507067"/>
          </a:xfrm>
        </p:spPr>
        <p:txBody>
          <a:bodyPr>
            <a:normAutofit/>
          </a:bodyPr>
          <a:lstStyle/>
          <a:p>
            <a:r>
              <a:rPr lang="en-US" sz="4400" b="1" cap="none" dirty="0" err="1">
                <a:ln w="3175" cmpd="sng">
                  <a:solidFill>
                    <a:srgbClr val="00B05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Ciri-ciri</a:t>
            </a:r>
            <a:r>
              <a:rPr lang="en-US" sz="4400" b="1" cap="none" dirty="0">
                <a:ln w="3175" cmpd="sng">
                  <a:solidFill>
                    <a:srgbClr val="00B05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400" b="1" cap="none" dirty="0" err="1">
                <a:ln w="3175" cmpd="sng">
                  <a:solidFill>
                    <a:srgbClr val="00B05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Kalimat</a:t>
            </a:r>
            <a:r>
              <a:rPr lang="en-US" sz="4400" b="1" cap="none" dirty="0">
                <a:ln w="3175" cmpd="sng">
                  <a:solidFill>
                    <a:srgbClr val="00B05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400" b="1" cap="none" dirty="0" err="1">
                <a:ln w="3175" cmpd="sng">
                  <a:solidFill>
                    <a:srgbClr val="00B05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Perintah</a:t>
            </a:r>
            <a:r>
              <a:rPr lang="en-US" sz="4400" b="1" cap="none" dirty="0">
                <a:ln w="3175" cmpd="sng">
                  <a:solidFill>
                    <a:srgbClr val="00B050"/>
                  </a:solidFill>
                </a:ln>
                <a:solidFill>
                  <a:srgbClr val="FF0000"/>
                </a:solidFill>
                <a:latin typeface="Comic Sans MS" panose="030F0702030302020204" pitchFamily="66" charset="0"/>
              </a:rPr>
              <a:t>:</a:t>
            </a:r>
          </a:p>
        </p:txBody>
      </p:sp>
      <p:sp>
        <p:nvSpPr>
          <p:cNvPr id="4" name="Kotak Teks 3">
            <a:extLst>
              <a:ext uri="{FF2B5EF4-FFF2-40B4-BE49-F238E27FC236}">
                <a16:creationId xmlns:a16="http://schemas.microsoft.com/office/drawing/2014/main" id="{AAB45E52-0E3D-4158-9301-B37A7A3F6195}"/>
              </a:ext>
            </a:extLst>
          </p:cNvPr>
          <p:cNvSpPr txBox="1"/>
          <p:nvPr/>
        </p:nvSpPr>
        <p:spPr>
          <a:xfrm>
            <a:off x="1060180" y="3518665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1. </a:t>
            </a:r>
            <a:r>
              <a:rPr lang="en-US" sz="28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Simpan</a:t>
            </a:r>
            <a:r>
              <a:rPr lang="en-US" sz="28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lah</a:t>
            </a:r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buku</a:t>
            </a:r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itu</a:t>
            </a:r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 di </a:t>
            </a:r>
            <a:r>
              <a:rPr lang="en-US" sz="28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rak</a:t>
            </a:r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buku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!</a:t>
            </a:r>
          </a:p>
        </p:txBody>
      </p:sp>
      <p:sp>
        <p:nvSpPr>
          <p:cNvPr id="6" name="Kotak Teks 5">
            <a:extLst>
              <a:ext uri="{FF2B5EF4-FFF2-40B4-BE49-F238E27FC236}">
                <a16:creationId xmlns:a16="http://schemas.microsoft.com/office/drawing/2014/main" id="{2E55E144-59D3-4F5D-8247-8A9B8458CE77}"/>
              </a:ext>
            </a:extLst>
          </p:cNvPr>
          <p:cNvSpPr txBox="1"/>
          <p:nvPr/>
        </p:nvSpPr>
        <p:spPr>
          <a:xfrm>
            <a:off x="1060180" y="4331084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2. Rina, </a:t>
            </a:r>
            <a:r>
              <a:rPr lang="en-US" sz="28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bersihkan</a:t>
            </a:r>
            <a:r>
              <a:rPr lang="en-US" sz="28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lah</a:t>
            </a:r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meja</a:t>
            </a:r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itu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!</a:t>
            </a:r>
          </a:p>
        </p:txBody>
      </p:sp>
      <p:sp>
        <p:nvSpPr>
          <p:cNvPr id="8" name="Kotak Teks 7">
            <a:extLst>
              <a:ext uri="{FF2B5EF4-FFF2-40B4-BE49-F238E27FC236}">
                <a16:creationId xmlns:a16="http://schemas.microsoft.com/office/drawing/2014/main" id="{E9A968DF-5D04-4511-A938-480650F4460E}"/>
              </a:ext>
            </a:extLst>
          </p:cNvPr>
          <p:cNvSpPr txBox="1"/>
          <p:nvPr/>
        </p:nvSpPr>
        <p:spPr>
          <a:xfrm>
            <a:off x="1060180" y="5133652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3. Diana, </a:t>
            </a:r>
            <a:r>
              <a:rPr lang="en-US" sz="28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buang</a:t>
            </a:r>
            <a:r>
              <a:rPr lang="en-US" sz="28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lah</a:t>
            </a:r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sampah</a:t>
            </a:r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 pada </a:t>
            </a:r>
            <a:r>
              <a:rPr lang="en-US" sz="28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tempatnya</a:t>
            </a:r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!</a:t>
            </a:r>
          </a:p>
        </p:txBody>
      </p:sp>
      <p:sp>
        <p:nvSpPr>
          <p:cNvPr id="10" name="Kotak Teks 9">
            <a:extLst>
              <a:ext uri="{FF2B5EF4-FFF2-40B4-BE49-F238E27FC236}">
                <a16:creationId xmlns:a16="http://schemas.microsoft.com/office/drawing/2014/main" id="{048A0BC8-0A2D-41C6-B373-5F3DA20BABAA}"/>
              </a:ext>
            </a:extLst>
          </p:cNvPr>
          <p:cNvSpPr txBox="1"/>
          <p:nvPr/>
        </p:nvSpPr>
        <p:spPr>
          <a:xfrm>
            <a:off x="1116452" y="1380458"/>
            <a:ext cx="96734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mic Sans MS" panose="030F0702030302020204" pitchFamily="66" charset="0"/>
              </a:rPr>
              <a:t>1. </a:t>
            </a:r>
            <a:r>
              <a:rPr lang="en-US" sz="2800" dirty="0" err="1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Kalimat</a:t>
            </a:r>
            <a:r>
              <a:rPr lang="en-US" sz="28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perintah</a:t>
            </a:r>
            <a:r>
              <a:rPr lang="en-US" sz="28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diakhiri</a:t>
            </a:r>
            <a:r>
              <a:rPr lang="en-US" sz="28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tanda</a:t>
            </a:r>
            <a:r>
              <a:rPr lang="en-US" sz="28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seru</a:t>
            </a:r>
            <a:r>
              <a:rPr lang="en-US" sz="28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(!) </a:t>
            </a:r>
          </a:p>
        </p:txBody>
      </p:sp>
      <p:sp>
        <p:nvSpPr>
          <p:cNvPr id="12" name="Kotak Teks 11">
            <a:extLst>
              <a:ext uri="{FF2B5EF4-FFF2-40B4-BE49-F238E27FC236}">
                <a16:creationId xmlns:a16="http://schemas.microsoft.com/office/drawing/2014/main" id="{B451C74E-0C2E-4F44-BAB6-DB2DC1F69F4A}"/>
              </a:ext>
            </a:extLst>
          </p:cNvPr>
          <p:cNvSpPr txBox="1"/>
          <p:nvPr/>
        </p:nvSpPr>
        <p:spPr>
          <a:xfrm>
            <a:off x="1116452" y="1995339"/>
            <a:ext cx="5345722" cy="6671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sz="28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2800" dirty="0" err="1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Diberi</a:t>
            </a:r>
            <a:r>
              <a:rPr lang="en-US" sz="28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akhiran</a:t>
            </a:r>
            <a:r>
              <a:rPr lang="en-US" sz="2800" dirty="0">
                <a:solidFill>
                  <a:srgbClr val="00206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lah</a:t>
            </a:r>
            <a:r>
              <a:rPr lang="en-US" sz="28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14" name="Kotak Teks 13">
            <a:extLst>
              <a:ext uri="{FF2B5EF4-FFF2-40B4-BE49-F238E27FC236}">
                <a16:creationId xmlns:a16="http://schemas.microsoft.com/office/drawing/2014/main" id="{5B86642A-5250-4BD6-A9AE-EB38D3553177}"/>
              </a:ext>
            </a:extLst>
          </p:cNvPr>
          <p:cNvSpPr txBox="1"/>
          <p:nvPr/>
        </p:nvSpPr>
        <p:spPr>
          <a:xfrm>
            <a:off x="1060180" y="2669275"/>
            <a:ext cx="6175716" cy="7493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3200" b="1" dirty="0" err="1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Contoh</a:t>
            </a:r>
            <a:r>
              <a:rPr lang="en-US" sz="3200" b="1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kalimat</a:t>
            </a:r>
            <a:r>
              <a:rPr lang="en-US" sz="3200" b="1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perintah</a:t>
            </a:r>
            <a:r>
              <a:rPr lang="en-US" sz="3200" b="1" dirty="0">
                <a:solidFill>
                  <a:srgbClr val="C0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6319254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8" grpId="0"/>
      <p:bldP spid="10" grpId="0"/>
      <p:bldP spid="12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300"/>
                    </a14:imgEffect>
                  </a14:imgLayer>
                </a14:imgProps>
              </a:ext>
            </a:extLst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Judul 1">
            <a:extLst>
              <a:ext uri="{FF2B5EF4-FFF2-40B4-BE49-F238E27FC236}">
                <a16:creationId xmlns:a16="http://schemas.microsoft.com/office/drawing/2014/main" id="{593DC4C4-611C-470E-9360-CD19AA035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7101" y="548377"/>
            <a:ext cx="9425354" cy="1507067"/>
          </a:xfrm>
        </p:spPr>
        <p:txBody>
          <a:bodyPr>
            <a:normAutofit/>
            <a:scene3d>
              <a:camera prst="perspectiveBelow"/>
              <a:lightRig rig="threePt" dir="t"/>
            </a:scene3d>
          </a:bodyPr>
          <a:lstStyle/>
          <a:p>
            <a:r>
              <a:rPr lang="en-US" sz="4000" b="1" cap="none" dirty="0" err="1">
                <a:solidFill>
                  <a:srgbClr val="C00000"/>
                </a:solidFill>
                <a:latin typeface="Comic Sans MS" panose="030F0702030302020204" pitchFamily="66" charset="0"/>
              </a:rPr>
              <a:t>Pengertian</a:t>
            </a:r>
            <a:r>
              <a:rPr lang="en-US" sz="4000" b="1" cap="none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solidFill>
                  <a:srgbClr val="C00000"/>
                </a:solidFill>
                <a:latin typeface="Comic Sans MS" panose="030F0702030302020204" pitchFamily="66" charset="0"/>
              </a:rPr>
              <a:t>Kalimat</a:t>
            </a:r>
            <a:r>
              <a:rPr lang="en-US" sz="4000" b="1" cap="none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b="1" cap="none" dirty="0" err="1">
                <a:solidFill>
                  <a:srgbClr val="C00000"/>
                </a:solidFill>
                <a:latin typeface="Comic Sans MS" panose="030F0702030302020204" pitchFamily="66" charset="0"/>
              </a:rPr>
              <a:t>Perintah</a:t>
            </a:r>
            <a:endParaRPr lang="en-US" sz="4000" b="1" cap="none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Kotak Teks 5">
            <a:extLst>
              <a:ext uri="{FF2B5EF4-FFF2-40B4-BE49-F238E27FC236}">
                <a16:creationId xmlns:a16="http://schemas.microsoft.com/office/drawing/2014/main" id="{8F06D2ED-5384-411B-A074-565760222E83}"/>
              </a:ext>
            </a:extLst>
          </p:cNvPr>
          <p:cNvSpPr txBox="1"/>
          <p:nvPr/>
        </p:nvSpPr>
        <p:spPr>
          <a:xfrm>
            <a:off x="2039815" y="2349306"/>
            <a:ext cx="8478129" cy="1959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Kalimat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perintah</a:t>
            </a:r>
            <a:r>
              <a:rPr lang="en-US" sz="28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adalah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kalimat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yang </a:t>
            </a:r>
            <a:r>
              <a:rPr lang="en-US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meminta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orang lain </a:t>
            </a:r>
            <a:r>
              <a:rPr lang="en-US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untuk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melakukan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sesuatu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yang </a:t>
            </a:r>
            <a:r>
              <a:rPr lang="en-US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kita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>
                <a:solidFill>
                  <a:srgbClr val="FF0000"/>
                </a:solidFill>
                <a:latin typeface="Comic Sans MS" panose="030F0702030302020204" pitchFamily="66" charset="0"/>
              </a:rPr>
              <a:t>inginkan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683862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theme/theme1.xml><?xml version="1.0" encoding="utf-8"?>
<a:theme xmlns:a="http://schemas.openxmlformats.org/drawingml/2006/main" name="Irisan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903</TotalTime>
  <Words>202</Words>
  <Application>Microsoft Office PowerPoint</Application>
  <PresentationFormat>Layar Lebar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 Dipakai</vt:lpstr>
      </vt:variant>
      <vt:variant>
        <vt:i4>3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7</vt:i4>
      </vt:variant>
    </vt:vector>
  </HeadingPairs>
  <TitlesOfParts>
    <vt:vector size="11" baseType="lpstr">
      <vt:lpstr>Century Gothic</vt:lpstr>
      <vt:lpstr>Comic Sans MS</vt:lpstr>
      <vt:lpstr>Wingdings 3</vt:lpstr>
      <vt:lpstr>Irisan</vt:lpstr>
      <vt:lpstr>Presentasi PowerPoint</vt:lpstr>
      <vt:lpstr>Perhatikan percapakan berikut ini!</vt:lpstr>
      <vt:lpstr>Ciri-ciri Kalimat  Ajakan </vt:lpstr>
      <vt:lpstr>Pengertian Kalimat Ajakan</vt:lpstr>
      <vt:lpstr>Perhatikan gambar berikut ini!</vt:lpstr>
      <vt:lpstr>Ciri-ciri Kalimat Perintah:</vt:lpstr>
      <vt:lpstr>Pengertian Kalimat Perintah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Presentasi PowerPoint</dc:title>
  <dc:creator>62821</dc:creator>
  <cp:lastModifiedBy>62821</cp:lastModifiedBy>
  <cp:revision>43</cp:revision>
  <dcterms:created xsi:type="dcterms:W3CDTF">2020-07-21T04:57:16Z</dcterms:created>
  <dcterms:modified xsi:type="dcterms:W3CDTF">2020-07-24T02:51:30Z</dcterms:modified>
</cp:coreProperties>
</file>