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5B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50" autoAdjust="0"/>
    <p:restoredTop sz="94660"/>
  </p:normalViewPr>
  <p:slideViewPr>
    <p:cSldViewPr>
      <p:cViewPr varScale="1">
        <p:scale>
          <a:sx n="68" d="100"/>
          <a:sy n="6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7932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6493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4501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3206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74743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8689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46592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0060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93258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84546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56276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012FF-EC5F-4126-9F29-F917382B2097}" type="datetimeFigureOut">
              <a:rPr lang="id-ID" smtClean="0"/>
              <a:pPr/>
              <a:t>23/03/2019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383C4-F4B8-4979-8686-C3B37237D81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3087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:\petra\The-past-794x529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9298" cy="609569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6000768"/>
            <a:ext cx="7500990" cy="857232"/>
          </a:xfrm>
        </p:spPr>
        <p:txBody>
          <a:bodyPr>
            <a:noAutofit/>
          </a:bodyPr>
          <a:lstStyle/>
          <a:p>
            <a:r>
              <a:rPr lang="id-ID" sz="6000" dirty="0" smtClean="0">
                <a:latin typeface="Aharoni" pitchFamily="2" charset="-79"/>
                <a:cs typeface="Aharoni" pitchFamily="2" charset="-79"/>
              </a:rPr>
              <a:t>SIMPLE PAST TENSE</a:t>
            </a:r>
            <a:endParaRPr lang="id-ID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977052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                        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642910" y="3071810"/>
            <a:ext cx="1643074" cy="157163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600" dirty="0" smtClean="0"/>
              <a:t>S</a:t>
            </a:r>
            <a:endParaRPr lang="id-ID" sz="9600" dirty="0"/>
          </a:p>
        </p:txBody>
      </p:sp>
      <p:sp>
        <p:nvSpPr>
          <p:cNvPr id="8" name="Plus 7"/>
          <p:cNvSpPr/>
          <p:nvPr/>
        </p:nvSpPr>
        <p:spPr>
          <a:xfrm>
            <a:off x="2643174" y="3357562"/>
            <a:ext cx="928694" cy="10001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786182" y="3143248"/>
            <a:ext cx="1643074" cy="1571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 smtClean="0"/>
              <a:t>DID NOT </a:t>
            </a:r>
          </a:p>
          <a:p>
            <a:pPr algn="ctr"/>
            <a:r>
              <a:rPr lang="id-ID" sz="3200" b="1" dirty="0" smtClean="0"/>
              <a:t>(DIDN’T)</a:t>
            </a:r>
            <a:endParaRPr lang="id-ID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6715140" y="3143248"/>
            <a:ext cx="1643074" cy="15716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600" dirty="0" smtClean="0"/>
              <a:t>V1</a:t>
            </a:r>
            <a:endParaRPr lang="id-ID" sz="9600" dirty="0"/>
          </a:p>
        </p:txBody>
      </p:sp>
      <p:sp>
        <p:nvSpPr>
          <p:cNvPr id="11" name="Plus 10"/>
          <p:cNvSpPr/>
          <p:nvPr/>
        </p:nvSpPr>
        <p:spPr>
          <a:xfrm>
            <a:off x="5643570" y="3357562"/>
            <a:ext cx="928694" cy="10001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2" name="Picture 2" descr="M:\petra\download.png"/>
          <p:cNvPicPr>
            <a:picLocks noChangeAspect="1" noChangeArrowheads="1"/>
          </p:cNvPicPr>
          <p:nvPr/>
        </p:nvPicPr>
        <p:blipFill>
          <a:blip r:embed="rId2"/>
          <a:srcRect b="16560"/>
          <a:stretch>
            <a:fillRect/>
          </a:stretch>
        </p:blipFill>
        <p:spPr bwMode="auto">
          <a:xfrm>
            <a:off x="2714612" y="357166"/>
            <a:ext cx="3863096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M:\petra\9737-wallpaper-ppt-terbaru-2015_371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80" y="0"/>
            <a:ext cx="9163080" cy="687231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428868"/>
            <a:ext cx="7286676" cy="1143000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He </a:t>
            </a:r>
            <a:r>
              <a:rPr lang="id-ID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did not </a:t>
            </a:r>
            <a:r>
              <a:rPr lang="id-ID" dirty="0" smtClean="0">
                <a:solidFill>
                  <a:srgbClr val="425B8E"/>
                </a:solidFill>
                <a:latin typeface="Aharoni" pitchFamily="2" charset="-79"/>
                <a:cs typeface="Aharoni" pitchFamily="2" charset="-79"/>
              </a:rPr>
              <a:t>eat </a:t>
            </a:r>
            <a:r>
              <a:rPr lang="id-ID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this snack</a:t>
            </a:r>
          </a:p>
        </p:txBody>
      </p:sp>
      <p:sp>
        <p:nvSpPr>
          <p:cNvPr id="6" name="Round Diagonal Corner Rectangle 5"/>
          <p:cNvSpPr/>
          <p:nvPr/>
        </p:nvSpPr>
        <p:spPr>
          <a:xfrm>
            <a:off x="1071538" y="928670"/>
            <a:ext cx="6786610" cy="1428760"/>
          </a:xfrm>
          <a:prstGeom prst="round2Diag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dirty="0" smtClean="0">
                <a:latin typeface="Aharoni" pitchFamily="2" charset="-79"/>
                <a:cs typeface="Aharoni" pitchFamily="2" charset="-79"/>
              </a:rPr>
              <a:t>I </a:t>
            </a:r>
            <a:r>
              <a:rPr lang="id-ID" sz="4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did not </a:t>
            </a:r>
            <a:r>
              <a:rPr lang="id-ID" sz="44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play</a:t>
            </a:r>
            <a:r>
              <a:rPr lang="id-ID" sz="4400" dirty="0" smtClean="0">
                <a:latin typeface="Aharoni" pitchFamily="2" charset="-79"/>
                <a:cs typeface="Aharoni" pitchFamily="2" charset="-79"/>
              </a:rPr>
              <a:t> soccer, yesterday</a:t>
            </a:r>
            <a:endParaRPr lang="id-ID" sz="4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4143380"/>
            <a:ext cx="6000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 </a:t>
            </a:r>
            <a:r>
              <a:rPr lang="id-ID" sz="36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did not </a:t>
            </a:r>
            <a:r>
              <a:rPr lang="id-ID" sz="36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last night.</a:t>
            </a:r>
          </a:p>
          <a:p>
            <a:pPr algn="ctr"/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  <a:endParaRPr lang="id-ID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id-ID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                        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3786182" y="3214686"/>
            <a:ext cx="1643074" cy="157163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600" dirty="0" smtClean="0"/>
              <a:t>S</a:t>
            </a:r>
            <a:endParaRPr lang="id-ID" sz="9600" dirty="0"/>
          </a:p>
        </p:txBody>
      </p:sp>
      <p:sp>
        <p:nvSpPr>
          <p:cNvPr id="8" name="Plus 7"/>
          <p:cNvSpPr/>
          <p:nvPr/>
        </p:nvSpPr>
        <p:spPr>
          <a:xfrm>
            <a:off x="2643174" y="3357562"/>
            <a:ext cx="928694" cy="10001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642910" y="3214686"/>
            <a:ext cx="1714512" cy="16430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7200" b="1" dirty="0" smtClean="0"/>
              <a:t>DID</a:t>
            </a:r>
            <a:endParaRPr lang="id-ID" sz="7200" b="1" dirty="0"/>
          </a:p>
        </p:txBody>
      </p:sp>
      <p:sp>
        <p:nvSpPr>
          <p:cNvPr id="10" name="Rectangle 9"/>
          <p:cNvSpPr/>
          <p:nvPr/>
        </p:nvSpPr>
        <p:spPr>
          <a:xfrm>
            <a:off x="6715140" y="3143248"/>
            <a:ext cx="1643074" cy="15716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600" dirty="0" smtClean="0"/>
              <a:t>V1</a:t>
            </a:r>
            <a:endParaRPr lang="id-ID" sz="9600" dirty="0"/>
          </a:p>
        </p:txBody>
      </p:sp>
      <p:sp>
        <p:nvSpPr>
          <p:cNvPr id="11" name="Plus 10"/>
          <p:cNvSpPr/>
          <p:nvPr/>
        </p:nvSpPr>
        <p:spPr>
          <a:xfrm>
            <a:off x="5643570" y="3357562"/>
            <a:ext cx="928694" cy="10001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8194" name="Picture 2" descr="M:\petra\images.jpg"/>
          <p:cNvPicPr>
            <a:picLocks noChangeAspect="1" noChangeArrowheads="1"/>
          </p:cNvPicPr>
          <p:nvPr/>
        </p:nvPicPr>
        <p:blipFill>
          <a:blip r:embed="rId2"/>
          <a:srcRect l="7378" r="7773"/>
          <a:stretch>
            <a:fillRect/>
          </a:stretch>
        </p:blipFill>
        <p:spPr bwMode="auto">
          <a:xfrm>
            <a:off x="3214678" y="357166"/>
            <a:ext cx="2714644" cy="179166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M:\petra\9737-wallpaper-ppt-terbaru-2015_371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80" y="0"/>
            <a:ext cx="9163080" cy="687231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428868"/>
            <a:ext cx="7286676" cy="1143000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Did</a:t>
            </a:r>
            <a:r>
              <a:rPr lang="id-ID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she </a:t>
            </a:r>
            <a:r>
              <a:rPr lang="id-ID" dirty="0" smtClean="0">
                <a:solidFill>
                  <a:srgbClr val="425B8E"/>
                </a:solidFill>
                <a:latin typeface="Aharoni" pitchFamily="2" charset="-79"/>
                <a:cs typeface="Aharoni" pitchFamily="2" charset="-79"/>
              </a:rPr>
              <a:t>eat </a:t>
            </a:r>
            <a:r>
              <a:rPr lang="id-ID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her meal ?</a:t>
            </a:r>
            <a:endParaRPr lang="id-ID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1071538" y="928670"/>
            <a:ext cx="6786610" cy="1428760"/>
          </a:xfrm>
          <a:prstGeom prst="round2Diag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4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Did</a:t>
            </a:r>
            <a:r>
              <a:rPr lang="id-ID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you </a:t>
            </a:r>
            <a:r>
              <a:rPr lang="id-ID" sz="44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read</a:t>
            </a:r>
            <a:r>
              <a:rPr lang="id-ID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some book ?</a:t>
            </a:r>
            <a:endParaRPr lang="id-ID" sz="4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4143380"/>
            <a:ext cx="60007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Did</a:t>
            </a:r>
            <a:r>
              <a:rPr lang="id-ID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they </a:t>
            </a:r>
            <a:r>
              <a:rPr lang="id-ID" sz="44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play</a:t>
            </a:r>
            <a:r>
              <a:rPr lang="id-ID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soccer ?</a:t>
            </a:r>
          </a:p>
          <a:p>
            <a:pPr algn="ctr"/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  <a:endParaRPr lang="id-ID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id-ID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haroni" pitchFamily="2" charset="-79"/>
                <a:cs typeface="Aharoni" pitchFamily="2" charset="-79"/>
              </a:rPr>
              <a:t>Last year, I (go) to England on holiday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4000" dirty="0" smtClean="0">
                <a:latin typeface="Aharoni" pitchFamily="2" charset="-79"/>
                <a:cs typeface="Aharoni" pitchFamily="2" charset="-79"/>
              </a:rPr>
              <a:t>It (be) fantastic</a:t>
            </a: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(visit) a lot of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interesting places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. I (be) with two friends of mine.</a:t>
            </a: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haroni" pitchFamily="2" charset="-79"/>
                <a:cs typeface="Aharoni" pitchFamily="2" charset="-79"/>
              </a:rPr>
              <a:t>Last year, I </a:t>
            </a:r>
            <a:r>
              <a:rPr lang="id-ID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WENT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 to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England on holiday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4000" dirty="0" smtClean="0">
                <a:latin typeface="Aharoni" pitchFamily="2" charset="-79"/>
                <a:cs typeface="Aharoni" pitchFamily="2" charset="-79"/>
              </a:rPr>
              <a:t>It (be) fantastic</a:t>
            </a: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(visit) a lot of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interesting places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. I (be) with two friends of mine.</a:t>
            </a: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haroni" pitchFamily="2" charset="-79"/>
                <a:cs typeface="Aharoni" pitchFamily="2" charset="-79"/>
              </a:rPr>
              <a:t>Last year, I </a:t>
            </a:r>
            <a:r>
              <a:rPr lang="id-ID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WENT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 to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England on holiday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4000" dirty="0" smtClean="0">
                <a:latin typeface="Aharoni" pitchFamily="2" charset="-79"/>
                <a:cs typeface="Aharoni" pitchFamily="2" charset="-79"/>
              </a:rPr>
              <a:t>It </a:t>
            </a:r>
            <a:r>
              <a:rPr lang="id-ID" sz="4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WAS</a:t>
            </a:r>
            <a:r>
              <a:rPr lang="id-ID" sz="4000" dirty="0" smtClean="0">
                <a:latin typeface="Aharoni" pitchFamily="2" charset="-79"/>
                <a:cs typeface="Aharoni" pitchFamily="2" charset="-79"/>
              </a:rPr>
              <a:t> fantastic</a:t>
            </a:r>
            <a:endParaRPr lang="id-ID" sz="40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(visit) a lot of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interesting places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. I (be) with two friends of mine.</a:t>
            </a: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haroni" pitchFamily="2" charset="-79"/>
                <a:cs typeface="Aharoni" pitchFamily="2" charset="-79"/>
              </a:rPr>
              <a:t>Last year, I </a:t>
            </a:r>
            <a:r>
              <a:rPr lang="id-ID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WENT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 to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England on holiday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4000" dirty="0" smtClean="0">
                <a:latin typeface="Aharoni" pitchFamily="2" charset="-79"/>
                <a:cs typeface="Aharoni" pitchFamily="2" charset="-79"/>
              </a:rPr>
              <a:t>It </a:t>
            </a:r>
            <a:r>
              <a:rPr lang="id-ID" sz="4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WAS</a:t>
            </a:r>
            <a:r>
              <a:rPr lang="id-ID" sz="4000" dirty="0" smtClean="0">
                <a:latin typeface="Aharoni" pitchFamily="2" charset="-79"/>
                <a:cs typeface="Aharoni" pitchFamily="2" charset="-79"/>
              </a:rPr>
              <a:t> fantastic</a:t>
            </a:r>
            <a:endParaRPr lang="id-ID" sz="40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 </a:t>
            </a:r>
            <a:r>
              <a:rPr lang="id-ID" sz="23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VISITED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 a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lot of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interesting places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. I (be) with two friends of mine.</a:t>
            </a: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haroni" pitchFamily="2" charset="-79"/>
                <a:cs typeface="Aharoni" pitchFamily="2" charset="-79"/>
              </a:rPr>
              <a:t>Last year, I </a:t>
            </a:r>
            <a:r>
              <a:rPr lang="id-ID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WENT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 to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England on holiday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4000" dirty="0" smtClean="0">
                <a:latin typeface="Aharoni" pitchFamily="2" charset="-79"/>
                <a:cs typeface="Aharoni" pitchFamily="2" charset="-79"/>
              </a:rPr>
              <a:t>It </a:t>
            </a:r>
            <a:r>
              <a:rPr lang="id-ID" sz="4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WAS</a:t>
            </a:r>
            <a:r>
              <a:rPr lang="id-ID" sz="4000" dirty="0" smtClean="0">
                <a:latin typeface="Aharoni" pitchFamily="2" charset="-79"/>
                <a:cs typeface="Aharoni" pitchFamily="2" charset="-79"/>
              </a:rPr>
              <a:t> fantastic</a:t>
            </a:r>
            <a:endParaRPr lang="id-ID" sz="40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 </a:t>
            </a:r>
            <a:r>
              <a:rPr lang="id-ID" sz="23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VISITED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 a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lot of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interesting places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. I </a:t>
            </a:r>
            <a:r>
              <a:rPr lang="id-ID" sz="23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WAS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 with </a:t>
            </a:r>
            <a:r>
              <a:rPr lang="id-ID" sz="2300" dirty="0" smtClean="0">
                <a:latin typeface="Aharoni" pitchFamily="2" charset="-79"/>
                <a:cs typeface="Aharoni" pitchFamily="2" charset="-79"/>
              </a:rPr>
              <a:t>two friends of mine.</a:t>
            </a: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800" dirty="0" smtClean="0"/>
              <a:t>	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morning, we (walk) in the streets of London.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3200" dirty="0" smtClean="0"/>
              <a:t>	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the evening, we (join) swimming club.</a:t>
            </a: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The weather (was) strangely fine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2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M:\petra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512064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800" dirty="0" smtClean="0"/>
              <a:t>	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morning, we </a:t>
            </a:r>
            <a:r>
              <a:rPr lang="id-ID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WALKED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 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streets of London.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3200" dirty="0" smtClean="0"/>
              <a:t>	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800" dirty="0" smtClean="0">
                <a:latin typeface="Aharoni" pitchFamily="2" charset="-79"/>
                <a:cs typeface="Aharoni" pitchFamily="2" charset="-79"/>
              </a:rPr>
              <a:t>the evening, we (join) swimming club.</a:t>
            </a: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The weather 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(be) 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strangely fine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2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800" dirty="0" smtClean="0"/>
              <a:t>	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morning, we </a:t>
            </a:r>
            <a:r>
              <a:rPr lang="id-ID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WALKED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 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streets of London.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400" dirty="0" smtClean="0"/>
              <a:t>	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evening, we </a:t>
            </a:r>
            <a:r>
              <a:rPr lang="id-ID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JOINED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 swimming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club.</a:t>
            </a: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786322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The weather 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(be) 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strangely fine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2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petra\wallpaper-ppt-background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076" y="214290"/>
            <a:ext cx="7000924" cy="1143000"/>
          </a:xfrm>
        </p:spPr>
        <p:txBody>
          <a:bodyPr>
            <a:noAutofit/>
          </a:bodyPr>
          <a:lstStyle/>
          <a:p>
            <a:r>
              <a:rPr lang="id-ID" sz="7200" dirty="0" smtClean="0">
                <a:latin typeface="Aharoni" pitchFamily="2" charset="-79"/>
                <a:cs typeface="Aharoni" pitchFamily="2" charset="-79"/>
              </a:rPr>
              <a:t>EXERCISE</a:t>
            </a:r>
            <a:endParaRPr lang="id-ID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178592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800" dirty="0" smtClean="0"/>
              <a:t>	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morning, we </a:t>
            </a:r>
            <a:r>
              <a:rPr lang="id-ID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WALKED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 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streets of London.</a:t>
            </a:r>
          </a:p>
          <a:p>
            <a:pPr algn="ctr"/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400" dirty="0" smtClean="0"/>
              <a:t>	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In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the evening, we </a:t>
            </a:r>
            <a:r>
              <a:rPr lang="id-ID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JOINED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 swimming </a:t>
            </a:r>
            <a:r>
              <a:rPr lang="id-ID" sz="2400" dirty="0" smtClean="0">
                <a:latin typeface="Aharoni" pitchFamily="2" charset="-79"/>
                <a:cs typeface="Aharoni" pitchFamily="2" charset="-79"/>
              </a:rPr>
              <a:t>club.</a:t>
            </a:r>
          </a:p>
          <a:p>
            <a:pPr algn="ctr"/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4857760"/>
            <a:ext cx="47149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</a:p>
          <a:p>
            <a:pPr marL="514350" indent="-514350"/>
            <a:r>
              <a:rPr lang="id-ID" sz="23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The weather </a:t>
            </a:r>
            <a:r>
              <a:rPr lang="id-ID" sz="3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WAS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 strangely 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fine</a:t>
            </a:r>
            <a:r>
              <a:rPr lang="id-ID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2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42" name="Picture 2" descr="M:\petra\f9571016108f61b19e98452830a098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:\petra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251189" cy="6929462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92867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id-ID" sz="4000" dirty="0" smtClean="0">
              <a:latin typeface="Trebuchet MS" pitchFamily="34" charset="0"/>
              <a:ea typeface="Gulim" pitchFamily="34" charset="-127"/>
            </a:endParaRPr>
          </a:p>
          <a:p>
            <a:pPr algn="ctr">
              <a:buNone/>
            </a:pP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To </a:t>
            </a: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talk about actions </a:t>
            </a:r>
            <a:endParaRPr lang="id-ID" sz="4000" b="1" dirty="0" smtClean="0">
              <a:latin typeface="Andalus" pitchFamily="18" charset="-78"/>
              <a:ea typeface="Kozuka Gothic Pro EL" pitchFamily="34" charset="-128"/>
              <a:cs typeface="Andalus" pitchFamily="18" charset="-78"/>
            </a:endParaRPr>
          </a:p>
          <a:p>
            <a:pPr algn="ctr">
              <a:buNone/>
            </a:pP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or </a:t>
            </a:r>
          </a:p>
          <a:p>
            <a:pPr algn="ctr">
              <a:buNone/>
            </a:pP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situations </a:t>
            </a:r>
          </a:p>
          <a:p>
            <a:pPr algn="ctr">
              <a:buNone/>
            </a:pP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that </a:t>
            </a: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happened and finished </a:t>
            </a:r>
            <a:endParaRPr lang="id-ID" sz="4000" b="1" dirty="0" smtClean="0">
              <a:latin typeface="Andalus" pitchFamily="18" charset="-78"/>
              <a:ea typeface="Kozuka Gothic Pro EL" pitchFamily="34" charset="-128"/>
              <a:cs typeface="Andalus" pitchFamily="18" charset="-78"/>
            </a:endParaRPr>
          </a:p>
          <a:p>
            <a:pPr algn="ctr">
              <a:buNone/>
            </a:pP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in </a:t>
            </a:r>
            <a:r>
              <a:rPr lang="id-ID" sz="4000" b="1" dirty="0" smtClean="0">
                <a:latin typeface="Andalus" pitchFamily="18" charset="-78"/>
                <a:ea typeface="Kozuka Gothic Pro EL" pitchFamily="34" charset="-128"/>
                <a:cs typeface="Andalus" pitchFamily="18" charset="-78"/>
              </a:rPr>
              <a:t>the past.</a:t>
            </a:r>
          </a:p>
          <a:p>
            <a:endParaRPr lang="id-ID" dirty="0">
              <a:latin typeface="Trebuchet MS" pitchFamily="34" charset="0"/>
              <a:ea typeface="Gulim" pitchFamily="34" charset="-127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                        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pic>
        <p:nvPicPr>
          <p:cNvPr id="4098" name="Picture 2" descr="M:\petra\download (1).jpg"/>
          <p:cNvPicPr>
            <a:picLocks noChangeAspect="1" noChangeArrowheads="1"/>
          </p:cNvPicPr>
          <p:nvPr/>
        </p:nvPicPr>
        <p:blipFill>
          <a:blip r:embed="rId2"/>
          <a:srcRect l="14516" t="18405" r="12903" b="21779"/>
          <a:stretch>
            <a:fillRect/>
          </a:stretch>
        </p:blipFill>
        <p:spPr bwMode="auto">
          <a:xfrm>
            <a:off x="2428860" y="214290"/>
            <a:ext cx="4506088" cy="195263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42910" y="3071810"/>
            <a:ext cx="1643074" cy="157163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600" dirty="0" smtClean="0"/>
              <a:t>S</a:t>
            </a:r>
            <a:endParaRPr lang="id-ID" sz="9600" dirty="0"/>
          </a:p>
        </p:txBody>
      </p:sp>
      <p:sp>
        <p:nvSpPr>
          <p:cNvPr id="8" name="Plus 7"/>
          <p:cNvSpPr/>
          <p:nvPr/>
        </p:nvSpPr>
        <p:spPr>
          <a:xfrm>
            <a:off x="2643174" y="3357562"/>
            <a:ext cx="928694" cy="10001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786182" y="3143248"/>
            <a:ext cx="1643074" cy="1571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600" dirty="0" smtClean="0"/>
              <a:t>V2</a:t>
            </a:r>
            <a:endParaRPr lang="id-ID" sz="9600" dirty="0"/>
          </a:p>
        </p:txBody>
      </p:sp>
      <p:sp>
        <p:nvSpPr>
          <p:cNvPr id="10" name="Rectangle 9"/>
          <p:cNvSpPr/>
          <p:nvPr/>
        </p:nvSpPr>
        <p:spPr>
          <a:xfrm>
            <a:off x="6715140" y="3143248"/>
            <a:ext cx="1643074" cy="15716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600" dirty="0" smtClean="0"/>
              <a:t>O</a:t>
            </a:r>
            <a:endParaRPr lang="id-ID" sz="9600" dirty="0"/>
          </a:p>
        </p:txBody>
      </p:sp>
      <p:sp>
        <p:nvSpPr>
          <p:cNvPr id="11" name="Plus 10"/>
          <p:cNvSpPr/>
          <p:nvPr/>
        </p:nvSpPr>
        <p:spPr>
          <a:xfrm>
            <a:off x="5643570" y="3357562"/>
            <a:ext cx="928694" cy="10001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122" name="Picture 2" descr="M:\petra\regular-v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44000" cy="5590903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flipV="1">
            <a:off x="1643042" y="2643182"/>
            <a:ext cx="785818" cy="214314"/>
          </a:xfrm>
          <a:prstGeom prst="line">
            <a:avLst/>
          </a:prstGeom>
          <a:ln w="1111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3428992" y="285728"/>
            <a:ext cx="2500330" cy="17859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dirty="0" smtClean="0">
                <a:latin typeface="Franklin Gothic Medium Cond" pitchFamily="34" charset="0"/>
              </a:rPr>
              <a:t>-ed/-d</a:t>
            </a:r>
            <a:endParaRPr lang="id-ID" sz="4800" b="1" dirty="0">
              <a:latin typeface="Franklin Gothic Medium Cond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7224" y="2643182"/>
            <a:ext cx="164307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WALK</a:t>
            </a:r>
          </a:p>
          <a:p>
            <a:pPr algn="ctr"/>
            <a:r>
              <a:rPr lang="id-ID" sz="2400" b="1" dirty="0" smtClean="0"/>
              <a:t> - </a:t>
            </a:r>
          </a:p>
          <a:p>
            <a:pPr algn="ctr"/>
            <a:r>
              <a:rPr lang="id-ID" sz="2400" b="1" dirty="0" smtClean="0"/>
              <a:t>WALKED</a:t>
            </a:r>
            <a:endParaRPr lang="id-ID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357950" y="2643182"/>
            <a:ext cx="164307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STAY</a:t>
            </a:r>
          </a:p>
          <a:p>
            <a:pPr algn="ctr"/>
            <a:r>
              <a:rPr lang="id-ID" sz="2400" b="1" dirty="0" smtClean="0"/>
              <a:t> - </a:t>
            </a:r>
          </a:p>
          <a:p>
            <a:pPr algn="ctr"/>
            <a:r>
              <a:rPr lang="id-ID" sz="2400" b="1" dirty="0" smtClean="0"/>
              <a:t>STAYED</a:t>
            </a:r>
            <a:endParaRPr lang="id-ID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500430" y="2643182"/>
            <a:ext cx="164307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PLAY</a:t>
            </a:r>
          </a:p>
          <a:p>
            <a:pPr algn="ctr"/>
            <a:r>
              <a:rPr lang="id-ID" sz="2400" b="1" dirty="0" smtClean="0"/>
              <a:t> - </a:t>
            </a:r>
          </a:p>
          <a:p>
            <a:pPr algn="ctr"/>
            <a:r>
              <a:rPr lang="id-ID" sz="2400" b="1" dirty="0" smtClean="0"/>
              <a:t>PLAYED</a:t>
            </a:r>
            <a:endParaRPr lang="id-ID" sz="2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857224" y="4643446"/>
            <a:ext cx="164307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COOK</a:t>
            </a:r>
          </a:p>
          <a:p>
            <a:pPr algn="ctr"/>
            <a:r>
              <a:rPr lang="id-ID" sz="2400" b="1" dirty="0" smtClean="0"/>
              <a:t> - </a:t>
            </a:r>
          </a:p>
          <a:p>
            <a:pPr algn="ctr"/>
            <a:r>
              <a:rPr lang="id-ID" sz="2400" b="1" dirty="0" smtClean="0"/>
              <a:t>COOKED</a:t>
            </a:r>
            <a:endParaRPr lang="id-ID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571868" y="4643446"/>
            <a:ext cx="164307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200" b="1" dirty="0" smtClean="0"/>
              <a:t>DESCRIBE</a:t>
            </a:r>
          </a:p>
          <a:p>
            <a:pPr algn="ctr"/>
            <a:r>
              <a:rPr lang="id-ID" sz="2200" b="1" dirty="0" smtClean="0"/>
              <a:t> - </a:t>
            </a:r>
          </a:p>
          <a:p>
            <a:pPr algn="ctr"/>
            <a:r>
              <a:rPr lang="id-ID" sz="2200" b="1" dirty="0" smtClean="0"/>
              <a:t>DESCRIBED</a:t>
            </a:r>
            <a:endParaRPr lang="id-ID" sz="22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429388" y="4643446"/>
            <a:ext cx="164307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/>
              <a:t>COMPLETE</a:t>
            </a:r>
          </a:p>
          <a:p>
            <a:pPr algn="ctr"/>
            <a:r>
              <a:rPr lang="id-ID" sz="2000" b="1" dirty="0" smtClean="0"/>
              <a:t> - </a:t>
            </a:r>
          </a:p>
          <a:p>
            <a:pPr algn="ctr"/>
            <a:r>
              <a:rPr lang="id-ID" sz="2000" b="1" dirty="0" smtClean="0"/>
              <a:t>COMPLETED</a:t>
            </a:r>
            <a:endParaRPr lang="id-ID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122" name="Picture 2" descr="M:\petra\regular-v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44000" cy="5590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3428992" y="285728"/>
            <a:ext cx="2500330" cy="17859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dirty="0" smtClean="0">
                <a:latin typeface="Franklin Gothic Medium Cond" pitchFamily="34" charset="0"/>
              </a:rPr>
              <a:t>Verb 2</a:t>
            </a:r>
            <a:endParaRPr lang="id-ID" sz="4800" b="1" dirty="0">
              <a:latin typeface="Franklin Gothic Medium Cond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71538" y="2786058"/>
            <a:ext cx="1643074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SING</a:t>
            </a:r>
          </a:p>
          <a:p>
            <a:pPr algn="ctr"/>
            <a:r>
              <a:rPr lang="id-ID" sz="2400" b="1" dirty="0" smtClean="0"/>
              <a:t> - </a:t>
            </a:r>
          </a:p>
          <a:p>
            <a:pPr algn="ctr"/>
            <a:r>
              <a:rPr lang="id-ID" sz="2400" b="1" dirty="0" smtClean="0"/>
              <a:t>SANG</a:t>
            </a:r>
            <a:endParaRPr lang="id-ID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3786182" y="2786058"/>
            <a:ext cx="1643074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200" b="1" dirty="0" smtClean="0"/>
              <a:t>RUN</a:t>
            </a:r>
          </a:p>
          <a:p>
            <a:pPr algn="ctr"/>
            <a:r>
              <a:rPr lang="id-ID" sz="2200" b="1" dirty="0" smtClean="0"/>
              <a:t> - </a:t>
            </a:r>
          </a:p>
          <a:p>
            <a:pPr algn="ctr"/>
            <a:r>
              <a:rPr lang="id-ID" sz="2200" b="1" dirty="0" smtClean="0"/>
              <a:t>RAN</a:t>
            </a:r>
            <a:endParaRPr lang="id-ID" sz="2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643702" y="2786058"/>
            <a:ext cx="1643074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/>
              <a:t>DRINK</a:t>
            </a:r>
          </a:p>
          <a:p>
            <a:pPr algn="ctr"/>
            <a:r>
              <a:rPr lang="id-ID" sz="2000" b="1" dirty="0" smtClean="0"/>
              <a:t> - </a:t>
            </a:r>
          </a:p>
          <a:p>
            <a:pPr algn="ctr"/>
            <a:r>
              <a:rPr lang="id-ID" sz="2000" b="1" dirty="0" smtClean="0"/>
              <a:t>DRANK</a:t>
            </a:r>
            <a:endParaRPr lang="id-ID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1142976" y="4643446"/>
            <a:ext cx="1643074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EAT</a:t>
            </a:r>
          </a:p>
          <a:p>
            <a:pPr algn="ctr"/>
            <a:r>
              <a:rPr lang="id-ID" sz="2400" b="1" dirty="0" smtClean="0"/>
              <a:t> - </a:t>
            </a:r>
          </a:p>
          <a:p>
            <a:pPr algn="ctr"/>
            <a:r>
              <a:rPr lang="id-ID" sz="2400" b="1" dirty="0" smtClean="0"/>
              <a:t>ATE</a:t>
            </a:r>
            <a:endParaRPr lang="id-ID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857620" y="4643446"/>
            <a:ext cx="1643074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200" b="1" dirty="0" smtClean="0"/>
              <a:t>WRITE</a:t>
            </a:r>
          </a:p>
          <a:p>
            <a:pPr algn="ctr"/>
            <a:r>
              <a:rPr lang="id-ID" sz="2200" b="1" dirty="0" smtClean="0"/>
              <a:t> - </a:t>
            </a:r>
          </a:p>
          <a:p>
            <a:pPr algn="ctr"/>
            <a:r>
              <a:rPr lang="id-ID" sz="2200" b="1" dirty="0" smtClean="0"/>
              <a:t>WROTE</a:t>
            </a:r>
            <a:endParaRPr lang="id-ID" sz="22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715140" y="4643446"/>
            <a:ext cx="1643074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/>
              <a:t>SEE</a:t>
            </a:r>
          </a:p>
          <a:p>
            <a:pPr algn="ctr"/>
            <a:r>
              <a:rPr lang="id-ID" sz="2000" b="1" dirty="0" smtClean="0"/>
              <a:t> - </a:t>
            </a:r>
          </a:p>
          <a:p>
            <a:pPr algn="ctr"/>
            <a:r>
              <a:rPr lang="id-ID" sz="2000" b="1" dirty="0" smtClean="0"/>
              <a:t>SAW</a:t>
            </a:r>
            <a:endParaRPr lang="id-ID" sz="20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M:\petra\9737-wallpaper-ppt-terbaru-2015_371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80" y="0"/>
            <a:ext cx="9163080" cy="687231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428868"/>
            <a:ext cx="7286676" cy="1143000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She </a:t>
            </a:r>
            <a:r>
              <a:rPr lang="id-ID" b="1" dirty="0" smtClean="0">
                <a:solidFill>
                  <a:srgbClr val="425B8E"/>
                </a:solidFill>
                <a:latin typeface="Aharoni" pitchFamily="2" charset="-79"/>
                <a:cs typeface="Aharoni" pitchFamily="2" charset="-79"/>
              </a:rPr>
              <a:t>joined</a:t>
            </a:r>
            <a:r>
              <a:rPr lang="id-ID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english club yesterday</a:t>
            </a:r>
            <a:endParaRPr lang="id-ID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1071538" y="928670"/>
            <a:ext cx="6786610" cy="1428760"/>
          </a:xfrm>
          <a:prstGeom prst="round2Diag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latin typeface="Aharoni" pitchFamily="2" charset="-79"/>
                <a:cs typeface="Aharoni" pitchFamily="2" charset="-79"/>
              </a:rPr>
              <a:t>Abdul </a:t>
            </a:r>
            <a:r>
              <a:rPr lang="id-ID" sz="36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went</a:t>
            </a:r>
            <a:r>
              <a:rPr lang="id-ID" sz="3600" b="1" dirty="0" smtClean="0">
                <a:latin typeface="Aharoni" pitchFamily="2" charset="-79"/>
                <a:cs typeface="Aharoni" pitchFamily="2" charset="-79"/>
              </a:rPr>
              <a:t> to Bali for holiday, last Sunday</a:t>
            </a:r>
            <a:endParaRPr lang="id-ID" sz="36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4143380"/>
            <a:ext cx="6000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</a:t>
            </a:r>
            <a:r>
              <a:rPr lang="id-ID" sz="36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was</a:t>
            </a:r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very sunny last Monday.</a:t>
            </a:r>
          </a:p>
          <a:p>
            <a:endParaRPr lang="id-ID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222</Words>
  <Application>Microsoft Office PowerPoint</Application>
  <PresentationFormat>On-screen Show (4:3)</PresentationFormat>
  <Paragraphs>114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SIMPLE PAST TENSE</vt:lpstr>
      <vt:lpstr>Slide 2</vt:lpstr>
      <vt:lpstr>Slide 3</vt:lpstr>
      <vt:lpstr>                          </vt:lpstr>
      <vt:lpstr>Slide 5</vt:lpstr>
      <vt:lpstr>Slide 6</vt:lpstr>
      <vt:lpstr>Slide 7</vt:lpstr>
      <vt:lpstr>Slide 8</vt:lpstr>
      <vt:lpstr>She joined english club yesterday</vt:lpstr>
      <vt:lpstr>                          </vt:lpstr>
      <vt:lpstr>He did not eat this snack</vt:lpstr>
      <vt:lpstr>                          </vt:lpstr>
      <vt:lpstr>Did she eat her meal ?</vt:lpstr>
      <vt:lpstr>EXERCISE</vt:lpstr>
      <vt:lpstr>EXERCISE</vt:lpstr>
      <vt:lpstr>EXERCISE</vt:lpstr>
      <vt:lpstr>EXERCISE</vt:lpstr>
      <vt:lpstr>EXERCISE</vt:lpstr>
      <vt:lpstr>EXERCISE</vt:lpstr>
      <vt:lpstr>EXERCISE</vt:lpstr>
      <vt:lpstr>EXERCISE</vt:lpstr>
      <vt:lpstr>EXERCISE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PAST TENSE</dc:title>
  <dc:creator>RKSMP</dc:creator>
  <cp:lastModifiedBy>s_09e40</cp:lastModifiedBy>
  <cp:revision>19</cp:revision>
  <dcterms:created xsi:type="dcterms:W3CDTF">2019-03-21T05:35:01Z</dcterms:created>
  <dcterms:modified xsi:type="dcterms:W3CDTF">2019-03-23T02:50:27Z</dcterms:modified>
</cp:coreProperties>
</file>