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encilGrayscale/>
                    </a14:imgEffect>
                    <a14:imgEffect>
                      <a14:colorTemperature colorTemp="5700"/>
                    </a14:imgEffect>
                    <a14:imgEffect>
                      <a14:saturation sat="196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 4">
            <a:extLst>
              <a:ext uri="{FF2B5EF4-FFF2-40B4-BE49-F238E27FC236}">
                <a16:creationId xmlns:a16="http://schemas.microsoft.com/office/drawing/2014/main" id="{D81E8C2E-D03A-4047-B4AF-85B23370C050}"/>
              </a:ext>
            </a:extLst>
          </p:cNvPr>
          <p:cNvSpPr/>
          <p:nvPr/>
        </p:nvSpPr>
        <p:spPr>
          <a:xfrm>
            <a:off x="2257120" y="1447021"/>
            <a:ext cx="82795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Kalimat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Ajakan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pPr algn="ctr"/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dan </a:t>
            </a:r>
          </a:p>
          <a:p>
            <a:pPr algn="ctr"/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Kalimat</a:t>
            </a:r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7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Perintah</a:t>
            </a:r>
            <a:endParaRPr lang="id-ID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31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652F84B-D171-4372-8260-AC565FB3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46" y="576513"/>
            <a:ext cx="9425354" cy="1507067"/>
          </a:xfrm>
        </p:spPr>
        <p:txBody>
          <a:bodyPr>
            <a:normAutofit/>
            <a:scene3d>
              <a:camera prst="perspectiveBelow"/>
              <a:lightRig rig="threePt" dir="t"/>
            </a:scene3d>
          </a:bodyPr>
          <a:lstStyle/>
          <a:p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Pengertian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Ajakan</a:t>
            </a:r>
            <a:endParaRPr lang="en-US" sz="4000" b="1" cap="none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FE213826-591B-48C2-A19E-58F6B0F2F792}"/>
              </a:ext>
            </a:extLst>
          </p:cNvPr>
          <p:cNvSpPr txBox="1"/>
          <p:nvPr/>
        </p:nvSpPr>
        <p:spPr>
          <a:xfrm flipH="1">
            <a:off x="984738" y="2433710"/>
            <a:ext cx="10902462" cy="166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Kalimat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ajakan</a:t>
            </a:r>
            <a:r>
              <a:rPr lang="en-US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 yang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menyatakan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ajakan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untuk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melakukan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sesuatu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bersama-sama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651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F3A04FF-A450-4C92-AFB3-8F3B30BC2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153" y="-251965"/>
            <a:ext cx="8534400" cy="1507067"/>
          </a:xfrm>
        </p:spPr>
        <p:txBody>
          <a:bodyPr>
            <a:normAutofit/>
            <a:scene3d>
              <a:camera prst="perspectiveAbove"/>
              <a:lightRig rig="threePt" dir="t"/>
            </a:scene3d>
          </a:bodyPr>
          <a:lstStyle/>
          <a:p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Ciri-ciri</a:t>
            </a:r>
            <a:r>
              <a:rPr lang="en-US" sz="4800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Kalimat</a:t>
            </a:r>
            <a:r>
              <a:rPr lang="en-US" sz="4800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en-US" sz="4800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Ajakan</a:t>
            </a:r>
            <a:r>
              <a:rPr lang="en-US" sz="4800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15BAC40C-3B2B-4F67-B482-E19DDA21A06C}"/>
              </a:ext>
            </a:extLst>
          </p:cNvPr>
          <p:cNvSpPr txBox="1"/>
          <p:nvPr/>
        </p:nvSpPr>
        <p:spPr>
          <a:xfrm>
            <a:off x="472439" y="1494662"/>
            <a:ext cx="11422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ajakan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diakhiri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seru</a:t>
            </a:r>
            <a:r>
              <a:rPr lang="en-US" sz="4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(!)</a:t>
            </a: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F1D2F3C0-8CC4-43FB-96BB-51F7F40A71E2}"/>
              </a:ext>
            </a:extLst>
          </p:cNvPr>
          <p:cNvSpPr txBox="1"/>
          <p:nvPr/>
        </p:nvSpPr>
        <p:spPr>
          <a:xfrm>
            <a:off x="384517" y="2128231"/>
            <a:ext cx="1207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ajakan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biasa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ditandai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ayo</a:t>
            </a:r>
            <a:r>
              <a:rPr lang="en-US" sz="4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mari</a:t>
            </a:r>
            <a:r>
              <a:rPr lang="en-US" sz="4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206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Judul 1">
            <a:extLst>
              <a:ext uri="{FF2B5EF4-FFF2-40B4-BE49-F238E27FC236}">
                <a16:creationId xmlns:a16="http://schemas.microsoft.com/office/drawing/2014/main" id="{3DD8FCB0-DAD2-46AC-A309-1684635C6F3F}"/>
              </a:ext>
            </a:extLst>
          </p:cNvPr>
          <p:cNvSpPr txBox="1">
            <a:spLocks/>
          </p:cNvSpPr>
          <p:nvPr/>
        </p:nvSpPr>
        <p:spPr>
          <a:xfrm>
            <a:off x="472439" y="2929110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  <a:scene3d>
              <a:camera prst="perspectiveAbove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Contoh</a:t>
            </a:r>
            <a:r>
              <a:rPr lang="en-US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kalimat</a:t>
            </a:r>
            <a:r>
              <a:rPr lang="en-US" b="1" cap="none" dirty="0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cap="none" dirty="0" err="1">
                <a:ln w="3175" cmpd="sng">
                  <a:solidFill>
                    <a:srgbClr val="FFFF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ajakan</a:t>
            </a:r>
            <a:endParaRPr lang="en-US" b="1" cap="none" dirty="0">
              <a:ln w="3175" cmpd="sng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Judul 1">
            <a:extLst>
              <a:ext uri="{FF2B5EF4-FFF2-40B4-BE49-F238E27FC236}">
                <a16:creationId xmlns:a16="http://schemas.microsoft.com/office/drawing/2014/main" id="{0AF51A2B-5484-47F4-8AFD-77D76AA85ABF}"/>
              </a:ext>
            </a:extLst>
          </p:cNvPr>
          <p:cNvSpPr txBox="1">
            <a:spLocks/>
          </p:cNvSpPr>
          <p:nvPr/>
        </p:nvSpPr>
        <p:spPr>
          <a:xfrm>
            <a:off x="309489" y="4325001"/>
            <a:ext cx="5303520" cy="7535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  <a:scene3d>
              <a:camera prst="perspectiveAbove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cap="none" dirty="0">
              <a:ln w="3175" cmpd="sng">
                <a:solidFill>
                  <a:srgbClr val="FFFF00"/>
                </a:solidFill>
              </a:ln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D3098F54-0226-499F-90A8-7402B4A4CA95}"/>
              </a:ext>
            </a:extLst>
          </p:cNvPr>
          <p:cNvSpPr txBox="1"/>
          <p:nvPr/>
        </p:nvSpPr>
        <p:spPr>
          <a:xfrm flipH="1">
            <a:off x="472439" y="4094168"/>
            <a:ext cx="864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1. </a:t>
            </a:r>
            <a:r>
              <a:rPr lang="en-US" sz="2400" b="1" dirty="0">
                <a:solidFill>
                  <a:srgbClr val="FF0000"/>
                </a:solidFill>
              </a:rPr>
              <a:t>Ayo,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kita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bermain</a:t>
            </a:r>
            <a:r>
              <a:rPr lang="en-US" sz="2400" b="1" dirty="0">
                <a:solidFill>
                  <a:srgbClr val="002060"/>
                </a:solidFill>
              </a:rPr>
              <a:t> bola di </a:t>
            </a:r>
            <a:r>
              <a:rPr lang="en-US" sz="2400" b="1" dirty="0" err="1">
                <a:solidFill>
                  <a:srgbClr val="002060"/>
                </a:solidFill>
              </a:rPr>
              <a:t>lapangan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F90E3865-6913-463B-BF49-9F1F745C7D67}"/>
              </a:ext>
            </a:extLst>
          </p:cNvPr>
          <p:cNvSpPr txBox="1"/>
          <p:nvPr/>
        </p:nvSpPr>
        <p:spPr>
          <a:xfrm flipH="1">
            <a:off x="472439" y="4692853"/>
            <a:ext cx="8643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2. </a:t>
            </a:r>
            <a:r>
              <a:rPr lang="en-US" sz="2400" b="1" dirty="0" err="1">
                <a:solidFill>
                  <a:srgbClr val="002060"/>
                </a:solidFill>
              </a:rPr>
              <a:t>Teman-teman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kita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berdoa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sebelum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belajar</a:t>
            </a:r>
            <a:r>
              <a:rPr lang="en-US" sz="2400" b="1" dirty="0">
                <a:solidFill>
                  <a:srgbClr val="FF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74256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1">
            <a:extLst>
              <a:ext uri="{FF2B5EF4-FFF2-40B4-BE49-F238E27FC236}">
                <a16:creationId xmlns:a16="http://schemas.microsoft.com/office/drawing/2014/main" id="{593DC4C4-611C-470E-9360-CD19AA03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01" y="548377"/>
            <a:ext cx="9425354" cy="1507067"/>
          </a:xfrm>
        </p:spPr>
        <p:txBody>
          <a:bodyPr>
            <a:normAutofit/>
            <a:scene3d>
              <a:camera prst="perspectiveBelow"/>
              <a:lightRig rig="threePt" dir="t"/>
            </a:scene3d>
          </a:bodyPr>
          <a:lstStyle/>
          <a:p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Pengertian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000" b="1" cap="none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cap="none" dirty="0" err="1">
                <a:solidFill>
                  <a:srgbClr val="C00000"/>
                </a:solidFill>
                <a:latin typeface="Comic Sans MS" panose="030F0702030302020204" pitchFamily="66" charset="0"/>
              </a:rPr>
              <a:t>Perintah</a:t>
            </a:r>
            <a:endParaRPr lang="en-US" sz="4000" b="1" cap="none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8F06D2ED-5384-411B-A074-565760222E83}"/>
              </a:ext>
            </a:extLst>
          </p:cNvPr>
          <p:cNvSpPr txBox="1"/>
          <p:nvPr/>
        </p:nvSpPr>
        <p:spPr>
          <a:xfrm>
            <a:off x="2039815" y="2349306"/>
            <a:ext cx="8478129" cy="195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Kalimat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perintah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adalah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meminta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orang lain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melakukan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sesuatu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kita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inginkan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86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446B398-1309-415F-9F22-84D9A76C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148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Ciri-ciri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Kalimat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cap="none" dirty="0" err="1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Perintah</a:t>
            </a:r>
            <a:r>
              <a:rPr lang="en-US" sz="4400" b="1" cap="none" dirty="0">
                <a:ln w="3175" cmpd="sng">
                  <a:solidFill>
                    <a:srgbClr val="00B05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AAB45E52-0E3D-4158-9301-B37A7A3F6195}"/>
              </a:ext>
            </a:extLst>
          </p:cNvPr>
          <p:cNvSpPr txBox="1"/>
          <p:nvPr/>
        </p:nvSpPr>
        <p:spPr>
          <a:xfrm>
            <a:off x="1060180" y="3518665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Minum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air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agar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kehausan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2E55E144-59D3-4F5D-8247-8A9B8458CE77}"/>
              </a:ext>
            </a:extLst>
          </p:cNvPr>
          <p:cNvSpPr txBox="1"/>
          <p:nvPr/>
        </p:nvSpPr>
        <p:spPr>
          <a:xfrm>
            <a:off x="1060180" y="433108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Doni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pergi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pasar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beli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sayur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E9A968DF-5D04-4511-A938-480650F4460E}"/>
              </a:ext>
            </a:extLst>
          </p:cNvPr>
          <p:cNvSpPr txBox="1"/>
          <p:nvPr/>
        </p:nvSpPr>
        <p:spPr>
          <a:xfrm>
            <a:off x="1060180" y="51336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3. Desi,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matikan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lampu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itu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048A0BC8-0A2D-41C6-B373-5F3DA20BABAA}"/>
              </a:ext>
            </a:extLst>
          </p:cNvPr>
          <p:cNvSpPr txBox="1"/>
          <p:nvPr/>
        </p:nvSpPr>
        <p:spPr>
          <a:xfrm>
            <a:off x="1116452" y="1380458"/>
            <a:ext cx="9673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perintah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diakhiri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seru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(!) </a:t>
            </a:r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B451C74E-0C2E-4F44-BAB6-DB2DC1F69F4A}"/>
              </a:ext>
            </a:extLst>
          </p:cNvPr>
          <p:cNvSpPr txBox="1"/>
          <p:nvPr/>
        </p:nvSpPr>
        <p:spPr>
          <a:xfrm>
            <a:off x="1116452" y="1995339"/>
            <a:ext cx="5345722" cy="667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Diberi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akhiran</a:t>
            </a:r>
            <a:r>
              <a:rPr lang="en-US" sz="2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lah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5B86642A-5250-4BD6-A9AE-EB38D3553177}"/>
              </a:ext>
            </a:extLst>
          </p:cNvPr>
          <p:cNvSpPr txBox="1"/>
          <p:nvPr/>
        </p:nvSpPr>
        <p:spPr>
          <a:xfrm>
            <a:off x="1060180" y="2669275"/>
            <a:ext cx="6175716" cy="749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perintah</a:t>
            </a:r>
            <a:r>
              <a:rPr lang="en-US" sz="32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3192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Irisan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924</TotalTime>
  <Words>137</Words>
  <Application>Microsoft Office PowerPoint</Application>
  <PresentationFormat>Layar Lebar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9" baseType="lpstr">
      <vt:lpstr>Century Gothic</vt:lpstr>
      <vt:lpstr>Comic Sans MS</vt:lpstr>
      <vt:lpstr>Wingdings 3</vt:lpstr>
      <vt:lpstr>Irisan</vt:lpstr>
      <vt:lpstr>Presentasi PowerPoint</vt:lpstr>
      <vt:lpstr>Pengertian Kalimat Ajakan</vt:lpstr>
      <vt:lpstr>Ciri-ciri Kalimat  Ajakan </vt:lpstr>
      <vt:lpstr>Pengertian Kalimat Perintah</vt:lpstr>
      <vt:lpstr>Ciri-ciri Kalimat Perintah: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62821</dc:creator>
  <cp:lastModifiedBy>62821</cp:lastModifiedBy>
  <cp:revision>45</cp:revision>
  <dcterms:created xsi:type="dcterms:W3CDTF">2020-07-21T04:57:16Z</dcterms:created>
  <dcterms:modified xsi:type="dcterms:W3CDTF">2020-08-02T09:16:14Z</dcterms:modified>
</cp:coreProperties>
</file>