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2" r:id="rId4"/>
    <p:sldId id="273" r:id="rId5"/>
    <p:sldId id="274" r:id="rId6"/>
    <p:sldId id="275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34AD5-F3AE-4634-8347-B1E1AEE17346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F877A-6096-4DA6-86DA-22D8E6277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4038600"/>
            <a:ext cx="42672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Kelas</a:t>
            </a:r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2 SD 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4953000"/>
            <a:ext cx="8610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Tema</a:t>
            </a:r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1 : </a:t>
            </a:r>
            <a:r>
              <a:rPr lang="en-US" sz="48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Hidup</a:t>
            </a:r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8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Rukun</a:t>
            </a:r>
            <a:endParaRPr lang="en-US" sz="4800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371600"/>
            <a:ext cx="6553200" cy="3352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Lambang</a:t>
            </a:r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8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Bilangan</a:t>
            </a:r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en-US" sz="48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dan</a:t>
            </a:r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en-US" sz="48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Nama</a:t>
            </a:r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48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Bilangan</a:t>
            </a:r>
            <a:r>
              <a:rPr lang="en-US" sz="48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26123"/>
            <a:ext cx="1828800" cy="1676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rial Black" pitchFamily="34" charset="0"/>
              </a:rPr>
              <a:t>215</a:t>
            </a:r>
          </a:p>
        </p:txBody>
      </p:sp>
      <p:sp>
        <p:nvSpPr>
          <p:cNvPr id="5" name="Rectangle 4"/>
          <p:cNvSpPr/>
          <p:nvPr/>
        </p:nvSpPr>
        <p:spPr>
          <a:xfrm rot="21167954">
            <a:off x="3460205" y="3003006"/>
            <a:ext cx="1828800" cy="182880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rial Black" pitchFamily="34" charset="0"/>
              </a:rPr>
              <a:t>560</a:t>
            </a:r>
          </a:p>
        </p:txBody>
      </p:sp>
      <p:sp>
        <p:nvSpPr>
          <p:cNvPr id="6" name="Rectangle 5"/>
          <p:cNvSpPr/>
          <p:nvPr/>
        </p:nvSpPr>
        <p:spPr>
          <a:xfrm>
            <a:off x="6553200" y="914400"/>
            <a:ext cx="1828800" cy="1828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rial Black" pitchFamily="34" charset="0"/>
              </a:rPr>
              <a:t>123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727960"/>
            <a:ext cx="21336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dua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ratus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lima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belas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1078984">
            <a:off x="3188710" y="4971935"/>
            <a:ext cx="2766579" cy="685800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lima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ratus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enam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puluh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3048000"/>
            <a:ext cx="2590800" cy="8382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seratus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dua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puluh</a:t>
            </a: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itchFamily="34" charset="0"/>
              </a:rPr>
              <a:t>tiga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762000"/>
            <a:ext cx="68580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Lambang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bilangan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adalah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simbol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atau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lambang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digunakan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untuk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mewakili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suatu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 Black" pitchFamily="34" charset="0"/>
              </a:rPr>
              <a:t>bilangan</a:t>
            </a:r>
            <a:r>
              <a:rPr lang="en-US" sz="3200" dirty="0">
                <a:solidFill>
                  <a:schemeClr val="tx1"/>
                </a:solidFill>
                <a:latin typeface="Arial Black" pitchFamily="34" charset="0"/>
              </a:rPr>
              <a:t>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371600"/>
            <a:ext cx="8077200" cy="426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en-US" sz="3600" dirty="0">
                <a:latin typeface="Arial Black" pitchFamily="34" charset="0"/>
              </a:rPr>
              <a:t> </a:t>
            </a:r>
          </a:p>
        </p:txBody>
      </p:sp>
      <p:sp>
        <p:nvSpPr>
          <p:cNvPr id="6" name="7-Point Star 5"/>
          <p:cNvSpPr/>
          <p:nvPr/>
        </p:nvSpPr>
        <p:spPr>
          <a:xfrm>
            <a:off x="533400" y="1600200"/>
            <a:ext cx="2362200" cy="19050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Arial Black" pitchFamily="34" charset="0"/>
              </a:rPr>
              <a:t>190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1371600" y="3733800"/>
            <a:ext cx="2590800" cy="18288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Arial Black" pitchFamily="34" charset="0"/>
              </a:rPr>
              <a:t>562</a:t>
            </a:r>
          </a:p>
        </p:txBody>
      </p:sp>
      <p:sp>
        <p:nvSpPr>
          <p:cNvPr id="10" name="7-Point Star 9"/>
          <p:cNvSpPr/>
          <p:nvPr/>
        </p:nvSpPr>
        <p:spPr>
          <a:xfrm>
            <a:off x="2971800" y="1752600"/>
            <a:ext cx="2438400" cy="18288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Arial Black" pitchFamily="34" charset="0"/>
              </a:rPr>
              <a:t>512</a:t>
            </a:r>
          </a:p>
        </p:txBody>
      </p:sp>
      <p:sp>
        <p:nvSpPr>
          <p:cNvPr id="11" name="7-Point Star 10"/>
          <p:cNvSpPr/>
          <p:nvPr/>
        </p:nvSpPr>
        <p:spPr>
          <a:xfrm>
            <a:off x="5867400" y="1676400"/>
            <a:ext cx="2362200" cy="18288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Arial Black" pitchFamily="34" charset="0"/>
              </a:rPr>
              <a:t>900</a:t>
            </a:r>
          </a:p>
        </p:txBody>
      </p:sp>
      <p:sp>
        <p:nvSpPr>
          <p:cNvPr id="12" name="7-Point Star 11"/>
          <p:cNvSpPr/>
          <p:nvPr/>
        </p:nvSpPr>
        <p:spPr>
          <a:xfrm>
            <a:off x="4495800" y="3657600"/>
            <a:ext cx="2362200" cy="19812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Arial Black" pitchFamily="34" charset="0"/>
              </a:rPr>
              <a:t>207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685800"/>
            <a:ext cx="7924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Contoh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Lambang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Bilangan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1295400"/>
            <a:ext cx="61722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Contoh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nama</a:t>
            </a:r>
            <a:r>
              <a:rPr lang="en-US" sz="36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 Black" pitchFamily="34" charset="0"/>
              </a:rPr>
              <a:t>bilangan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A8790E17-355E-4132-BACF-1C0692C15289}"/>
              </a:ext>
            </a:extLst>
          </p:cNvPr>
          <p:cNvSpPr txBox="1"/>
          <p:nvPr/>
        </p:nvSpPr>
        <p:spPr>
          <a:xfrm>
            <a:off x="1274885" y="2428678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1.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Seratus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tujuh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puluh</a:t>
            </a:r>
            <a:endParaRPr lang="en-US" sz="32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Kotak Teks 2">
            <a:extLst>
              <a:ext uri="{FF2B5EF4-FFF2-40B4-BE49-F238E27FC236}">
                <a16:creationId xmlns:a16="http://schemas.microsoft.com/office/drawing/2014/main" id="{CB98AEAB-D5A7-481A-A59B-C88874CDD052}"/>
              </a:ext>
            </a:extLst>
          </p:cNvPr>
          <p:cNvSpPr txBox="1"/>
          <p:nvPr/>
        </p:nvSpPr>
        <p:spPr>
          <a:xfrm>
            <a:off x="1285436" y="3377833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2.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Tiga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ratus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tujuh</a:t>
            </a:r>
            <a:endParaRPr lang="en-US" sz="32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Kotak Teks 7">
            <a:extLst>
              <a:ext uri="{FF2B5EF4-FFF2-40B4-BE49-F238E27FC236}">
                <a16:creationId xmlns:a16="http://schemas.microsoft.com/office/drawing/2014/main" id="{1A72CC06-18C9-4C39-AF31-E8AD7251A99D}"/>
              </a:ext>
            </a:extLst>
          </p:cNvPr>
          <p:cNvSpPr txBox="1"/>
          <p:nvPr/>
        </p:nvSpPr>
        <p:spPr>
          <a:xfrm>
            <a:off x="1274885" y="43434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3.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Dua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ratus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lima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puluh</a:t>
            </a:r>
            <a:r>
              <a:rPr 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Comic Sans MS" panose="030F0702030302020204" pitchFamily="66" charset="0"/>
              </a:rPr>
              <a:t>enam</a:t>
            </a:r>
            <a:endParaRPr lang="en-US" sz="32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799271"/>
              </p:ext>
            </p:extLst>
          </p:nvPr>
        </p:nvGraphicFramePr>
        <p:xfrm>
          <a:off x="152400" y="1752355"/>
          <a:ext cx="8839199" cy="386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9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 Black" pitchFamily="34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 Black" pitchFamily="34" charset="0"/>
                        </a:rPr>
                        <a:t>Lambang</a:t>
                      </a:r>
                      <a:r>
                        <a:rPr lang="en-US" sz="2800" dirty="0">
                          <a:latin typeface="Arial Black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 Black" pitchFamily="34" charset="0"/>
                        </a:rPr>
                        <a:t>bilangan</a:t>
                      </a:r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 Black" pitchFamily="34" charset="0"/>
                        </a:rPr>
                        <a:t>      Nama </a:t>
                      </a:r>
                      <a:r>
                        <a:rPr lang="en-US" sz="2800" dirty="0" err="1">
                          <a:latin typeface="Arial Black" pitchFamily="34" charset="0"/>
                        </a:rPr>
                        <a:t>bilangan</a:t>
                      </a:r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09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 Black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09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 Black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9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 Black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09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 Black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09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 Black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381000"/>
            <a:ext cx="8153400" cy="990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Perhatikan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tabel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di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bawah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600" dirty="0" err="1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ini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 !</a:t>
            </a:r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A4E56617-B536-48D4-8CF3-F40D84A761CA}"/>
              </a:ext>
            </a:extLst>
          </p:cNvPr>
          <p:cNvSpPr txBox="1"/>
          <p:nvPr/>
        </p:nvSpPr>
        <p:spPr>
          <a:xfrm>
            <a:off x="1219200" y="2645098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165</a:t>
            </a:r>
          </a:p>
        </p:txBody>
      </p:sp>
      <p:sp>
        <p:nvSpPr>
          <p:cNvPr id="3" name="Kotak Teks 2">
            <a:extLst>
              <a:ext uri="{FF2B5EF4-FFF2-40B4-BE49-F238E27FC236}">
                <a16:creationId xmlns:a16="http://schemas.microsoft.com/office/drawing/2014/main" id="{9B8EEB74-DA17-4B4F-BE5D-F41E90AEF952}"/>
              </a:ext>
            </a:extLst>
          </p:cNvPr>
          <p:cNvSpPr txBox="1"/>
          <p:nvPr/>
        </p:nvSpPr>
        <p:spPr>
          <a:xfrm>
            <a:off x="1295400" y="3340387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297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F280B47B-672A-432D-B9FC-A6A6A6646023}"/>
              </a:ext>
            </a:extLst>
          </p:cNvPr>
          <p:cNvSpPr txBox="1"/>
          <p:nvPr/>
        </p:nvSpPr>
        <p:spPr>
          <a:xfrm>
            <a:off x="1297745" y="394702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409</a:t>
            </a:r>
          </a:p>
        </p:txBody>
      </p:sp>
      <p:sp>
        <p:nvSpPr>
          <p:cNvPr id="10" name="Kotak Teks 9">
            <a:extLst>
              <a:ext uri="{FF2B5EF4-FFF2-40B4-BE49-F238E27FC236}">
                <a16:creationId xmlns:a16="http://schemas.microsoft.com/office/drawing/2014/main" id="{2B93F44D-2C39-4365-BABF-718D31D20B88}"/>
              </a:ext>
            </a:extLst>
          </p:cNvPr>
          <p:cNvSpPr txBox="1"/>
          <p:nvPr/>
        </p:nvSpPr>
        <p:spPr>
          <a:xfrm>
            <a:off x="1295400" y="4542018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700</a:t>
            </a:r>
          </a:p>
        </p:txBody>
      </p:sp>
      <p:sp>
        <p:nvSpPr>
          <p:cNvPr id="12" name="Kotak Teks 11">
            <a:extLst>
              <a:ext uri="{FF2B5EF4-FFF2-40B4-BE49-F238E27FC236}">
                <a16:creationId xmlns:a16="http://schemas.microsoft.com/office/drawing/2014/main" id="{FD17DDA6-ECD6-4B1C-A899-8E9EBDD4DB1D}"/>
              </a:ext>
            </a:extLst>
          </p:cNvPr>
          <p:cNvSpPr txBox="1"/>
          <p:nvPr/>
        </p:nvSpPr>
        <p:spPr>
          <a:xfrm>
            <a:off x="1324708" y="510564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389</a:t>
            </a:r>
          </a:p>
        </p:txBody>
      </p:sp>
      <p:sp>
        <p:nvSpPr>
          <p:cNvPr id="14" name="Kotak Teks 13">
            <a:extLst>
              <a:ext uri="{FF2B5EF4-FFF2-40B4-BE49-F238E27FC236}">
                <a16:creationId xmlns:a16="http://schemas.microsoft.com/office/drawing/2014/main" id="{E51A2920-E855-4BA4-A7CB-805AE5BCCA2E}"/>
              </a:ext>
            </a:extLst>
          </p:cNvPr>
          <p:cNvSpPr txBox="1"/>
          <p:nvPr/>
        </p:nvSpPr>
        <p:spPr>
          <a:xfrm>
            <a:off x="3044189" y="2681922"/>
            <a:ext cx="5304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Seratus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enam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puluh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lima</a:t>
            </a:r>
          </a:p>
        </p:txBody>
      </p:sp>
      <p:sp>
        <p:nvSpPr>
          <p:cNvPr id="16" name="Kotak Teks 15">
            <a:extLst>
              <a:ext uri="{FF2B5EF4-FFF2-40B4-BE49-F238E27FC236}">
                <a16:creationId xmlns:a16="http://schemas.microsoft.com/office/drawing/2014/main" id="{366C42A5-4186-404F-B3C2-AF0782FF871E}"/>
              </a:ext>
            </a:extLst>
          </p:cNvPr>
          <p:cNvSpPr txBox="1"/>
          <p:nvPr/>
        </p:nvSpPr>
        <p:spPr>
          <a:xfrm>
            <a:off x="3037008" y="3322574"/>
            <a:ext cx="5852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Dua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ratus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Sembilan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puluh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tujuh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869E8D62-1619-457D-90E9-A06B49930108}"/>
              </a:ext>
            </a:extLst>
          </p:cNvPr>
          <p:cNvSpPr txBox="1"/>
          <p:nvPr/>
        </p:nvSpPr>
        <p:spPr>
          <a:xfrm>
            <a:off x="3033638" y="3924303"/>
            <a:ext cx="5852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Empat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ratus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sembilan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Kotak Teks 19">
            <a:extLst>
              <a:ext uri="{FF2B5EF4-FFF2-40B4-BE49-F238E27FC236}">
                <a16:creationId xmlns:a16="http://schemas.microsoft.com/office/drawing/2014/main" id="{A4234A8B-EB92-4660-9A61-D4AEA438E236}"/>
              </a:ext>
            </a:extLst>
          </p:cNvPr>
          <p:cNvSpPr txBox="1"/>
          <p:nvPr/>
        </p:nvSpPr>
        <p:spPr>
          <a:xfrm>
            <a:off x="2941466" y="4469383"/>
            <a:ext cx="5852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Tujuh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ratus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Kotak Teks 21">
            <a:extLst>
              <a:ext uri="{FF2B5EF4-FFF2-40B4-BE49-F238E27FC236}">
                <a16:creationId xmlns:a16="http://schemas.microsoft.com/office/drawing/2014/main" id="{5790F0F8-5560-40DE-BC70-3923DFF244E4}"/>
              </a:ext>
            </a:extLst>
          </p:cNvPr>
          <p:cNvSpPr txBox="1"/>
          <p:nvPr/>
        </p:nvSpPr>
        <p:spPr>
          <a:xfrm>
            <a:off x="2941466" y="5108572"/>
            <a:ext cx="603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Tiga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ratus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delapan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puluh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sembilan</a:t>
            </a:r>
            <a:endParaRPr lang="en-US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  <p:bldP spid="4" grpId="0"/>
      <p:bldP spid="10" grpId="0"/>
      <p:bldP spid="12" grpId="0"/>
      <p:bldP spid="14" grpId="0"/>
      <p:bldP spid="16" grpId="0"/>
      <p:bldP spid="18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111</Words>
  <Application>Microsoft Office PowerPoint</Application>
  <PresentationFormat>Tampilan Layar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4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Comic Sans MS</vt:lpstr>
      <vt:lpstr>Office Theme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62821</cp:lastModifiedBy>
  <cp:revision>19</cp:revision>
  <dcterms:created xsi:type="dcterms:W3CDTF">2020-07-14T15:41:14Z</dcterms:created>
  <dcterms:modified xsi:type="dcterms:W3CDTF">2020-07-21T08:00:56Z</dcterms:modified>
</cp:coreProperties>
</file>