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256" r:id="rId2"/>
    <p:sldId id="380" r:id="rId3"/>
    <p:sldId id="365" r:id="rId4"/>
    <p:sldId id="347" r:id="rId5"/>
    <p:sldId id="258" r:id="rId6"/>
    <p:sldId id="259" r:id="rId7"/>
    <p:sldId id="383" r:id="rId8"/>
    <p:sldId id="388" r:id="rId9"/>
    <p:sldId id="384" r:id="rId10"/>
    <p:sldId id="260" r:id="rId11"/>
    <p:sldId id="261" r:id="rId12"/>
    <p:sldId id="262" r:id="rId13"/>
    <p:sldId id="385" r:id="rId14"/>
    <p:sldId id="386" r:id="rId15"/>
    <p:sldId id="387" r:id="rId16"/>
    <p:sldId id="263" r:id="rId17"/>
    <p:sldId id="264" r:id="rId18"/>
    <p:sldId id="389" r:id="rId19"/>
    <p:sldId id="390" r:id="rId20"/>
    <p:sldId id="265" r:id="rId21"/>
    <p:sldId id="348" r:id="rId22"/>
    <p:sldId id="266" r:id="rId23"/>
    <p:sldId id="267" r:id="rId24"/>
    <p:sldId id="269" r:id="rId25"/>
    <p:sldId id="268" r:id="rId26"/>
    <p:sldId id="344" r:id="rId27"/>
    <p:sldId id="366" r:id="rId28"/>
    <p:sldId id="350" r:id="rId29"/>
    <p:sldId id="362" r:id="rId30"/>
    <p:sldId id="367" r:id="rId31"/>
    <p:sldId id="309" r:id="rId32"/>
    <p:sldId id="310" r:id="rId33"/>
    <p:sldId id="312" r:id="rId34"/>
    <p:sldId id="314" r:id="rId35"/>
    <p:sldId id="313" r:id="rId36"/>
    <p:sldId id="315" r:id="rId37"/>
    <p:sldId id="368" r:id="rId38"/>
    <p:sldId id="316" r:id="rId39"/>
    <p:sldId id="317" r:id="rId40"/>
  </p:sldIdLst>
  <p:sldSz cx="9144000" cy="6858000" type="screen4x3"/>
  <p:notesSz cx="6858000" cy="9144000"/>
  <p:embeddedFontLst>
    <p:embeddedFont>
      <p:font typeface="Back to School " pitchFamily="2" charset="0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6.jpeg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6.jpeg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6.jpeg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1.jpeg"/><Relationship Id="rId7" Type="http://schemas.openxmlformats.org/officeDocument/2006/relationships/image" Target="../media/image111.jpeg"/><Relationship Id="rId2" Type="http://schemas.openxmlformats.org/officeDocument/2006/relationships/image" Target="../media/image61.jpeg"/><Relationship Id="rId1" Type="http://schemas.openxmlformats.org/officeDocument/2006/relationships/image" Target="../media/image310.jpeg"/><Relationship Id="rId6" Type="http://schemas.openxmlformats.org/officeDocument/2006/relationships/image" Target="../media/image131.jpeg"/><Relationship Id="rId5" Type="http://schemas.openxmlformats.org/officeDocument/2006/relationships/image" Target="../media/image81.jpeg"/><Relationship Id="rId4" Type="http://schemas.openxmlformats.org/officeDocument/2006/relationships/image" Target="../media/image91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1.jpeg"/><Relationship Id="rId7" Type="http://schemas.openxmlformats.org/officeDocument/2006/relationships/image" Target="../media/image111.jpeg"/><Relationship Id="rId2" Type="http://schemas.openxmlformats.org/officeDocument/2006/relationships/image" Target="../media/image61.jpeg"/><Relationship Id="rId1" Type="http://schemas.openxmlformats.org/officeDocument/2006/relationships/image" Target="../media/image310.jpeg"/><Relationship Id="rId6" Type="http://schemas.openxmlformats.org/officeDocument/2006/relationships/image" Target="../media/image131.jpeg"/><Relationship Id="rId5" Type="http://schemas.openxmlformats.org/officeDocument/2006/relationships/image" Target="../media/image81.jpeg"/><Relationship Id="rId4" Type="http://schemas.openxmlformats.org/officeDocument/2006/relationships/image" Target="../media/image91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1.jpeg"/><Relationship Id="rId7" Type="http://schemas.openxmlformats.org/officeDocument/2006/relationships/image" Target="../media/image111.jpeg"/><Relationship Id="rId2" Type="http://schemas.openxmlformats.org/officeDocument/2006/relationships/image" Target="../media/image61.jpeg"/><Relationship Id="rId1" Type="http://schemas.openxmlformats.org/officeDocument/2006/relationships/image" Target="../media/image310.jpeg"/><Relationship Id="rId6" Type="http://schemas.openxmlformats.org/officeDocument/2006/relationships/image" Target="../media/image131.jpeg"/><Relationship Id="rId5" Type="http://schemas.openxmlformats.org/officeDocument/2006/relationships/image" Target="../media/image81.jpeg"/><Relationship Id="rId4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D213F-F3A6-49AD-8A37-5933F46BE7B0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F5EAEFB-2736-4242-AC9B-23B3C9123011}">
      <dgm:prSet/>
      <dgm:spPr/>
      <dgm:t>
        <a:bodyPr/>
        <a:lstStyle/>
        <a:p>
          <a:pPr rtl="0"/>
          <a:r>
            <a:rPr lang="en-US" dirty="0" smtClean="0">
              <a:solidFill>
                <a:srgbClr val="FFFF00"/>
              </a:solidFill>
            </a:rPr>
            <a:t>KENAPA BUTUH JARINGAN</a:t>
          </a:r>
          <a:endParaRPr lang="en-US" dirty="0">
            <a:solidFill>
              <a:srgbClr val="FFFF00"/>
            </a:solidFill>
          </a:endParaRPr>
        </a:p>
      </dgm:t>
    </dgm:pt>
    <dgm:pt modelId="{D8064E3E-C290-4EDB-84C4-6F6F1648623A}" type="parTrans" cxnId="{E72F2464-0AC3-45BA-96FE-1BCD46A13900}">
      <dgm:prSet/>
      <dgm:spPr/>
      <dgm:t>
        <a:bodyPr/>
        <a:lstStyle/>
        <a:p>
          <a:endParaRPr lang="en-US"/>
        </a:p>
      </dgm:t>
    </dgm:pt>
    <dgm:pt modelId="{69F82B6D-FF2A-4CA4-99FF-267E1DF75F30}" type="sibTrans" cxnId="{E72F2464-0AC3-45BA-96FE-1BCD46A13900}">
      <dgm:prSet/>
      <dgm:spPr/>
      <dgm:t>
        <a:bodyPr/>
        <a:lstStyle/>
        <a:p>
          <a:endParaRPr lang="en-US"/>
        </a:p>
      </dgm:t>
    </dgm:pt>
    <dgm:pt modelId="{4EE2E94C-5BCD-43E3-BCEF-05A7B8E1F11F}">
      <dgm:prSet/>
      <dgm:spPr/>
      <dgm:t>
        <a:bodyPr/>
        <a:lstStyle/>
        <a:p>
          <a:pPr rtl="0"/>
          <a:r>
            <a:rPr lang="en-US" dirty="0" smtClean="0">
              <a:solidFill>
                <a:srgbClr val="7030A0"/>
              </a:solidFill>
            </a:rPr>
            <a:t>JARINGAN DIBAGI 2 INTRANET DAN INTERNET</a:t>
          </a:r>
          <a:endParaRPr lang="en-US" dirty="0">
            <a:solidFill>
              <a:srgbClr val="7030A0"/>
            </a:solidFill>
          </a:endParaRPr>
        </a:p>
      </dgm:t>
    </dgm:pt>
    <dgm:pt modelId="{46E03A5D-E1EB-444B-9676-6BF83A1B248B}" type="parTrans" cxnId="{11A595CB-58A4-434F-A1D6-02E2FB5E67BC}">
      <dgm:prSet/>
      <dgm:spPr/>
      <dgm:t>
        <a:bodyPr/>
        <a:lstStyle/>
        <a:p>
          <a:endParaRPr lang="en-US"/>
        </a:p>
      </dgm:t>
    </dgm:pt>
    <dgm:pt modelId="{D7061135-C267-4E27-AD87-E4EE812B36A0}" type="sibTrans" cxnId="{11A595CB-58A4-434F-A1D6-02E2FB5E67BC}">
      <dgm:prSet/>
      <dgm:spPr/>
      <dgm:t>
        <a:bodyPr/>
        <a:lstStyle/>
        <a:p>
          <a:endParaRPr lang="en-US"/>
        </a:p>
      </dgm:t>
    </dgm:pt>
    <dgm:pt modelId="{1AD00DFC-E3B2-43EE-8FCF-9AEF9F5B8651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PERANGKATNYA</a:t>
          </a:r>
          <a:endParaRPr lang="en-US" dirty="0">
            <a:solidFill>
              <a:schemeClr val="bg1"/>
            </a:solidFill>
          </a:endParaRPr>
        </a:p>
      </dgm:t>
    </dgm:pt>
    <dgm:pt modelId="{74F4DB18-2C20-4048-867B-A49024A4E551}" type="parTrans" cxnId="{0D91A9B7-43E0-423D-943B-AEA38B48E033}">
      <dgm:prSet/>
      <dgm:spPr/>
      <dgm:t>
        <a:bodyPr/>
        <a:lstStyle/>
        <a:p>
          <a:endParaRPr lang="en-US"/>
        </a:p>
      </dgm:t>
    </dgm:pt>
    <dgm:pt modelId="{F2B23CCF-21E7-4D03-9F5F-7F732D6832BF}" type="sibTrans" cxnId="{0D91A9B7-43E0-423D-943B-AEA38B48E033}">
      <dgm:prSet/>
      <dgm:spPr/>
      <dgm:t>
        <a:bodyPr/>
        <a:lstStyle/>
        <a:p>
          <a:endParaRPr lang="en-US"/>
        </a:p>
      </dgm:t>
    </dgm:pt>
    <dgm:pt modelId="{8D8F977A-26E3-49A0-835A-9881EA1166AE}" type="pres">
      <dgm:prSet presAssocID="{41CD213F-F3A6-49AD-8A37-5933F46BE7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938981-E10A-4D9D-9BA6-12F4A7E1D362}" type="pres">
      <dgm:prSet presAssocID="{41CD213F-F3A6-49AD-8A37-5933F46BE7B0}" presName="fgShape" presStyleLbl="fgShp" presStyleIdx="0" presStyleCnt="1"/>
      <dgm:spPr/>
      <dgm:t>
        <a:bodyPr/>
        <a:lstStyle/>
        <a:p>
          <a:endParaRPr lang="en-US"/>
        </a:p>
      </dgm:t>
    </dgm:pt>
    <dgm:pt modelId="{A09E69B0-CE03-4A9A-81C0-30DF8FD09E54}" type="pres">
      <dgm:prSet presAssocID="{41CD213F-F3A6-49AD-8A37-5933F46BE7B0}" presName="linComp" presStyleCnt="0"/>
      <dgm:spPr/>
      <dgm:t>
        <a:bodyPr/>
        <a:lstStyle/>
        <a:p>
          <a:endParaRPr lang="en-US"/>
        </a:p>
      </dgm:t>
    </dgm:pt>
    <dgm:pt modelId="{994FA540-2091-47D8-A62B-72AF1BB90EAB}" type="pres">
      <dgm:prSet presAssocID="{9F5EAEFB-2736-4242-AC9B-23B3C9123011}" presName="compNode" presStyleCnt="0"/>
      <dgm:spPr/>
      <dgm:t>
        <a:bodyPr/>
        <a:lstStyle/>
        <a:p>
          <a:endParaRPr lang="en-US"/>
        </a:p>
      </dgm:t>
    </dgm:pt>
    <dgm:pt modelId="{6893D4FB-3721-4AB7-B5DF-6EDB9EBE9AF2}" type="pres">
      <dgm:prSet presAssocID="{9F5EAEFB-2736-4242-AC9B-23B3C9123011}" presName="bkgdShape" presStyleLbl="node1" presStyleIdx="0" presStyleCnt="3"/>
      <dgm:spPr/>
      <dgm:t>
        <a:bodyPr/>
        <a:lstStyle/>
        <a:p>
          <a:endParaRPr lang="en-US"/>
        </a:p>
      </dgm:t>
    </dgm:pt>
    <dgm:pt modelId="{8F1C49C6-C027-452D-824B-145528D286C8}" type="pres">
      <dgm:prSet presAssocID="{9F5EAEFB-2736-4242-AC9B-23B3C912301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F9593-123D-488C-AFD1-CC66E77245D4}" type="pres">
      <dgm:prSet presAssocID="{9F5EAEFB-2736-4242-AC9B-23B3C9123011}" presName="invisiNode" presStyleLbl="node1" presStyleIdx="0" presStyleCnt="3"/>
      <dgm:spPr/>
      <dgm:t>
        <a:bodyPr/>
        <a:lstStyle/>
        <a:p>
          <a:endParaRPr lang="en-US"/>
        </a:p>
      </dgm:t>
    </dgm:pt>
    <dgm:pt modelId="{1707B513-8B3A-4531-B069-1CC6FE94B2A0}" type="pres">
      <dgm:prSet presAssocID="{9F5EAEFB-2736-4242-AC9B-23B3C912301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44DFBA-1010-47BF-8CAD-D913CC5AEFE4}" type="pres">
      <dgm:prSet presAssocID="{69F82B6D-FF2A-4CA4-99FF-267E1DF75F3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7CFE4C-1170-43F8-81E4-158202D9BD6A}" type="pres">
      <dgm:prSet presAssocID="{4EE2E94C-5BCD-43E3-BCEF-05A7B8E1F11F}" presName="compNode" presStyleCnt="0"/>
      <dgm:spPr/>
      <dgm:t>
        <a:bodyPr/>
        <a:lstStyle/>
        <a:p>
          <a:endParaRPr lang="en-US"/>
        </a:p>
      </dgm:t>
    </dgm:pt>
    <dgm:pt modelId="{BA7E23DC-BDA1-427A-A0EF-C2216912A78A}" type="pres">
      <dgm:prSet presAssocID="{4EE2E94C-5BCD-43E3-BCEF-05A7B8E1F11F}" presName="bkgdShape" presStyleLbl="node1" presStyleIdx="1" presStyleCnt="3"/>
      <dgm:spPr/>
      <dgm:t>
        <a:bodyPr/>
        <a:lstStyle/>
        <a:p>
          <a:endParaRPr lang="en-US"/>
        </a:p>
      </dgm:t>
    </dgm:pt>
    <dgm:pt modelId="{98645744-FB5C-43FD-AE98-33C78D5A0C8C}" type="pres">
      <dgm:prSet presAssocID="{4EE2E94C-5BCD-43E3-BCEF-05A7B8E1F11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2168D-D8A7-4B1D-923E-2332D4002B01}" type="pres">
      <dgm:prSet presAssocID="{4EE2E94C-5BCD-43E3-BCEF-05A7B8E1F11F}" presName="invisiNode" presStyleLbl="node1" presStyleIdx="1" presStyleCnt="3"/>
      <dgm:spPr/>
      <dgm:t>
        <a:bodyPr/>
        <a:lstStyle/>
        <a:p>
          <a:endParaRPr lang="en-US"/>
        </a:p>
      </dgm:t>
    </dgm:pt>
    <dgm:pt modelId="{10AD306A-8235-4E0A-93E3-6A05B7308E81}" type="pres">
      <dgm:prSet presAssocID="{4EE2E94C-5BCD-43E3-BCEF-05A7B8E1F11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00F68C-F497-4C5F-9ECD-C1D9853FBC0A}" type="pres">
      <dgm:prSet presAssocID="{D7061135-C267-4E27-AD87-E4EE812B36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CCE69AB-8AB1-4C7B-BFD5-6D3D3BA25024}" type="pres">
      <dgm:prSet presAssocID="{1AD00DFC-E3B2-43EE-8FCF-9AEF9F5B8651}" presName="compNode" presStyleCnt="0"/>
      <dgm:spPr/>
      <dgm:t>
        <a:bodyPr/>
        <a:lstStyle/>
        <a:p>
          <a:endParaRPr lang="en-US"/>
        </a:p>
      </dgm:t>
    </dgm:pt>
    <dgm:pt modelId="{64FE8DE3-4179-4CCF-8E98-0C67235E0F37}" type="pres">
      <dgm:prSet presAssocID="{1AD00DFC-E3B2-43EE-8FCF-9AEF9F5B8651}" presName="bkgdShape" presStyleLbl="node1" presStyleIdx="2" presStyleCnt="3"/>
      <dgm:spPr/>
      <dgm:t>
        <a:bodyPr/>
        <a:lstStyle/>
        <a:p>
          <a:endParaRPr lang="en-US"/>
        </a:p>
      </dgm:t>
    </dgm:pt>
    <dgm:pt modelId="{AAA0676A-F4B0-46C3-9CA3-F500F06456D1}" type="pres">
      <dgm:prSet presAssocID="{1AD00DFC-E3B2-43EE-8FCF-9AEF9F5B865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8715C-BECC-4520-9439-A60E06DEC057}" type="pres">
      <dgm:prSet presAssocID="{1AD00DFC-E3B2-43EE-8FCF-9AEF9F5B8651}" presName="invisiNode" presStyleLbl="node1" presStyleIdx="2" presStyleCnt="3"/>
      <dgm:spPr/>
      <dgm:t>
        <a:bodyPr/>
        <a:lstStyle/>
        <a:p>
          <a:endParaRPr lang="en-US"/>
        </a:p>
      </dgm:t>
    </dgm:pt>
    <dgm:pt modelId="{33FA38F5-5328-419C-998D-079FC67945EE}" type="pres">
      <dgm:prSet presAssocID="{1AD00DFC-E3B2-43EE-8FCF-9AEF9F5B865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72F2464-0AC3-45BA-96FE-1BCD46A13900}" srcId="{41CD213F-F3A6-49AD-8A37-5933F46BE7B0}" destId="{9F5EAEFB-2736-4242-AC9B-23B3C9123011}" srcOrd="0" destOrd="0" parTransId="{D8064E3E-C290-4EDB-84C4-6F6F1648623A}" sibTransId="{69F82B6D-FF2A-4CA4-99FF-267E1DF75F30}"/>
    <dgm:cxn modelId="{DEA761DE-3B7C-4C99-985C-9B92989CC71D}" type="presOf" srcId="{D7061135-C267-4E27-AD87-E4EE812B36A0}" destId="{4900F68C-F497-4C5F-9ECD-C1D9853FBC0A}" srcOrd="0" destOrd="0" presId="urn:microsoft.com/office/officeart/2005/8/layout/hList7"/>
    <dgm:cxn modelId="{9046390D-1317-4E0B-BA91-54367593CACD}" type="presOf" srcId="{69F82B6D-FF2A-4CA4-99FF-267E1DF75F30}" destId="{3244DFBA-1010-47BF-8CAD-D913CC5AEFE4}" srcOrd="0" destOrd="0" presId="urn:microsoft.com/office/officeart/2005/8/layout/hList7"/>
    <dgm:cxn modelId="{F45B3EA4-EE31-47DC-9CFA-C92DEEB2CF06}" type="presOf" srcId="{41CD213F-F3A6-49AD-8A37-5933F46BE7B0}" destId="{8D8F977A-26E3-49A0-835A-9881EA1166AE}" srcOrd="0" destOrd="0" presId="urn:microsoft.com/office/officeart/2005/8/layout/hList7"/>
    <dgm:cxn modelId="{11A595CB-58A4-434F-A1D6-02E2FB5E67BC}" srcId="{41CD213F-F3A6-49AD-8A37-5933F46BE7B0}" destId="{4EE2E94C-5BCD-43E3-BCEF-05A7B8E1F11F}" srcOrd="1" destOrd="0" parTransId="{46E03A5D-E1EB-444B-9676-6BF83A1B248B}" sibTransId="{D7061135-C267-4E27-AD87-E4EE812B36A0}"/>
    <dgm:cxn modelId="{0D91A9B7-43E0-423D-943B-AEA38B48E033}" srcId="{41CD213F-F3A6-49AD-8A37-5933F46BE7B0}" destId="{1AD00DFC-E3B2-43EE-8FCF-9AEF9F5B8651}" srcOrd="2" destOrd="0" parTransId="{74F4DB18-2C20-4048-867B-A49024A4E551}" sibTransId="{F2B23CCF-21E7-4D03-9F5F-7F732D6832BF}"/>
    <dgm:cxn modelId="{6CFD152E-5561-420D-8055-A775CDD7C6B7}" type="presOf" srcId="{9F5EAEFB-2736-4242-AC9B-23B3C9123011}" destId="{8F1C49C6-C027-452D-824B-145528D286C8}" srcOrd="1" destOrd="0" presId="urn:microsoft.com/office/officeart/2005/8/layout/hList7"/>
    <dgm:cxn modelId="{CAFD14E9-B7B2-41FF-B699-76C1F42A674D}" type="presOf" srcId="{4EE2E94C-5BCD-43E3-BCEF-05A7B8E1F11F}" destId="{98645744-FB5C-43FD-AE98-33C78D5A0C8C}" srcOrd="1" destOrd="0" presId="urn:microsoft.com/office/officeart/2005/8/layout/hList7"/>
    <dgm:cxn modelId="{80FC9D73-E4B4-49A7-97DF-4F0E312B349C}" type="presOf" srcId="{4EE2E94C-5BCD-43E3-BCEF-05A7B8E1F11F}" destId="{BA7E23DC-BDA1-427A-A0EF-C2216912A78A}" srcOrd="0" destOrd="0" presId="urn:microsoft.com/office/officeart/2005/8/layout/hList7"/>
    <dgm:cxn modelId="{86DB61BE-8952-4BB6-8C0D-8285FFA25EB6}" type="presOf" srcId="{9F5EAEFB-2736-4242-AC9B-23B3C9123011}" destId="{6893D4FB-3721-4AB7-B5DF-6EDB9EBE9AF2}" srcOrd="0" destOrd="0" presId="urn:microsoft.com/office/officeart/2005/8/layout/hList7"/>
    <dgm:cxn modelId="{206B05A9-EBB5-4FE7-91B9-41B399B23B8C}" type="presOf" srcId="{1AD00DFC-E3B2-43EE-8FCF-9AEF9F5B8651}" destId="{64FE8DE3-4179-4CCF-8E98-0C67235E0F37}" srcOrd="0" destOrd="0" presId="urn:microsoft.com/office/officeart/2005/8/layout/hList7"/>
    <dgm:cxn modelId="{6FD56847-2E00-43E7-88A5-F827A271BA81}" type="presOf" srcId="{1AD00DFC-E3B2-43EE-8FCF-9AEF9F5B8651}" destId="{AAA0676A-F4B0-46C3-9CA3-F500F06456D1}" srcOrd="1" destOrd="0" presId="urn:microsoft.com/office/officeart/2005/8/layout/hList7"/>
    <dgm:cxn modelId="{48CA7C88-B916-469A-BB05-DC01AD2847A0}" type="presParOf" srcId="{8D8F977A-26E3-49A0-835A-9881EA1166AE}" destId="{85938981-E10A-4D9D-9BA6-12F4A7E1D362}" srcOrd="0" destOrd="0" presId="urn:microsoft.com/office/officeart/2005/8/layout/hList7"/>
    <dgm:cxn modelId="{A40CD9CA-1C06-4BDB-ACF0-0203B4CE6918}" type="presParOf" srcId="{8D8F977A-26E3-49A0-835A-9881EA1166AE}" destId="{A09E69B0-CE03-4A9A-81C0-30DF8FD09E54}" srcOrd="1" destOrd="0" presId="urn:microsoft.com/office/officeart/2005/8/layout/hList7"/>
    <dgm:cxn modelId="{B056A9B2-DA1B-4E8B-A810-17A21209438E}" type="presParOf" srcId="{A09E69B0-CE03-4A9A-81C0-30DF8FD09E54}" destId="{994FA540-2091-47D8-A62B-72AF1BB90EAB}" srcOrd="0" destOrd="0" presId="urn:microsoft.com/office/officeart/2005/8/layout/hList7"/>
    <dgm:cxn modelId="{A9D52788-D413-4FEB-9737-3C55CE438289}" type="presParOf" srcId="{994FA540-2091-47D8-A62B-72AF1BB90EAB}" destId="{6893D4FB-3721-4AB7-B5DF-6EDB9EBE9AF2}" srcOrd="0" destOrd="0" presId="urn:microsoft.com/office/officeart/2005/8/layout/hList7"/>
    <dgm:cxn modelId="{5720A24B-7916-46A6-8F0D-8207DA6328A3}" type="presParOf" srcId="{994FA540-2091-47D8-A62B-72AF1BB90EAB}" destId="{8F1C49C6-C027-452D-824B-145528D286C8}" srcOrd="1" destOrd="0" presId="urn:microsoft.com/office/officeart/2005/8/layout/hList7"/>
    <dgm:cxn modelId="{5134ADFC-65E5-4BB6-8D6C-5437258F488C}" type="presParOf" srcId="{994FA540-2091-47D8-A62B-72AF1BB90EAB}" destId="{FB1F9593-123D-488C-AFD1-CC66E77245D4}" srcOrd="2" destOrd="0" presId="urn:microsoft.com/office/officeart/2005/8/layout/hList7"/>
    <dgm:cxn modelId="{A3549FD8-1BC5-460F-B351-384AA53D2DAE}" type="presParOf" srcId="{994FA540-2091-47D8-A62B-72AF1BB90EAB}" destId="{1707B513-8B3A-4531-B069-1CC6FE94B2A0}" srcOrd="3" destOrd="0" presId="urn:microsoft.com/office/officeart/2005/8/layout/hList7"/>
    <dgm:cxn modelId="{BF18AF4F-2B2F-4E39-8D15-59973C8BA9ED}" type="presParOf" srcId="{A09E69B0-CE03-4A9A-81C0-30DF8FD09E54}" destId="{3244DFBA-1010-47BF-8CAD-D913CC5AEFE4}" srcOrd="1" destOrd="0" presId="urn:microsoft.com/office/officeart/2005/8/layout/hList7"/>
    <dgm:cxn modelId="{A11E1281-4E93-4F95-A7A6-3751078D61BB}" type="presParOf" srcId="{A09E69B0-CE03-4A9A-81C0-30DF8FD09E54}" destId="{ED7CFE4C-1170-43F8-81E4-158202D9BD6A}" srcOrd="2" destOrd="0" presId="urn:microsoft.com/office/officeart/2005/8/layout/hList7"/>
    <dgm:cxn modelId="{74EDB293-85F9-4310-B50A-3C1E5C177AD3}" type="presParOf" srcId="{ED7CFE4C-1170-43F8-81E4-158202D9BD6A}" destId="{BA7E23DC-BDA1-427A-A0EF-C2216912A78A}" srcOrd="0" destOrd="0" presId="urn:microsoft.com/office/officeart/2005/8/layout/hList7"/>
    <dgm:cxn modelId="{E7CEF07B-3142-48C4-BE23-D4A2831CEC60}" type="presParOf" srcId="{ED7CFE4C-1170-43F8-81E4-158202D9BD6A}" destId="{98645744-FB5C-43FD-AE98-33C78D5A0C8C}" srcOrd="1" destOrd="0" presId="urn:microsoft.com/office/officeart/2005/8/layout/hList7"/>
    <dgm:cxn modelId="{181BDB51-D402-4EDE-9889-7A8E0AD7BFD8}" type="presParOf" srcId="{ED7CFE4C-1170-43F8-81E4-158202D9BD6A}" destId="{64C2168D-D8A7-4B1D-923E-2332D4002B01}" srcOrd="2" destOrd="0" presId="urn:microsoft.com/office/officeart/2005/8/layout/hList7"/>
    <dgm:cxn modelId="{18C962D2-4903-4426-8313-553ACCA54DC8}" type="presParOf" srcId="{ED7CFE4C-1170-43F8-81E4-158202D9BD6A}" destId="{10AD306A-8235-4E0A-93E3-6A05B7308E81}" srcOrd="3" destOrd="0" presId="urn:microsoft.com/office/officeart/2005/8/layout/hList7"/>
    <dgm:cxn modelId="{6A16738F-78C2-4897-BC1A-9CDCF881004F}" type="presParOf" srcId="{A09E69B0-CE03-4A9A-81C0-30DF8FD09E54}" destId="{4900F68C-F497-4C5F-9ECD-C1D9853FBC0A}" srcOrd="3" destOrd="0" presId="urn:microsoft.com/office/officeart/2005/8/layout/hList7"/>
    <dgm:cxn modelId="{C982228E-03A7-4BC1-952B-119349C9790F}" type="presParOf" srcId="{A09E69B0-CE03-4A9A-81C0-30DF8FD09E54}" destId="{DCCE69AB-8AB1-4C7B-BFD5-6D3D3BA25024}" srcOrd="4" destOrd="0" presId="urn:microsoft.com/office/officeart/2005/8/layout/hList7"/>
    <dgm:cxn modelId="{E1535387-FE53-41A9-BCCB-5A8E804FD036}" type="presParOf" srcId="{DCCE69AB-8AB1-4C7B-BFD5-6D3D3BA25024}" destId="{64FE8DE3-4179-4CCF-8E98-0C67235E0F37}" srcOrd="0" destOrd="0" presId="urn:microsoft.com/office/officeart/2005/8/layout/hList7"/>
    <dgm:cxn modelId="{121656BA-2E80-460F-A2F1-AA8165C9C308}" type="presParOf" srcId="{DCCE69AB-8AB1-4C7B-BFD5-6D3D3BA25024}" destId="{AAA0676A-F4B0-46C3-9CA3-F500F06456D1}" srcOrd="1" destOrd="0" presId="urn:microsoft.com/office/officeart/2005/8/layout/hList7"/>
    <dgm:cxn modelId="{D765105D-51CA-480B-8313-5E40BBF6B3D5}" type="presParOf" srcId="{DCCE69AB-8AB1-4C7B-BFD5-6D3D3BA25024}" destId="{9578715C-BECC-4520-9439-A60E06DEC057}" srcOrd="2" destOrd="0" presId="urn:microsoft.com/office/officeart/2005/8/layout/hList7"/>
    <dgm:cxn modelId="{3CE0BEA6-59DE-463C-B3ED-ED0504B6EE7F}" type="presParOf" srcId="{DCCE69AB-8AB1-4C7B-BFD5-6D3D3BA25024}" destId="{33FA38F5-5328-419C-998D-079FC67945EE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99AD4-1596-4E6A-B274-76ED7F549615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264024B4-F231-4C3A-8361-426F6B98F556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PERANGKAT KERAS JARINGAN KOMPUTER</a:t>
          </a:r>
          <a:endParaRPr lang="id-ID" dirty="0">
            <a:solidFill>
              <a:srgbClr val="002060"/>
            </a:solidFill>
          </a:endParaRPr>
        </a:p>
      </dgm:t>
    </dgm:pt>
    <dgm:pt modelId="{35FF2270-8A96-415F-9248-93E954B61005}" type="parTrans" cxnId="{B4D1113A-B768-47DC-AE40-8D3757740DEF}">
      <dgm:prSet/>
      <dgm:spPr/>
      <dgm:t>
        <a:bodyPr/>
        <a:lstStyle/>
        <a:p>
          <a:endParaRPr lang="id-ID"/>
        </a:p>
      </dgm:t>
    </dgm:pt>
    <dgm:pt modelId="{7F4B48CE-C311-426A-9859-93B12623E085}" type="sibTrans" cxnId="{B4D1113A-B768-47DC-AE40-8D3757740DEF}">
      <dgm:prSet/>
      <dgm:spPr/>
      <dgm:t>
        <a:bodyPr/>
        <a:lstStyle/>
        <a:p>
          <a:endParaRPr lang="id-ID"/>
        </a:p>
      </dgm:t>
    </dgm:pt>
    <dgm:pt modelId="{7347F677-E22B-4140-B9E4-E27F57C5E9FB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TOPOLOGI JARINGAN</a:t>
          </a:r>
          <a:endParaRPr lang="id-ID" dirty="0">
            <a:solidFill>
              <a:srgbClr val="002060"/>
            </a:solidFill>
          </a:endParaRPr>
        </a:p>
      </dgm:t>
    </dgm:pt>
    <dgm:pt modelId="{726E5E8B-A8D8-4F6B-B778-43500977D5C1}" type="parTrans" cxnId="{565E3015-47A0-4278-9E42-2BEA31814627}">
      <dgm:prSet/>
      <dgm:spPr/>
      <dgm:t>
        <a:bodyPr/>
        <a:lstStyle/>
        <a:p>
          <a:endParaRPr lang="id-ID"/>
        </a:p>
      </dgm:t>
    </dgm:pt>
    <dgm:pt modelId="{F39F3FFF-E494-425B-8C2A-0CCEB03E49F1}" type="sibTrans" cxnId="{565E3015-47A0-4278-9E42-2BEA31814627}">
      <dgm:prSet/>
      <dgm:spPr/>
      <dgm:t>
        <a:bodyPr/>
        <a:lstStyle/>
        <a:p>
          <a:endParaRPr lang="id-ID"/>
        </a:p>
      </dgm:t>
    </dgm:pt>
    <dgm:pt modelId="{8EC8C034-C4AE-42AB-A279-808BDB163F7E}" type="pres">
      <dgm:prSet presAssocID="{19399AD4-1596-4E6A-B274-76ED7F54961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2A26FD2-5E15-4100-A00E-F4D2773915D5}" type="pres">
      <dgm:prSet presAssocID="{264024B4-F231-4C3A-8361-426F6B98F556}" presName="composite" presStyleCnt="0"/>
      <dgm:spPr/>
    </dgm:pt>
    <dgm:pt modelId="{6F652D3B-2C26-4D05-BC8F-99BE7FEF448B}" type="pres">
      <dgm:prSet presAssocID="{264024B4-F231-4C3A-8361-426F6B98F556}" presName="imgShp" presStyleLbl="fgImgPlace1" presStyleIdx="0" presStyleCnt="2"/>
      <dgm:spPr/>
    </dgm:pt>
    <dgm:pt modelId="{5F66BB46-8617-49A7-B9FF-54FFD6660A25}" type="pres">
      <dgm:prSet presAssocID="{264024B4-F231-4C3A-8361-426F6B98F55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47F179-221C-4908-BB36-4071013FD9D2}" type="pres">
      <dgm:prSet presAssocID="{7F4B48CE-C311-426A-9859-93B12623E085}" presName="spacing" presStyleCnt="0"/>
      <dgm:spPr/>
    </dgm:pt>
    <dgm:pt modelId="{1A7DB7AF-8798-4CCB-BCBD-467B4D56A5FA}" type="pres">
      <dgm:prSet presAssocID="{7347F677-E22B-4140-B9E4-E27F57C5E9FB}" presName="composite" presStyleCnt="0"/>
      <dgm:spPr/>
    </dgm:pt>
    <dgm:pt modelId="{FEC6AAC7-B7E3-403D-B24A-38A287A00074}" type="pres">
      <dgm:prSet presAssocID="{7347F677-E22B-4140-B9E4-E27F57C5E9FB}" presName="imgShp" presStyleLbl="fgImgPlace1" presStyleIdx="1" presStyleCnt="2"/>
      <dgm:spPr/>
    </dgm:pt>
    <dgm:pt modelId="{0E5178CD-A6A8-4009-99EA-E37EBD8BAB42}" type="pres">
      <dgm:prSet presAssocID="{7347F677-E22B-4140-B9E4-E27F57C5E9F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63ABB54-B33C-449D-8924-5140C0D84162}" type="presOf" srcId="{264024B4-F231-4C3A-8361-426F6B98F556}" destId="{5F66BB46-8617-49A7-B9FF-54FFD6660A25}" srcOrd="0" destOrd="0" presId="urn:microsoft.com/office/officeart/2005/8/layout/vList3#1"/>
    <dgm:cxn modelId="{3DC56C40-4929-4FD6-9E0F-F1CE66128298}" type="presOf" srcId="{19399AD4-1596-4E6A-B274-76ED7F549615}" destId="{8EC8C034-C4AE-42AB-A279-808BDB163F7E}" srcOrd="0" destOrd="0" presId="urn:microsoft.com/office/officeart/2005/8/layout/vList3#1"/>
    <dgm:cxn modelId="{B4D1113A-B768-47DC-AE40-8D3757740DEF}" srcId="{19399AD4-1596-4E6A-B274-76ED7F549615}" destId="{264024B4-F231-4C3A-8361-426F6B98F556}" srcOrd="0" destOrd="0" parTransId="{35FF2270-8A96-415F-9248-93E954B61005}" sibTransId="{7F4B48CE-C311-426A-9859-93B12623E085}"/>
    <dgm:cxn modelId="{79F02997-6701-4086-89B7-AA547A226176}" type="presOf" srcId="{7347F677-E22B-4140-B9E4-E27F57C5E9FB}" destId="{0E5178CD-A6A8-4009-99EA-E37EBD8BAB42}" srcOrd="0" destOrd="0" presId="urn:microsoft.com/office/officeart/2005/8/layout/vList3#1"/>
    <dgm:cxn modelId="{565E3015-47A0-4278-9E42-2BEA31814627}" srcId="{19399AD4-1596-4E6A-B274-76ED7F549615}" destId="{7347F677-E22B-4140-B9E4-E27F57C5E9FB}" srcOrd="1" destOrd="0" parTransId="{726E5E8B-A8D8-4F6B-B778-43500977D5C1}" sibTransId="{F39F3FFF-E494-425B-8C2A-0CCEB03E49F1}"/>
    <dgm:cxn modelId="{40C2B39B-5553-40C7-BDC7-0BC4577D090A}" type="presParOf" srcId="{8EC8C034-C4AE-42AB-A279-808BDB163F7E}" destId="{72A26FD2-5E15-4100-A00E-F4D2773915D5}" srcOrd="0" destOrd="0" presId="urn:microsoft.com/office/officeart/2005/8/layout/vList3#1"/>
    <dgm:cxn modelId="{CE92FCAA-034B-4B55-8D19-5E78346078DD}" type="presParOf" srcId="{72A26FD2-5E15-4100-A00E-F4D2773915D5}" destId="{6F652D3B-2C26-4D05-BC8F-99BE7FEF448B}" srcOrd="0" destOrd="0" presId="urn:microsoft.com/office/officeart/2005/8/layout/vList3#1"/>
    <dgm:cxn modelId="{EBE721EF-2F7C-4F63-9EB2-D0A559192B53}" type="presParOf" srcId="{72A26FD2-5E15-4100-A00E-F4D2773915D5}" destId="{5F66BB46-8617-49A7-B9FF-54FFD6660A25}" srcOrd="1" destOrd="0" presId="urn:microsoft.com/office/officeart/2005/8/layout/vList3#1"/>
    <dgm:cxn modelId="{8383B6D0-8DC3-4E36-819B-18736FA60C51}" type="presParOf" srcId="{8EC8C034-C4AE-42AB-A279-808BDB163F7E}" destId="{8B47F179-221C-4908-BB36-4071013FD9D2}" srcOrd="1" destOrd="0" presId="urn:microsoft.com/office/officeart/2005/8/layout/vList3#1"/>
    <dgm:cxn modelId="{11286883-0BDE-4416-8EA0-25D122BB0CA9}" type="presParOf" srcId="{8EC8C034-C4AE-42AB-A279-808BDB163F7E}" destId="{1A7DB7AF-8798-4CCB-BCBD-467B4D56A5FA}" srcOrd="2" destOrd="0" presId="urn:microsoft.com/office/officeart/2005/8/layout/vList3#1"/>
    <dgm:cxn modelId="{968F1A55-B7E4-4E0E-BBC9-7BDDACBBDA3A}" type="presParOf" srcId="{1A7DB7AF-8798-4CCB-BCBD-467B4D56A5FA}" destId="{FEC6AAC7-B7E3-403D-B24A-38A287A00074}" srcOrd="0" destOrd="0" presId="urn:microsoft.com/office/officeart/2005/8/layout/vList3#1"/>
    <dgm:cxn modelId="{08D7E4E4-6035-4985-9F76-4EC8C1021E29}" type="presParOf" srcId="{1A7DB7AF-8798-4CCB-BCBD-467B4D56A5FA}" destId="{0E5178CD-A6A8-4009-99EA-E37EBD8BAB42}" srcOrd="1" destOrd="0" presId="urn:microsoft.com/office/officeart/2005/8/layout/vList3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ABA834-B089-4C14-BD54-A0B6D48B5423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54FE773-B9F7-418F-B115-B2E9F8D13141}">
      <dgm:prSet/>
      <dgm:spPr/>
      <dgm:t>
        <a:bodyPr/>
        <a:lstStyle/>
        <a:p>
          <a:pPr rtl="0"/>
          <a:r>
            <a:rPr lang="id-ID" dirty="0" smtClean="0"/>
            <a:t>SERVER</a:t>
          </a:r>
          <a:endParaRPr lang="id-ID" dirty="0"/>
        </a:p>
      </dgm:t>
    </dgm:pt>
    <dgm:pt modelId="{9C864473-05AA-4E55-8507-192B164FD662}" type="parTrans" cxnId="{364CF122-3D6B-4D69-A4CE-C0F33B0C3608}">
      <dgm:prSet/>
      <dgm:spPr/>
      <dgm:t>
        <a:bodyPr/>
        <a:lstStyle/>
        <a:p>
          <a:endParaRPr lang="id-ID"/>
        </a:p>
      </dgm:t>
    </dgm:pt>
    <dgm:pt modelId="{EAA7CFC0-1AA7-47D6-A891-CC989B4E65FD}" type="sibTrans" cxnId="{364CF122-3D6B-4D69-A4CE-C0F33B0C3608}">
      <dgm:prSet/>
      <dgm:spPr/>
      <dgm:t>
        <a:bodyPr/>
        <a:lstStyle/>
        <a:p>
          <a:endParaRPr lang="id-ID"/>
        </a:p>
      </dgm:t>
    </dgm:pt>
    <dgm:pt modelId="{D1178780-72FF-4F80-8619-5718468584A8}">
      <dgm:prSet/>
      <dgm:spPr/>
      <dgm:t>
        <a:bodyPr/>
        <a:lstStyle/>
        <a:p>
          <a:pPr rtl="0"/>
          <a:r>
            <a:rPr lang="id-ID" dirty="0" smtClean="0"/>
            <a:t>CLIENT</a:t>
          </a:r>
          <a:endParaRPr lang="id-ID" dirty="0"/>
        </a:p>
      </dgm:t>
    </dgm:pt>
    <dgm:pt modelId="{84336D68-AD56-47FD-A640-1B0DF544B886}" type="parTrans" cxnId="{42F5C20A-2111-4F98-BBE6-E29D203A23EC}">
      <dgm:prSet/>
      <dgm:spPr/>
      <dgm:t>
        <a:bodyPr/>
        <a:lstStyle/>
        <a:p>
          <a:endParaRPr lang="id-ID"/>
        </a:p>
      </dgm:t>
    </dgm:pt>
    <dgm:pt modelId="{F85F1599-FB83-42E9-A557-E105A80E6FF3}" type="sibTrans" cxnId="{42F5C20A-2111-4F98-BBE6-E29D203A23EC}">
      <dgm:prSet/>
      <dgm:spPr/>
      <dgm:t>
        <a:bodyPr/>
        <a:lstStyle/>
        <a:p>
          <a:endParaRPr lang="id-ID"/>
        </a:p>
      </dgm:t>
    </dgm:pt>
    <dgm:pt modelId="{B5BAB452-3843-4DF0-B6CF-C73E73022BD6}">
      <dgm:prSet/>
      <dgm:spPr/>
      <dgm:t>
        <a:bodyPr/>
        <a:lstStyle/>
        <a:p>
          <a:pPr rtl="0"/>
          <a:r>
            <a:rPr lang="id-ID" dirty="0" smtClean="0"/>
            <a:t>LAN CARD</a:t>
          </a:r>
          <a:endParaRPr lang="id-ID" dirty="0"/>
        </a:p>
      </dgm:t>
    </dgm:pt>
    <dgm:pt modelId="{0B36CF39-A3AF-4C71-9107-67AB94DDE4A7}" type="parTrans" cxnId="{29F8A983-E10F-443E-A077-B331DC36A3BB}">
      <dgm:prSet/>
      <dgm:spPr/>
      <dgm:t>
        <a:bodyPr/>
        <a:lstStyle/>
        <a:p>
          <a:endParaRPr lang="id-ID"/>
        </a:p>
      </dgm:t>
    </dgm:pt>
    <dgm:pt modelId="{A996A144-EC4D-4BCC-AB49-9A0A5AB947F5}" type="sibTrans" cxnId="{29F8A983-E10F-443E-A077-B331DC36A3BB}">
      <dgm:prSet/>
      <dgm:spPr/>
      <dgm:t>
        <a:bodyPr/>
        <a:lstStyle/>
        <a:p>
          <a:endParaRPr lang="id-ID"/>
        </a:p>
      </dgm:t>
    </dgm:pt>
    <dgm:pt modelId="{E400F204-A2EB-42A2-8952-B679F781E276}">
      <dgm:prSet/>
      <dgm:spPr/>
      <dgm:t>
        <a:bodyPr/>
        <a:lstStyle/>
        <a:p>
          <a:pPr rtl="0"/>
          <a:r>
            <a:rPr lang="id-ID" dirty="0" smtClean="0"/>
            <a:t>KABEL UTP</a:t>
          </a:r>
          <a:endParaRPr lang="id-ID" dirty="0"/>
        </a:p>
      </dgm:t>
    </dgm:pt>
    <dgm:pt modelId="{D466C5A8-712F-43B9-A22A-E9F838FC3FF5}" type="parTrans" cxnId="{56262A5B-5C27-4516-ABAD-4979560C50EE}">
      <dgm:prSet/>
      <dgm:spPr/>
      <dgm:t>
        <a:bodyPr/>
        <a:lstStyle/>
        <a:p>
          <a:endParaRPr lang="id-ID"/>
        </a:p>
      </dgm:t>
    </dgm:pt>
    <dgm:pt modelId="{C7C12C24-DC8E-4F6C-A823-3C633B226F1E}" type="sibTrans" cxnId="{56262A5B-5C27-4516-ABAD-4979560C50EE}">
      <dgm:prSet/>
      <dgm:spPr/>
      <dgm:t>
        <a:bodyPr/>
        <a:lstStyle/>
        <a:p>
          <a:endParaRPr lang="id-ID"/>
        </a:p>
      </dgm:t>
    </dgm:pt>
    <dgm:pt modelId="{BA570AA5-8349-42F4-8DDA-2DF41ACE3239}">
      <dgm:prSet/>
      <dgm:spPr/>
      <dgm:t>
        <a:bodyPr/>
        <a:lstStyle/>
        <a:p>
          <a:pPr rtl="0"/>
          <a:r>
            <a:rPr lang="id-ID" dirty="0" smtClean="0"/>
            <a:t>SWITCH</a:t>
          </a:r>
          <a:endParaRPr lang="id-ID" dirty="0"/>
        </a:p>
      </dgm:t>
    </dgm:pt>
    <dgm:pt modelId="{1ABACCA2-BEA5-4949-8628-4A56F63D17FC}" type="parTrans" cxnId="{A137CE5D-D6BE-4C3D-B101-EA56A2492FD4}">
      <dgm:prSet/>
      <dgm:spPr/>
      <dgm:t>
        <a:bodyPr/>
        <a:lstStyle/>
        <a:p>
          <a:endParaRPr lang="id-ID"/>
        </a:p>
      </dgm:t>
    </dgm:pt>
    <dgm:pt modelId="{88D529EF-4F55-4C81-9991-EAA71A1E4B0B}" type="sibTrans" cxnId="{A137CE5D-D6BE-4C3D-B101-EA56A2492FD4}">
      <dgm:prSet/>
      <dgm:spPr/>
      <dgm:t>
        <a:bodyPr/>
        <a:lstStyle/>
        <a:p>
          <a:endParaRPr lang="id-ID"/>
        </a:p>
      </dgm:t>
    </dgm:pt>
    <dgm:pt modelId="{A26FBBE4-10D9-4165-83FB-1CE35E443579}">
      <dgm:prSet/>
      <dgm:spPr/>
      <dgm:t>
        <a:bodyPr/>
        <a:lstStyle/>
        <a:p>
          <a:pPr rtl="0"/>
          <a:r>
            <a:rPr lang="id-ID" dirty="0" smtClean="0"/>
            <a:t>ROUTER</a:t>
          </a:r>
          <a:endParaRPr lang="id-ID" dirty="0"/>
        </a:p>
      </dgm:t>
    </dgm:pt>
    <dgm:pt modelId="{3E8F5744-5D93-4244-9498-553A8BAA7CBC}" type="parTrans" cxnId="{8659279B-29BF-4F7D-B38D-AF9CF7D61FD5}">
      <dgm:prSet/>
      <dgm:spPr/>
      <dgm:t>
        <a:bodyPr/>
        <a:lstStyle/>
        <a:p>
          <a:endParaRPr lang="id-ID"/>
        </a:p>
      </dgm:t>
    </dgm:pt>
    <dgm:pt modelId="{4342B7DE-5D59-4A1F-94A8-AE60A25429E8}" type="sibTrans" cxnId="{8659279B-29BF-4F7D-B38D-AF9CF7D61FD5}">
      <dgm:prSet/>
      <dgm:spPr/>
      <dgm:t>
        <a:bodyPr/>
        <a:lstStyle/>
        <a:p>
          <a:endParaRPr lang="id-ID"/>
        </a:p>
      </dgm:t>
    </dgm:pt>
    <dgm:pt modelId="{491EAAE2-AAC3-4B31-8C04-9FC115F6C837}">
      <dgm:prSet/>
      <dgm:spPr/>
      <dgm:t>
        <a:bodyPr/>
        <a:lstStyle/>
        <a:p>
          <a:pPr rtl="0"/>
          <a:r>
            <a:rPr lang="id-ID" dirty="0" smtClean="0"/>
            <a:t>REPEATER</a:t>
          </a:r>
          <a:endParaRPr lang="id-ID" dirty="0"/>
        </a:p>
      </dgm:t>
    </dgm:pt>
    <dgm:pt modelId="{B350E7DB-E58D-449F-933A-F4B8331DE2AB}" type="parTrans" cxnId="{7F6F7329-DDF2-484E-9052-4BB35BF657F2}">
      <dgm:prSet/>
      <dgm:spPr/>
      <dgm:t>
        <a:bodyPr/>
        <a:lstStyle/>
        <a:p>
          <a:endParaRPr lang="id-ID"/>
        </a:p>
      </dgm:t>
    </dgm:pt>
    <dgm:pt modelId="{43ADB5E9-F6F1-4ACA-AF89-52DDACFB0CB1}" type="sibTrans" cxnId="{7F6F7329-DDF2-484E-9052-4BB35BF657F2}">
      <dgm:prSet/>
      <dgm:spPr/>
      <dgm:t>
        <a:bodyPr/>
        <a:lstStyle/>
        <a:p>
          <a:endParaRPr lang="id-ID"/>
        </a:p>
      </dgm:t>
    </dgm:pt>
    <dgm:pt modelId="{EFC9B87A-6131-4EF0-BAAE-DE4C882A096C}">
      <dgm:prSet/>
      <dgm:spPr/>
      <dgm:t>
        <a:bodyPr/>
        <a:lstStyle/>
        <a:p>
          <a:pPr rtl="0"/>
          <a:r>
            <a:rPr lang="id-ID" dirty="0" smtClean="0"/>
            <a:t>BRIDGE</a:t>
          </a:r>
          <a:endParaRPr lang="id-ID" dirty="0"/>
        </a:p>
      </dgm:t>
    </dgm:pt>
    <dgm:pt modelId="{81545C84-45BA-4538-BA43-F323DE2F3EB3}" type="parTrans" cxnId="{930B060F-B50E-42A6-964C-B5DC02C0C871}">
      <dgm:prSet/>
      <dgm:spPr/>
      <dgm:t>
        <a:bodyPr/>
        <a:lstStyle/>
        <a:p>
          <a:endParaRPr lang="id-ID"/>
        </a:p>
      </dgm:t>
    </dgm:pt>
    <dgm:pt modelId="{B943352A-0184-4FA1-81FD-E3525933DF6E}" type="sibTrans" cxnId="{930B060F-B50E-42A6-964C-B5DC02C0C871}">
      <dgm:prSet/>
      <dgm:spPr/>
      <dgm:t>
        <a:bodyPr/>
        <a:lstStyle/>
        <a:p>
          <a:endParaRPr lang="id-ID"/>
        </a:p>
      </dgm:t>
    </dgm:pt>
    <dgm:pt modelId="{E9AE881D-BAEF-47DA-B9F9-F78F4AAC6687}" type="pres">
      <dgm:prSet presAssocID="{C4ABA834-B089-4C14-BD54-A0B6D48B54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E173758-9B1A-4A74-BC53-66E0CA14CD41}" type="pres">
      <dgm:prSet presAssocID="{054FE773-B9F7-418F-B115-B2E9F8D13141}" presName="compNode" presStyleCnt="0"/>
      <dgm:spPr/>
    </dgm:pt>
    <dgm:pt modelId="{081DCD6D-FE81-4BD6-973C-054210EC7A8E}" type="pres">
      <dgm:prSet presAssocID="{054FE773-B9F7-418F-B115-B2E9F8D13141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9FE14C-A0CA-48E4-925E-8ED0F6123B94}" type="pres">
      <dgm:prSet presAssocID="{054FE773-B9F7-418F-B115-B2E9F8D13141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5AC0C3-DE0F-4C32-966F-3421903E5F9D}" type="pres">
      <dgm:prSet presAssocID="{EAA7CFC0-1AA7-47D6-A891-CC989B4E65FD}" presName="sibTrans" presStyleLbl="sibTrans2D1" presStyleIdx="0" presStyleCnt="0"/>
      <dgm:spPr/>
      <dgm:t>
        <a:bodyPr/>
        <a:lstStyle/>
        <a:p>
          <a:endParaRPr lang="id-ID"/>
        </a:p>
      </dgm:t>
    </dgm:pt>
    <dgm:pt modelId="{1CB4DC18-6606-4EA8-BDFF-2372FAB34C1C}" type="pres">
      <dgm:prSet presAssocID="{D1178780-72FF-4F80-8619-5718468584A8}" presName="compNode" presStyleCnt="0"/>
      <dgm:spPr/>
    </dgm:pt>
    <dgm:pt modelId="{29F2B944-8E11-45F9-A439-81CDCCDC05F2}" type="pres">
      <dgm:prSet presAssocID="{D1178780-72FF-4F80-8619-5718468584A8}" presName="pictRect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CB2C0F-A5D3-4E37-9ED4-78D8D653E289}" type="pres">
      <dgm:prSet presAssocID="{D1178780-72FF-4F80-8619-5718468584A8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4F8017-C44C-48FF-B185-4B56D94878A0}" type="pres">
      <dgm:prSet presAssocID="{F85F1599-FB83-42E9-A557-E105A80E6FF3}" presName="sibTrans" presStyleLbl="sibTrans2D1" presStyleIdx="0" presStyleCnt="0"/>
      <dgm:spPr/>
      <dgm:t>
        <a:bodyPr/>
        <a:lstStyle/>
        <a:p>
          <a:endParaRPr lang="id-ID"/>
        </a:p>
      </dgm:t>
    </dgm:pt>
    <dgm:pt modelId="{2FB90F16-C320-4190-B2D5-BCC2429D9413}" type="pres">
      <dgm:prSet presAssocID="{B5BAB452-3843-4DF0-B6CF-C73E73022BD6}" presName="compNode" presStyleCnt="0"/>
      <dgm:spPr/>
    </dgm:pt>
    <dgm:pt modelId="{8A5D9A61-7773-453A-BDE0-DC3AB5DD5C5C}" type="pres">
      <dgm:prSet presAssocID="{B5BAB452-3843-4DF0-B6CF-C73E73022BD6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220ECD2-3C9E-4D4A-9444-BA36CF4CE3C4}" type="pres">
      <dgm:prSet presAssocID="{B5BAB452-3843-4DF0-B6CF-C73E73022BD6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E75BE8-B69C-45D7-AAB1-6CA796A6D1D2}" type="pres">
      <dgm:prSet presAssocID="{A996A144-EC4D-4BCC-AB49-9A0A5AB947F5}" presName="sibTrans" presStyleLbl="sibTrans2D1" presStyleIdx="0" presStyleCnt="0"/>
      <dgm:spPr/>
      <dgm:t>
        <a:bodyPr/>
        <a:lstStyle/>
        <a:p>
          <a:endParaRPr lang="id-ID"/>
        </a:p>
      </dgm:t>
    </dgm:pt>
    <dgm:pt modelId="{1CEC4E1A-8D23-4047-AC4C-1A8D98C4E38C}" type="pres">
      <dgm:prSet presAssocID="{E400F204-A2EB-42A2-8952-B679F781E276}" presName="compNode" presStyleCnt="0"/>
      <dgm:spPr/>
    </dgm:pt>
    <dgm:pt modelId="{C1CB8C97-7F64-4BE0-8DB1-5EC2FC1769E2}" type="pres">
      <dgm:prSet presAssocID="{E400F204-A2EB-42A2-8952-B679F781E276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126739B-B60A-4027-A6F1-A3E31CCA6163}" type="pres">
      <dgm:prSet presAssocID="{E400F204-A2EB-42A2-8952-B679F781E276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1803AD-A579-426F-9BFA-911AF23C8DAC}" type="pres">
      <dgm:prSet presAssocID="{C7C12C24-DC8E-4F6C-A823-3C633B226F1E}" presName="sibTrans" presStyleLbl="sibTrans2D1" presStyleIdx="0" presStyleCnt="0"/>
      <dgm:spPr/>
      <dgm:t>
        <a:bodyPr/>
        <a:lstStyle/>
        <a:p>
          <a:endParaRPr lang="id-ID"/>
        </a:p>
      </dgm:t>
    </dgm:pt>
    <dgm:pt modelId="{39C1D7C3-49D0-4514-80FA-E8B2B5814A07}" type="pres">
      <dgm:prSet presAssocID="{BA570AA5-8349-42F4-8DDA-2DF41ACE3239}" presName="compNode" presStyleCnt="0"/>
      <dgm:spPr/>
    </dgm:pt>
    <dgm:pt modelId="{9C95D3A1-4DD1-4EA4-80C4-A2227CAC9361}" type="pres">
      <dgm:prSet presAssocID="{BA570AA5-8349-42F4-8DDA-2DF41ACE3239}" presName="pictRect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322510C-FCEE-4552-B977-6D85476EA372}" type="pres">
      <dgm:prSet presAssocID="{BA570AA5-8349-42F4-8DDA-2DF41ACE3239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7683E4-88ED-41FB-AE1A-0D0A82F99B7E}" type="pres">
      <dgm:prSet presAssocID="{88D529EF-4F55-4C81-9991-EAA71A1E4B0B}" presName="sibTrans" presStyleLbl="sibTrans2D1" presStyleIdx="0" presStyleCnt="0"/>
      <dgm:spPr/>
      <dgm:t>
        <a:bodyPr/>
        <a:lstStyle/>
        <a:p>
          <a:endParaRPr lang="id-ID"/>
        </a:p>
      </dgm:t>
    </dgm:pt>
    <dgm:pt modelId="{49916FA8-1D46-4EE2-BB18-4128741E11EF}" type="pres">
      <dgm:prSet presAssocID="{A26FBBE4-10D9-4165-83FB-1CE35E443579}" presName="compNode" presStyleCnt="0"/>
      <dgm:spPr/>
    </dgm:pt>
    <dgm:pt modelId="{1C63C3AE-4325-4288-8939-4C763DB06A9B}" type="pres">
      <dgm:prSet presAssocID="{A26FBBE4-10D9-4165-83FB-1CE35E443579}" presName="pictRect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0CE745C4-CC57-4F56-A7D5-1E138A9E7CA2}" type="pres">
      <dgm:prSet presAssocID="{A26FBBE4-10D9-4165-83FB-1CE35E443579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9AFE65-E4E2-44AA-89F0-1EADE6B3906F}" type="pres">
      <dgm:prSet presAssocID="{4342B7DE-5D59-4A1F-94A8-AE60A25429E8}" presName="sibTrans" presStyleLbl="sibTrans2D1" presStyleIdx="0" presStyleCnt="0"/>
      <dgm:spPr/>
      <dgm:t>
        <a:bodyPr/>
        <a:lstStyle/>
        <a:p>
          <a:endParaRPr lang="id-ID"/>
        </a:p>
      </dgm:t>
    </dgm:pt>
    <dgm:pt modelId="{7CD307A7-4ED8-44F6-9BA9-7B408B27E59E}" type="pres">
      <dgm:prSet presAssocID="{491EAAE2-AAC3-4B31-8C04-9FC115F6C837}" presName="compNode" presStyleCnt="0"/>
      <dgm:spPr/>
    </dgm:pt>
    <dgm:pt modelId="{F69FD58B-DB92-438B-AE2F-F76E9EBBBAE7}" type="pres">
      <dgm:prSet presAssocID="{491EAAE2-AAC3-4B31-8C04-9FC115F6C837}" presName="pictRect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271C9BCA-543C-4CAA-97B3-4535FCD43DBD}" type="pres">
      <dgm:prSet presAssocID="{491EAAE2-AAC3-4B31-8C04-9FC115F6C837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B0E444-2A12-4E4B-9D2E-3A680C8D804B}" type="pres">
      <dgm:prSet presAssocID="{43ADB5E9-F6F1-4ACA-AF89-52DDACFB0CB1}" presName="sibTrans" presStyleLbl="sibTrans2D1" presStyleIdx="0" presStyleCnt="0"/>
      <dgm:spPr/>
      <dgm:t>
        <a:bodyPr/>
        <a:lstStyle/>
        <a:p>
          <a:endParaRPr lang="id-ID"/>
        </a:p>
      </dgm:t>
    </dgm:pt>
    <dgm:pt modelId="{5CF40252-1D6E-4FD4-9334-0A122026F3BE}" type="pres">
      <dgm:prSet presAssocID="{EFC9B87A-6131-4EF0-BAAE-DE4C882A096C}" presName="compNode" presStyleCnt="0"/>
      <dgm:spPr/>
    </dgm:pt>
    <dgm:pt modelId="{F733FA5F-2A14-410E-AD1C-9B887035C2DA}" type="pres">
      <dgm:prSet presAssocID="{EFC9B87A-6131-4EF0-BAAE-DE4C882A096C}" presName="pictRect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1E9C56C5-8070-4026-B331-AAC55F1F7CA6}" type="pres">
      <dgm:prSet presAssocID="{EFC9B87A-6131-4EF0-BAAE-DE4C882A096C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30B060F-B50E-42A6-964C-B5DC02C0C871}" srcId="{C4ABA834-B089-4C14-BD54-A0B6D48B5423}" destId="{EFC9B87A-6131-4EF0-BAAE-DE4C882A096C}" srcOrd="7" destOrd="0" parTransId="{81545C84-45BA-4538-BA43-F323DE2F3EB3}" sibTransId="{B943352A-0184-4FA1-81FD-E3525933DF6E}"/>
    <dgm:cxn modelId="{41C992C5-42E8-4BD8-A463-2D061315A8EA}" type="presOf" srcId="{C4ABA834-B089-4C14-BD54-A0B6D48B5423}" destId="{E9AE881D-BAEF-47DA-B9F9-F78F4AAC6687}" srcOrd="0" destOrd="0" presId="urn:microsoft.com/office/officeart/2005/8/layout/pList1#1"/>
    <dgm:cxn modelId="{42F5C20A-2111-4F98-BBE6-E29D203A23EC}" srcId="{C4ABA834-B089-4C14-BD54-A0B6D48B5423}" destId="{D1178780-72FF-4F80-8619-5718468584A8}" srcOrd="1" destOrd="0" parTransId="{84336D68-AD56-47FD-A640-1B0DF544B886}" sibTransId="{F85F1599-FB83-42E9-A557-E105A80E6FF3}"/>
    <dgm:cxn modelId="{3B8C2F3D-BEF0-4902-A51D-5955435096D5}" type="presOf" srcId="{BA570AA5-8349-42F4-8DDA-2DF41ACE3239}" destId="{B322510C-FCEE-4552-B977-6D85476EA372}" srcOrd="0" destOrd="0" presId="urn:microsoft.com/office/officeart/2005/8/layout/pList1#1"/>
    <dgm:cxn modelId="{0E452559-9AE9-4F92-9A7E-F8F3A2A86306}" type="presOf" srcId="{88D529EF-4F55-4C81-9991-EAA71A1E4B0B}" destId="{427683E4-88ED-41FB-AE1A-0D0A82F99B7E}" srcOrd="0" destOrd="0" presId="urn:microsoft.com/office/officeart/2005/8/layout/pList1#1"/>
    <dgm:cxn modelId="{29F8A983-E10F-443E-A077-B331DC36A3BB}" srcId="{C4ABA834-B089-4C14-BD54-A0B6D48B5423}" destId="{B5BAB452-3843-4DF0-B6CF-C73E73022BD6}" srcOrd="2" destOrd="0" parTransId="{0B36CF39-A3AF-4C71-9107-67AB94DDE4A7}" sibTransId="{A996A144-EC4D-4BCC-AB49-9A0A5AB947F5}"/>
    <dgm:cxn modelId="{97E46F0D-652D-46C9-BDEB-BC69D33C87B3}" type="presOf" srcId="{A26FBBE4-10D9-4165-83FB-1CE35E443579}" destId="{0CE745C4-CC57-4F56-A7D5-1E138A9E7CA2}" srcOrd="0" destOrd="0" presId="urn:microsoft.com/office/officeart/2005/8/layout/pList1#1"/>
    <dgm:cxn modelId="{5F4AB4F4-7253-4EBC-8412-78AD654AE8FE}" type="presOf" srcId="{C7C12C24-DC8E-4F6C-A823-3C633B226F1E}" destId="{451803AD-A579-426F-9BFA-911AF23C8DAC}" srcOrd="0" destOrd="0" presId="urn:microsoft.com/office/officeart/2005/8/layout/pList1#1"/>
    <dgm:cxn modelId="{9C6767D2-3C10-4B02-9236-8095ACB660FB}" type="presOf" srcId="{4342B7DE-5D59-4A1F-94A8-AE60A25429E8}" destId="{929AFE65-E4E2-44AA-89F0-1EADE6B3906F}" srcOrd="0" destOrd="0" presId="urn:microsoft.com/office/officeart/2005/8/layout/pList1#1"/>
    <dgm:cxn modelId="{DCF89EE7-E141-47EB-AD65-09E68AF8DF54}" type="presOf" srcId="{E400F204-A2EB-42A2-8952-B679F781E276}" destId="{E126739B-B60A-4027-A6F1-A3E31CCA6163}" srcOrd="0" destOrd="0" presId="urn:microsoft.com/office/officeart/2005/8/layout/pList1#1"/>
    <dgm:cxn modelId="{56262A5B-5C27-4516-ABAD-4979560C50EE}" srcId="{C4ABA834-B089-4C14-BD54-A0B6D48B5423}" destId="{E400F204-A2EB-42A2-8952-B679F781E276}" srcOrd="3" destOrd="0" parTransId="{D466C5A8-712F-43B9-A22A-E9F838FC3FF5}" sibTransId="{C7C12C24-DC8E-4F6C-A823-3C633B226F1E}"/>
    <dgm:cxn modelId="{26942FD3-E8D7-4C49-83AE-AFD1FDC665E3}" type="presOf" srcId="{054FE773-B9F7-418F-B115-B2E9F8D13141}" destId="{7C9FE14C-A0CA-48E4-925E-8ED0F6123B94}" srcOrd="0" destOrd="0" presId="urn:microsoft.com/office/officeart/2005/8/layout/pList1#1"/>
    <dgm:cxn modelId="{98F09914-8EF8-4056-87BF-E5B14C4C1430}" type="presOf" srcId="{EFC9B87A-6131-4EF0-BAAE-DE4C882A096C}" destId="{1E9C56C5-8070-4026-B331-AAC55F1F7CA6}" srcOrd="0" destOrd="0" presId="urn:microsoft.com/office/officeart/2005/8/layout/pList1#1"/>
    <dgm:cxn modelId="{364CF122-3D6B-4D69-A4CE-C0F33B0C3608}" srcId="{C4ABA834-B089-4C14-BD54-A0B6D48B5423}" destId="{054FE773-B9F7-418F-B115-B2E9F8D13141}" srcOrd="0" destOrd="0" parTransId="{9C864473-05AA-4E55-8507-192B164FD662}" sibTransId="{EAA7CFC0-1AA7-47D6-A891-CC989B4E65FD}"/>
    <dgm:cxn modelId="{0060F101-1D31-4410-8CDF-62BA7AC37241}" type="presOf" srcId="{43ADB5E9-F6F1-4ACA-AF89-52DDACFB0CB1}" destId="{39B0E444-2A12-4E4B-9D2E-3A680C8D804B}" srcOrd="0" destOrd="0" presId="urn:microsoft.com/office/officeart/2005/8/layout/pList1#1"/>
    <dgm:cxn modelId="{183D9CE5-EC5E-4A1F-BB25-A1C8FDE2BDFE}" type="presOf" srcId="{A996A144-EC4D-4BCC-AB49-9A0A5AB947F5}" destId="{A2E75BE8-B69C-45D7-AAB1-6CA796A6D1D2}" srcOrd="0" destOrd="0" presId="urn:microsoft.com/office/officeart/2005/8/layout/pList1#1"/>
    <dgm:cxn modelId="{7F6F7329-DDF2-484E-9052-4BB35BF657F2}" srcId="{C4ABA834-B089-4C14-BD54-A0B6D48B5423}" destId="{491EAAE2-AAC3-4B31-8C04-9FC115F6C837}" srcOrd="6" destOrd="0" parTransId="{B350E7DB-E58D-449F-933A-F4B8331DE2AB}" sibTransId="{43ADB5E9-F6F1-4ACA-AF89-52DDACFB0CB1}"/>
    <dgm:cxn modelId="{8659279B-29BF-4F7D-B38D-AF9CF7D61FD5}" srcId="{C4ABA834-B089-4C14-BD54-A0B6D48B5423}" destId="{A26FBBE4-10D9-4165-83FB-1CE35E443579}" srcOrd="5" destOrd="0" parTransId="{3E8F5744-5D93-4244-9498-553A8BAA7CBC}" sibTransId="{4342B7DE-5D59-4A1F-94A8-AE60A25429E8}"/>
    <dgm:cxn modelId="{67C61FA2-F26B-4EC7-A887-0DD5294F4B40}" type="presOf" srcId="{491EAAE2-AAC3-4B31-8C04-9FC115F6C837}" destId="{271C9BCA-543C-4CAA-97B3-4535FCD43DBD}" srcOrd="0" destOrd="0" presId="urn:microsoft.com/office/officeart/2005/8/layout/pList1#1"/>
    <dgm:cxn modelId="{A91A9DEE-5068-42EB-93D3-8CF90BB419A4}" type="presOf" srcId="{EAA7CFC0-1AA7-47D6-A891-CC989B4E65FD}" destId="{E75AC0C3-DE0F-4C32-966F-3421903E5F9D}" srcOrd="0" destOrd="0" presId="urn:microsoft.com/office/officeart/2005/8/layout/pList1#1"/>
    <dgm:cxn modelId="{A137CE5D-D6BE-4C3D-B101-EA56A2492FD4}" srcId="{C4ABA834-B089-4C14-BD54-A0B6D48B5423}" destId="{BA570AA5-8349-42F4-8DDA-2DF41ACE3239}" srcOrd="4" destOrd="0" parTransId="{1ABACCA2-BEA5-4949-8628-4A56F63D17FC}" sibTransId="{88D529EF-4F55-4C81-9991-EAA71A1E4B0B}"/>
    <dgm:cxn modelId="{5F88D124-0B92-49A9-AE6E-B54C1FEFFDF7}" type="presOf" srcId="{D1178780-72FF-4F80-8619-5718468584A8}" destId="{ADCB2C0F-A5D3-4E37-9ED4-78D8D653E289}" srcOrd="0" destOrd="0" presId="urn:microsoft.com/office/officeart/2005/8/layout/pList1#1"/>
    <dgm:cxn modelId="{52446454-B303-4C33-90E3-33784E3F7772}" type="presOf" srcId="{B5BAB452-3843-4DF0-B6CF-C73E73022BD6}" destId="{5220ECD2-3C9E-4D4A-9444-BA36CF4CE3C4}" srcOrd="0" destOrd="0" presId="urn:microsoft.com/office/officeart/2005/8/layout/pList1#1"/>
    <dgm:cxn modelId="{CBFE837D-0235-44B3-9217-E470A1F92A42}" type="presOf" srcId="{F85F1599-FB83-42E9-A557-E105A80E6FF3}" destId="{BC4F8017-C44C-48FF-B185-4B56D94878A0}" srcOrd="0" destOrd="0" presId="urn:microsoft.com/office/officeart/2005/8/layout/pList1#1"/>
    <dgm:cxn modelId="{75FE89E6-D064-44BD-8519-573B8AF19DBF}" type="presParOf" srcId="{E9AE881D-BAEF-47DA-B9F9-F78F4AAC6687}" destId="{3E173758-9B1A-4A74-BC53-66E0CA14CD41}" srcOrd="0" destOrd="0" presId="urn:microsoft.com/office/officeart/2005/8/layout/pList1#1"/>
    <dgm:cxn modelId="{3B2BEBB4-C1FF-4143-AB14-B6AB3DF81C2E}" type="presParOf" srcId="{3E173758-9B1A-4A74-BC53-66E0CA14CD41}" destId="{081DCD6D-FE81-4BD6-973C-054210EC7A8E}" srcOrd="0" destOrd="0" presId="urn:microsoft.com/office/officeart/2005/8/layout/pList1#1"/>
    <dgm:cxn modelId="{F2047C0E-6E38-4C86-B208-D01EB21DF96F}" type="presParOf" srcId="{3E173758-9B1A-4A74-BC53-66E0CA14CD41}" destId="{7C9FE14C-A0CA-48E4-925E-8ED0F6123B94}" srcOrd="1" destOrd="0" presId="urn:microsoft.com/office/officeart/2005/8/layout/pList1#1"/>
    <dgm:cxn modelId="{353F5EA7-7966-49C3-A53B-38045DD11CC0}" type="presParOf" srcId="{E9AE881D-BAEF-47DA-B9F9-F78F4AAC6687}" destId="{E75AC0C3-DE0F-4C32-966F-3421903E5F9D}" srcOrd="1" destOrd="0" presId="urn:microsoft.com/office/officeart/2005/8/layout/pList1#1"/>
    <dgm:cxn modelId="{72192008-FAE6-4258-8F30-1D6220FCA9B4}" type="presParOf" srcId="{E9AE881D-BAEF-47DA-B9F9-F78F4AAC6687}" destId="{1CB4DC18-6606-4EA8-BDFF-2372FAB34C1C}" srcOrd="2" destOrd="0" presId="urn:microsoft.com/office/officeart/2005/8/layout/pList1#1"/>
    <dgm:cxn modelId="{2BFDFC20-6515-426E-B109-A3819D3823A9}" type="presParOf" srcId="{1CB4DC18-6606-4EA8-BDFF-2372FAB34C1C}" destId="{29F2B944-8E11-45F9-A439-81CDCCDC05F2}" srcOrd="0" destOrd="0" presId="urn:microsoft.com/office/officeart/2005/8/layout/pList1#1"/>
    <dgm:cxn modelId="{2435C4AE-AEA4-4F94-A154-836CB5CBB835}" type="presParOf" srcId="{1CB4DC18-6606-4EA8-BDFF-2372FAB34C1C}" destId="{ADCB2C0F-A5D3-4E37-9ED4-78D8D653E289}" srcOrd="1" destOrd="0" presId="urn:microsoft.com/office/officeart/2005/8/layout/pList1#1"/>
    <dgm:cxn modelId="{E3CED96F-5377-47A2-96E1-3A7B2AECC725}" type="presParOf" srcId="{E9AE881D-BAEF-47DA-B9F9-F78F4AAC6687}" destId="{BC4F8017-C44C-48FF-B185-4B56D94878A0}" srcOrd="3" destOrd="0" presId="urn:microsoft.com/office/officeart/2005/8/layout/pList1#1"/>
    <dgm:cxn modelId="{F3D41CAF-AA41-4943-838A-822A25C9B4B7}" type="presParOf" srcId="{E9AE881D-BAEF-47DA-B9F9-F78F4AAC6687}" destId="{2FB90F16-C320-4190-B2D5-BCC2429D9413}" srcOrd="4" destOrd="0" presId="urn:microsoft.com/office/officeart/2005/8/layout/pList1#1"/>
    <dgm:cxn modelId="{9C7F18BF-EC39-4F6B-8B4A-CCEE69AFC739}" type="presParOf" srcId="{2FB90F16-C320-4190-B2D5-BCC2429D9413}" destId="{8A5D9A61-7773-453A-BDE0-DC3AB5DD5C5C}" srcOrd="0" destOrd="0" presId="urn:microsoft.com/office/officeart/2005/8/layout/pList1#1"/>
    <dgm:cxn modelId="{B282ADC0-F076-4915-BDC2-5DADFC8909C4}" type="presParOf" srcId="{2FB90F16-C320-4190-B2D5-BCC2429D9413}" destId="{5220ECD2-3C9E-4D4A-9444-BA36CF4CE3C4}" srcOrd="1" destOrd="0" presId="urn:microsoft.com/office/officeart/2005/8/layout/pList1#1"/>
    <dgm:cxn modelId="{7947F373-04F2-4149-8DC9-0B78EC2B1ADF}" type="presParOf" srcId="{E9AE881D-BAEF-47DA-B9F9-F78F4AAC6687}" destId="{A2E75BE8-B69C-45D7-AAB1-6CA796A6D1D2}" srcOrd="5" destOrd="0" presId="urn:microsoft.com/office/officeart/2005/8/layout/pList1#1"/>
    <dgm:cxn modelId="{537D6975-659E-4011-8391-F5A29A2DC6B2}" type="presParOf" srcId="{E9AE881D-BAEF-47DA-B9F9-F78F4AAC6687}" destId="{1CEC4E1A-8D23-4047-AC4C-1A8D98C4E38C}" srcOrd="6" destOrd="0" presId="urn:microsoft.com/office/officeart/2005/8/layout/pList1#1"/>
    <dgm:cxn modelId="{E93E4391-7674-402E-AE2C-F89303AD6AE5}" type="presParOf" srcId="{1CEC4E1A-8D23-4047-AC4C-1A8D98C4E38C}" destId="{C1CB8C97-7F64-4BE0-8DB1-5EC2FC1769E2}" srcOrd="0" destOrd="0" presId="urn:microsoft.com/office/officeart/2005/8/layout/pList1#1"/>
    <dgm:cxn modelId="{F87BEE12-ADA6-4419-BD67-C49624EAA830}" type="presParOf" srcId="{1CEC4E1A-8D23-4047-AC4C-1A8D98C4E38C}" destId="{E126739B-B60A-4027-A6F1-A3E31CCA6163}" srcOrd="1" destOrd="0" presId="urn:microsoft.com/office/officeart/2005/8/layout/pList1#1"/>
    <dgm:cxn modelId="{09650ED5-EF5B-4C8F-A55B-C949B2B120C4}" type="presParOf" srcId="{E9AE881D-BAEF-47DA-B9F9-F78F4AAC6687}" destId="{451803AD-A579-426F-9BFA-911AF23C8DAC}" srcOrd="7" destOrd="0" presId="urn:microsoft.com/office/officeart/2005/8/layout/pList1#1"/>
    <dgm:cxn modelId="{9F109A56-56B1-484A-A2A2-135B1111601A}" type="presParOf" srcId="{E9AE881D-BAEF-47DA-B9F9-F78F4AAC6687}" destId="{39C1D7C3-49D0-4514-80FA-E8B2B5814A07}" srcOrd="8" destOrd="0" presId="urn:microsoft.com/office/officeart/2005/8/layout/pList1#1"/>
    <dgm:cxn modelId="{5D7D0732-3FBD-4443-8B21-DACFF516606E}" type="presParOf" srcId="{39C1D7C3-49D0-4514-80FA-E8B2B5814A07}" destId="{9C95D3A1-4DD1-4EA4-80C4-A2227CAC9361}" srcOrd="0" destOrd="0" presId="urn:microsoft.com/office/officeart/2005/8/layout/pList1#1"/>
    <dgm:cxn modelId="{54065FA0-DC5E-4BF2-8817-D54536FFE4B1}" type="presParOf" srcId="{39C1D7C3-49D0-4514-80FA-E8B2B5814A07}" destId="{B322510C-FCEE-4552-B977-6D85476EA372}" srcOrd="1" destOrd="0" presId="urn:microsoft.com/office/officeart/2005/8/layout/pList1#1"/>
    <dgm:cxn modelId="{23BAC7E8-FE22-4724-A499-1D845EF07312}" type="presParOf" srcId="{E9AE881D-BAEF-47DA-B9F9-F78F4AAC6687}" destId="{427683E4-88ED-41FB-AE1A-0D0A82F99B7E}" srcOrd="9" destOrd="0" presId="urn:microsoft.com/office/officeart/2005/8/layout/pList1#1"/>
    <dgm:cxn modelId="{CF0B4443-2486-43F2-A8F4-0FF053C16303}" type="presParOf" srcId="{E9AE881D-BAEF-47DA-B9F9-F78F4AAC6687}" destId="{49916FA8-1D46-4EE2-BB18-4128741E11EF}" srcOrd="10" destOrd="0" presId="urn:microsoft.com/office/officeart/2005/8/layout/pList1#1"/>
    <dgm:cxn modelId="{01592C91-0D4C-4D12-B003-7D6D3318DDB6}" type="presParOf" srcId="{49916FA8-1D46-4EE2-BB18-4128741E11EF}" destId="{1C63C3AE-4325-4288-8939-4C763DB06A9B}" srcOrd="0" destOrd="0" presId="urn:microsoft.com/office/officeart/2005/8/layout/pList1#1"/>
    <dgm:cxn modelId="{9A4A1A98-FDFC-41D4-B52E-30861B59F6F4}" type="presParOf" srcId="{49916FA8-1D46-4EE2-BB18-4128741E11EF}" destId="{0CE745C4-CC57-4F56-A7D5-1E138A9E7CA2}" srcOrd="1" destOrd="0" presId="urn:microsoft.com/office/officeart/2005/8/layout/pList1#1"/>
    <dgm:cxn modelId="{7C037705-C7AA-4BFB-8F52-7B3643046B38}" type="presParOf" srcId="{E9AE881D-BAEF-47DA-B9F9-F78F4AAC6687}" destId="{929AFE65-E4E2-44AA-89F0-1EADE6B3906F}" srcOrd="11" destOrd="0" presId="urn:microsoft.com/office/officeart/2005/8/layout/pList1#1"/>
    <dgm:cxn modelId="{E5E03F97-A1AA-42B3-9832-644358178292}" type="presParOf" srcId="{E9AE881D-BAEF-47DA-B9F9-F78F4AAC6687}" destId="{7CD307A7-4ED8-44F6-9BA9-7B408B27E59E}" srcOrd="12" destOrd="0" presId="urn:microsoft.com/office/officeart/2005/8/layout/pList1#1"/>
    <dgm:cxn modelId="{CBDE426C-D9A1-4D82-B465-9421BAC6F0EB}" type="presParOf" srcId="{7CD307A7-4ED8-44F6-9BA9-7B408B27E59E}" destId="{F69FD58B-DB92-438B-AE2F-F76E9EBBBAE7}" srcOrd="0" destOrd="0" presId="urn:microsoft.com/office/officeart/2005/8/layout/pList1#1"/>
    <dgm:cxn modelId="{8F22FAF6-F4DB-4796-888D-18073E9EFDBE}" type="presParOf" srcId="{7CD307A7-4ED8-44F6-9BA9-7B408B27E59E}" destId="{271C9BCA-543C-4CAA-97B3-4535FCD43DBD}" srcOrd="1" destOrd="0" presId="urn:microsoft.com/office/officeart/2005/8/layout/pList1#1"/>
    <dgm:cxn modelId="{D6F1C9D5-4713-4A60-A461-B16C90D9592F}" type="presParOf" srcId="{E9AE881D-BAEF-47DA-B9F9-F78F4AAC6687}" destId="{39B0E444-2A12-4E4B-9D2E-3A680C8D804B}" srcOrd="13" destOrd="0" presId="urn:microsoft.com/office/officeart/2005/8/layout/pList1#1"/>
    <dgm:cxn modelId="{9E4CEAAB-44BE-4140-B6C2-4337A2057506}" type="presParOf" srcId="{E9AE881D-BAEF-47DA-B9F9-F78F4AAC6687}" destId="{5CF40252-1D6E-4FD4-9334-0A122026F3BE}" srcOrd="14" destOrd="0" presId="urn:microsoft.com/office/officeart/2005/8/layout/pList1#1"/>
    <dgm:cxn modelId="{7624C2DD-8293-4FF2-8E11-4A88053B8C74}" type="presParOf" srcId="{5CF40252-1D6E-4FD4-9334-0A122026F3BE}" destId="{F733FA5F-2A14-410E-AD1C-9B887035C2DA}" srcOrd="0" destOrd="0" presId="urn:microsoft.com/office/officeart/2005/8/layout/pList1#1"/>
    <dgm:cxn modelId="{67CD26F8-7CD2-4C0E-BA52-C29CA1BFE037}" type="presParOf" srcId="{5CF40252-1D6E-4FD4-9334-0A122026F3BE}" destId="{1E9C56C5-8070-4026-B331-AAC55F1F7CA6}" srcOrd="1" destOrd="0" presId="urn:microsoft.com/office/officeart/2005/8/layout/p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ABA834-B089-4C14-BD54-A0B6D48B5423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54FE773-B9F7-418F-B115-B2E9F8D13141}">
      <dgm:prSet/>
      <dgm:spPr/>
      <dgm:t>
        <a:bodyPr/>
        <a:lstStyle/>
        <a:p>
          <a:pPr rtl="0"/>
          <a:r>
            <a:rPr lang="id-ID" dirty="0" smtClean="0"/>
            <a:t>1</a:t>
          </a:r>
          <a:endParaRPr lang="id-ID" dirty="0"/>
        </a:p>
      </dgm:t>
    </dgm:pt>
    <dgm:pt modelId="{9C864473-05AA-4E55-8507-192B164FD662}" type="parTrans" cxnId="{364CF122-3D6B-4D69-A4CE-C0F33B0C3608}">
      <dgm:prSet/>
      <dgm:spPr/>
      <dgm:t>
        <a:bodyPr/>
        <a:lstStyle/>
        <a:p>
          <a:endParaRPr lang="id-ID"/>
        </a:p>
      </dgm:t>
    </dgm:pt>
    <dgm:pt modelId="{EAA7CFC0-1AA7-47D6-A891-CC989B4E65FD}" type="sibTrans" cxnId="{364CF122-3D6B-4D69-A4CE-C0F33B0C3608}">
      <dgm:prSet/>
      <dgm:spPr/>
      <dgm:t>
        <a:bodyPr/>
        <a:lstStyle/>
        <a:p>
          <a:endParaRPr lang="id-ID"/>
        </a:p>
      </dgm:t>
    </dgm:pt>
    <dgm:pt modelId="{D1178780-72FF-4F80-8619-5718468584A8}">
      <dgm:prSet/>
      <dgm:spPr/>
      <dgm:t>
        <a:bodyPr/>
        <a:lstStyle/>
        <a:p>
          <a:pPr rtl="0"/>
          <a:r>
            <a:rPr lang="id-ID" dirty="0" smtClean="0"/>
            <a:t>2</a:t>
          </a:r>
          <a:endParaRPr lang="id-ID" dirty="0"/>
        </a:p>
      </dgm:t>
    </dgm:pt>
    <dgm:pt modelId="{84336D68-AD56-47FD-A640-1B0DF544B886}" type="parTrans" cxnId="{42F5C20A-2111-4F98-BBE6-E29D203A23EC}">
      <dgm:prSet/>
      <dgm:spPr/>
      <dgm:t>
        <a:bodyPr/>
        <a:lstStyle/>
        <a:p>
          <a:endParaRPr lang="id-ID"/>
        </a:p>
      </dgm:t>
    </dgm:pt>
    <dgm:pt modelId="{F85F1599-FB83-42E9-A557-E105A80E6FF3}" type="sibTrans" cxnId="{42F5C20A-2111-4F98-BBE6-E29D203A23EC}">
      <dgm:prSet/>
      <dgm:spPr/>
      <dgm:t>
        <a:bodyPr/>
        <a:lstStyle/>
        <a:p>
          <a:endParaRPr lang="id-ID"/>
        </a:p>
      </dgm:t>
    </dgm:pt>
    <dgm:pt modelId="{B5BAB452-3843-4DF0-B6CF-C73E73022BD6}">
      <dgm:prSet/>
      <dgm:spPr/>
      <dgm:t>
        <a:bodyPr/>
        <a:lstStyle/>
        <a:p>
          <a:pPr rtl="0"/>
          <a:r>
            <a:rPr lang="id-ID" dirty="0" smtClean="0"/>
            <a:t>3</a:t>
          </a:r>
          <a:endParaRPr lang="id-ID" dirty="0"/>
        </a:p>
      </dgm:t>
    </dgm:pt>
    <dgm:pt modelId="{0B36CF39-A3AF-4C71-9107-67AB94DDE4A7}" type="parTrans" cxnId="{29F8A983-E10F-443E-A077-B331DC36A3BB}">
      <dgm:prSet/>
      <dgm:spPr/>
      <dgm:t>
        <a:bodyPr/>
        <a:lstStyle/>
        <a:p>
          <a:endParaRPr lang="id-ID"/>
        </a:p>
      </dgm:t>
    </dgm:pt>
    <dgm:pt modelId="{A996A144-EC4D-4BCC-AB49-9A0A5AB947F5}" type="sibTrans" cxnId="{29F8A983-E10F-443E-A077-B331DC36A3BB}">
      <dgm:prSet/>
      <dgm:spPr/>
      <dgm:t>
        <a:bodyPr/>
        <a:lstStyle/>
        <a:p>
          <a:endParaRPr lang="id-ID"/>
        </a:p>
      </dgm:t>
    </dgm:pt>
    <dgm:pt modelId="{E400F204-A2EB-42A2-8952-B679F781E276}">
      <dgm:prSet/>
      <dgm:spPr/>
      <dgm:t>
        <a:bodyPr/>
        <a:lstStyle/>
        <a:p>
          <a:pPr rtl="0"/>
          <a:r>
            <a:rPr lang="id-ID" dirty="0" smtClean="0"/>
            <a:t>4</a:t>
          </a:r>
          <a:endParaRPr lang="id-ID" dirty="0"/>
        </a:p>
      </dgm:t>
    </dgm:pt>
    <dgm:pt modelId="{D466C5A8-712F-43B9-A22A-E9F838FC3FF5}" type="parTrans" cxnId="{56262A5B-5C27-4516-ABAD-4979560C50EE}">
      <dgm:prSet/>
      <dgm:spPr/>
      <dgm:t>
        <a:bodyPr/>
        <a:lstStyle/>
        <a:p>
          <a:endParaRPr lang="id-ID"/>
        </a:p>
      </dgm:t>
    </dgm:pt>
    <dgm:pt modelId="{C7C12C24-DC8E-4F6C-A823-3C633B226F1E}" type="sibTrans" cxnId="{56262A5B-5C27-4516-ABAD-4979560C50EE}">
      <dgm:prSet/>
      <dgm:spPr/>
      <dgm:t>
        <a:bodyPr/>
        <a:lstStyle/>
        <a:p>
          <a:endParaRPr lang="id-ID"/>
        </a:p>
      </dgm:t>
    </dgm:pt>
    <dgm:pt modelId="{BA570AA5-8349-42F4-8DDA-2DF41ACE3239}">
      <dgm:prSet/>
      <dgm:spPr/>
      <dgm:t>
        <a:bodyPr/>
        <a:lstStyle/>
        <a:p>
          <a:pPr rtl="0"/>
          <a:r>
            <a:rPr lang="id-ID" dirty="0" smtClean="0"/>
            <a:t>5</a:t>
          </a:r>
          <a:endParaRPr lang="id-ID" dirty="0"/>
        </a:p>
      </dgm:t>
    </dgm:pt>
    <dgm:pt modelId="{1ABACCA2-BEA5-4949-8628-4A56F63D17FC}" type="parTrans" cxnId="{A137CE5D-D6BE-4C3D-B101-EA56A2492FD4}">
      <dgm:prSet/>
      <dgm:spPr/>
      <dgm:t>
        <a:bodyPr/>
        <a:lstStyle/>
        <a:p>
          <a:endParaRPr lang="id-ID"/>
        </a:p>
      </dgm:t>
    </dgm:pt>
    <dgm:pt modelId="{88D529EF-4F55-4C81-9991-EAA71A1E4B0B}" type="sibTrans" cxnId="{A137CE5D-D6BE-4C3D-B101-EA56A2492FD4}">
      <dgm:prSet/>
      <dgm:spPr/>
      <dgm:t>
        <a:bodyPr/>
        <a:lstStyle/>
        <a:p>
          <a:endParaRPr lang="id-ID"/>
        </a:p>
      </dgm:t>
    </dgm:pt>
    <dgm:pt modelId="{A26FBBE4-10D9-4165-83FB-1CE35E443579}">
      <dgm:prSet/>
      <dgm:spPr/>
      <dgm:t>
        <a:bodyPr/>
        <a:lstStyle/>
        <a:p>
          <a:pPr rtl="0"/>
          <a:r>
            <a:rPr lang="id-ID" dirty="0" smtClean="0"/>
            <a:t>6</a:t>
          </a:r>
          <a:endParaRPr lang="id-ID" dirty="0"/>
        </a:p>
      </dgm:t>
    </dgm:pt>
    <dgm:pt modelId="{3E8F5744-5D93-4244-9498-553A8BAA7CBC}" type="parTrans" cxnId="{8659279B-29BF-4F7D-B38D-AF9CF7D61FD5}">
      <dgm:prSet/>
      <dgm:spPr/>
      <dgm:t>
        <a:bodyPr/>
        <a:lstStyle/>
        <a:p>
          <a:endParaRPr lang="id-ID"/>
        </a:p>
      </dgm:t>
    </dgm:pt>
    <dgm:pt modelId="{4342B7DE-5D59-4A1F-94A8-AE60A25429E8}" type="sibTrans" cxnId="{8659279B-29BF-4F7D-B38D-AF9CF7D61FD5}">
      <dgm:prSet/>
      <dgm:spPr/>
      <dgm:t>
        <a:bodyPr/>
        <a:lstStyle/>
        <a:p>
          <a:endParaRPr lang="id-ID"/>
        </a:p>
      </dgm:t>
    </dgm:pt>
    <dgm:pt modelId="{491EAAE2-AAC3-4B31-8C04-9FC115F6C837}">
      <dgm:prSet/>
      <dgm:spPr/>
      <dgm:t>
        <a:bodyPr/>
        <a:lstStyle/>
        <a:p>
          <a:pPr rtl="0"/>
          <a:r>
            <a:rPr lang="id-ID" dirty="0" smtClean="0"/>
            <a:t>7</a:t>
          </a:r>
          <a:endParaRPr lang="id-ID" dirty="0"/>
        </a:p>
      </dgm:t>
    </dgm:pt>
    <dgm:pt modelId="{B350E7DB-E58D-449F-933A-F4B8331DE2AB}" type="parTrans" cxnId="{7F6F7329-DDF2-484E-9052-4BB35BF657F2}">
      <dgm:prSet/>
      <dgm:spPr/>
      <dgm:t>
        <a:bodyPr/>
        <a:lstStyle/>
        <a:p>
          <a:endParaRPr lang="id-ID"/>
        </a:p>
      </dgm:t>
    </dgm:pt>
    <dgm:pt modelId="{43ADB5E9-F6F1-4ACA-AF89-52DDACFB0CB1}" type="sibTrans" cxnId="{7F6F7329-DDF2-484E-9052-4BB35BF657F2}">
      <dgm:prSet/>
      <dgm:spPr/>
      <dgm:t>
        <a:bodyPr/>
        <a:lstStyle/>
        <a:p>
          <a:endParaRPr lang="id-ID"/>
        </a:p>
      </dgm:t>
    </dgm:pt>
    <dgm:pt modelId="{EFC9B87A-6131-4EF0-BAAE-DE4C882A096C}">
      <dgm:prSet/>
      <dgm:spPr/>
      <dgm:t>
        <a:bodyPr/>
        <a:lstStyle/>
        <a:p>
          <a:pPr rtl="0"/>
          <a:r>
            <a:rPr lang="id-ID" dirty="0" smtClean="0"/>
            <a:t>8</a:t>
          </a:r>
          <a:endParaRPr lang="id-ID" dirty="0"/>
        </a:p>
      </dgm:t>
    </dgm:pt>
    <dgm:pt modelId="{81545C84-45BA-4538-BA43-F323DE2F3EB3}" type="parTrans" cxnId="{930B060F-B50E-42A6-964C-B5DC02C0C871}">
      <dgm:prSet/>
      <dgm:spPr/>
      <dgm:t>
        <a:bodyPr/>
        <a:lstStyle/>
        <a:p>
          <a:endParaRPr lang="id-ID"/>
        </a:p>
      </dgm:t>
    </dgm:pt>
    <dgm:pt modelId="{B943352A-0184-4FA1-81FD-E3525933DF6E}" type="sibTrans" cxnId="{930B060F-B50E-42A6-964C-B5DC02C0C871}">
      <dgm:prSet/>
      <dgm:spPr/>
      <dgm:t>
        <a:bodyPr/>
        <a:lstStyle/>
        <a:p>
          <a:endParaRPr lang="id-ID"/>
        </a:p>
      </dgm:t>
    </dgm:pt>
    <dgm:pt modelId="{E9AE881D-BAEF-47DA-B9F9-F78F4AAC6687}" type="pres">
      <dgm:prSet presAssocID="{C4ABA834-B089-4C14-BD54-A0B6D48B54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E173758-9B1A-4A74-BC53-66E0CA14CD41}" type="pres">
      <dgm:prSet presAssocID="{054FE773-B9F7-418F-B115-B2E9F8D13141}" presName="compNode" presStyleCnt="0"/>
      <dgm:spPr/>
    </dgm:pt>
    <dgm:pt modelId="{081DCD6D-FE81-4BD6-973C-054210EC7A8E}" type="pres">
      <dgm:prSet presAssocID="{054FE773-B9F7-418F-B115-B2E9F8D13141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9FE14C-A0CA-48E4-925E-8ED0F6123B94}" type="pres">
      <dgm:prSet presAssocID="{054FE773-B9F7-418F-B115-B2E9F8D13141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5AC0C3-DE0F-4C32-966F-3421903E5F9D}" type="pres">
      <dgm:prSet presAssocID="{EAA7CFC0-1AA7-47D6-A891-CC989B4E65FD}" presName="sibTrans" presStyleLbl="sibTrans2D1" presStyleIdx="0" presStyleCnt="0"/>
      <dgm:spPr/>
      <dgm:t>
        <a:bodyPr/>
        <a:lstStyle/>
        <a:p>
          <a:endParaRPr lang="id-ID"/>
        </a:p>
      </dgm:t>
    </dgm:pt>
    <dgm:pt modelId="{1CB4DC18-6606-4EA8-BDFF-2372FAB34C1C}" type="pres">
      <dgm:prSet presAssocID="{D1178780-72FF-4F80-8619-5718468584A8}" presName="compNode" presStyleCnt="0"/>
      <dgm:spPr/>
    </dgm:pt>
    <dgm:pt modelId="{29F2B944-8E11-45F9-A439-81CDCCDC05F2}" type="pres">
      <dgm:prSet presAssocID="{D1178780-72FF-4F80-8619-5718468584A8}" presName="pictRect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CB2C0F-A5D3-4E37-9ED4-78D8D653E289}" type="pres">
      <dgm:prSet presAssocID="{D1178780-72FF-4F80-8619-5718468584A8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4F8017-C44C-48FF-B185-4B56D94878A0}" type="pres">
      <dgm:prSet presAssocID="{F85F1599-FB83-42E9-A557-E105A80E6FF3}" presName="sibTrans" presStyleLbl="sibTrans2D1" presStyleIdx="0" presStyleCnt="0"/>
      <dgm:spPr/>
      <dgm:t>
        <a:bodyPr/>
        <a:lstStyle/>
        <a:p>
          <a:endParaRPr lang="id-ID"/>
        </a:p>
      </dgm:t>
    </dgm:pt>
    <dgm:pt modelId="{2FB90F16-C320-4190-B2D5-BCC2429D9413}" type="pres">
      <dgm:prSet presAssocID="{B5BAB452-3843-4DF0-B6CF-C73E73022BD6}" presName="compNode" presStyleCnt="0"/>
      <dgm:spPr/>
    </dgm:pt>
    <dgm:pt modelId="{8A5D9A61-7773-453A-BDE0-DC3AB5DD5C5C}" type="pres">
      <dgm:prSet presAssocID="{B5BAB452-3843-4DF0-B6CF-C73E73022BD6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220ECD2-3C9E-4D4A-9444-BA36CF4CE3C4}" type="pres">
      <dgm:prSet presAssocID="{B5BAB452-3843-4DF0-B6CF-C73E73022BD6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E75BE8-B69C-45D7-AAB1-6CA796A6D1D2}" type="pres">
      <dgm:prSet presAssocID="{A996A144-EC4D-4BCC-AB49-9A0A5AB947F5}" presName="sibTrans" presStyleLbl="sibTrans2D1" presStyleIdx="0" presStyleCnt="0"/>
      <dgm:spPr/>
      <dgm:t>
        <a:bodyPr/>
        <a:lstStyle/>
        <a:p>
          <a:endParaRPr lang="id-ID"/>
        </a:p>
      </dgm:t>
    </dgm:pt>
    <dgm:pt modelId="{1CEC4E1A-8D23-4047-AC4C-1A8D98C4E38C}" type="pres">
      <dgm:prSet presAssocID="{E400F204-A2EB-42A2-8952-B679F781E276}" presName="compNode" presStyleCnt="0"/>
      <dgm:spPr/>
    </dgm:pt>
    <dgm:pt modelId="{C1CB8C97-7F64-4BE0-8DB1-5EC2FC1769E2}" type="pres">
      <dgm:prSet presAssocID="{E400F204-A2EB-42A2-8952-B679F781E276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126739B-B60A-4027-A6F1-A3E31CCA6163}" type="pres">
      <dgm:prSet presAssocID="{E400F204-A2EB-42A2-8952-B679F781E276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1803AD-A579-426F-9BFA-911AF23C8DAC}" type="pres">
      <dgm:prSet presAssocID="{C7C12C24-DC8E-4F6C-A823-3C633B226F1E}" presName="sibTrans" presStyleLbl="sibTrans2D1" presStyleIdx="0" presStyleCnt="0"/>
      <dgm:spPr/>
      <dgm:t>
        <a:bodyPr/>
        <a:lstStyle/>
        <a:p>
          <a:endParaRPr lang="id-ID"/>
        </a:p>
      </dgm:t>
    </dgm:pt>
    <dgm:pt modelId="{39C1D7C3-49D0-4514-80FA-E8B2B5814A07}" type="pres">
      <dgm:prSet presAssocID="{BA570AA5-8349-42F4-8DDA-2DF41ACE3239}" presName="compNode" presStyleCnt="0"/>
      <dgm:spPr/>
    </dgm:pt>
    <dgm:pt modelId="{9C95D3A1-4DD1-4EA4-80C4-A2227CAC9361}" type="pres">
      <dgm:prSet presAssocID="{BA570AA5-8349-42F4-8DDA-2DF41ACE3239}" presName="pictRect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322510C-FCEE-4552-B977-6D85476EA372}" type="pres">
      <dgm:prSet presAssocID="{BA570AA5-8349-42F4-8DDA-2DF41ACE3239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7683E4-88ED-41FB-AE1A-0D0A82F99B7E}" type="pres">
      <dgm:prSet presAssocID="{88D529EF-4F55-4C81-9991-EAA71A1E4B0B}" presName="sibTrans" presStyleLbl="sibTrans2D1" presStyleIdx="0" presStyleCnt="0"/>
      <dgm:spPr/>
      <dgm:t>
        <a:bodyPr/>
        <a:lstStyle/>
        <a:p>
          <a:endParaRPr lang="id-ID"/>
        </a:p>
      </dgm:t>
    </dgm:pt>
    <dgm:pt modelId="{49916FA8-1D46-4EE2-BB18-4128741E11EF}" type="pres">
      <dgm:prSet presAssocID="{A26FBBE4-10D9-4165-83FB-1CE35E443579}" presName="compNode" presStyleCnt="0"/>
      <dgm:spPr/>
    </dgm:pt>
    <dgm:pt modelId="{1C63C3AE-4325-4288-8939-4C763DB06A9B}" type="pres">
      <dgm:prSet presAssocID="{A26FBBE4-10D9-4165-83FB-1CE35E443579}" presName="pictRect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0CE745C4-CC57-4F56-A7D5-1E138A9E7CA2}" type="pres">
      <dgm:prSet presAssocID="{A26FBBE4-10D9-4165-83FB-1CE35E443579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9AFE65-E4E2-44AA-89F0-1EADE6B3906F}" type="pres">
      <dgm:prSet presAssocID="{4342B7DE-5D59-4A1F-94A8-AE60A25429E8}" presName="sibTrans" presStyleLbl="sibTrans2D1" presStyleIdx="0" presStyleCnt="0"/>
      <dgm:spPr/>
      <dgm:t>
        <a:bodyPr/>
        <a:lstStyle/>
        <a:p>
          <a:endParaRPr lang="id-ID"/>
        </a:p>
      </dgm:t>
    </dgm:pt>
    <dgm:pt modelId="{7CD307A7-4ED8-44F6-9BA9-7B408B27E59E}" type="pres">
      <dgm:prSet presAssocID="{491EAAE2-AAC3-4B31-8C04-9FC115F6C837}" presName="compNode" presStyleCnt="0"/>
      <dgm:spPr/>
    </dgm:pt>
    <dgm:pt modelId="{F69FD58B-DB92-438B-AE2F-F76E9EBBBAE7}" type="pres">
      <dgm:prSet presAssocID="{491EAAE2-AAC3-4B31-8C04-9FC115F6C837}" presName="pictRect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271C9BCA-543C-4CAA-97B3-4535FCD43DBD}" type="pres">
      <dgm:prSet presAssocID="{491EAAE2-AAC3-4B31-8C04-9FC115F6C837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B0E444-2A12-4E4B-9D2E-3A680C8D804B}" type="pres">
      <dgm:prSet presAssocID="{43ADB5E9-F6F1-4ACA-AF89-52DDACFB0CB1}" presName="sibTrans" presStyleLbl="sibTrans2D1" presStyleIdx="0" presStyleCnt="0"/>
      <dgm:spPr/>
      <dgm:t>
        <a:bodyPr/>
        <a:lstStyle/>
        <a:p>
          <a:endParaRPr lang="id-ID"/>
        </a:p>
      </dgm:t>
    </dgm:pt>
    <dgm:pt modelId="{5CF40252-1D6E-4FD4-9334-0A122026F3BE}" type="pres">
      <dgm:prSet presAssocID="{EFC9B87A-6131-4EF0-BAAE-DE4C882A096C}" presName="compNode" presStyleCnt="0"/>
      <dgm:spPr/>
    </dgm:pt>
    <dgm:pt modelId="{F733FA5F-2A14-410E-AD1C-9B887035C2DA}" type="pres">
      <dgm:prSet presAssocID="{EFC9B87A-6131-4EF0-BAAE-DE4C882A096C}" presName="pictRect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1E9C56C5-8070-4026-B331-AAC55F1F7CA6}" type="pres">
      <dgm:prSet presAssocID="{EFC9B87A-6131-4EF0-BAAE-DE4C882A096C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AF84FD1-9465-427E-B8B8-350878E441D7}" type="presOf" srcId="{491EAAE2-AAC3-4B31-8C04-9FC115F6C837}" destId="{271C9BCA-543C-4CAA-97B3-4535FCD43DBD}" srcOrd="0" destOrd="0" presId="urn:microsoft.com/office/officeart/2005/8/layout/pList1#2"/>
    <dgm:cxn modelId="{FC5EE4E9-42C2-40B1-8288-14399C792E8E}" type="presOf" srcId="{054FE773-B9F7-418F-B115-B2E9F8D13141}" destId="{7C9FE14C-A0CA-48E4-925E-8ED0F6123B94}" srcOrd="0" destOrd="0" presId="urn:microsoft.com/office/officeart/2005/8/layout/pList1#2"/>
    <dgm:cxn modelId="{75CBF8C1-6095-45EF-A808-D518821DFADD}" type="presOf" srcId="{4342B7DE-5D59-4A1F-94A8-AE60A25429E8}" destId="{929AFE65-E4E2-44AA-89F0-1EADE6B3906F}" srcOrd="0" destOrd="0" presId="urn:microsoft.com/office/officeart/2005/8/layout/pList1#2"/>
    <dgm:cxn modelId="{930B060F-B50E-42A6-964C-B5DC02C0C871}" srcId="{C4ABA834-B089-4C14-BD54-A0B6D48B5423}" destId="{EFC9B87A-6131-4EF0-BAAE-DE4C882A096C}" srcOrd="7" destOrd="0" parTransId="{81545C84-45BA-4538-BA43-F323DE2F3EB3}" sibTransId="{B943352A-0184-4FA1-81FD-E3525933DF6E}"/>
    <dgm:cxn modelId="{42F5C20A-2111-4F98-BBE6-E29D203A23EC}" srcId="{C4ABA834-B089-4C14-BD54-A0B6D48B5423}" destId="{D1178780-72FF-4F80-8619-5718468584A8}" srcOrd="1" destOrd="0" parTransId="{84336D68-AD56-47FD-A640-1B0DF544B886}" sibTransId="{F85F1599-FB83-42E9-A557-E105A80E6FF3}"/>
    <dgm:cxn modelId="{B193193E-E2C7-4142-AE88-8E5FA1DB0055}" type="presOf" srcId="{F85F1599-FB83-42E9-A557-E105A80E6FF3}" destId="{BC4F8017-C44C-48FF-B185-4B56D94878A0}" srcOrd="0" destOrd="0" presId="urn:microsoft.com/office/officeart/2005/8/layout/pList1#2"/>
    <dgm:cxn modelId="{AA03E429-3CA8-492D-89EB-F341E1AB9287}" type="presOf" srcId="{A26FBBE4-10D9-4165-83FB-1CE35E443579}" destId="{0CE745C4-CC57-4F56-A7D5-1E138A9E7CA2}" srcOrd="0" destOrd="0" presId="urn:microsoft.com/office/officeart/2005/8/layout/pList1#2"/>
    <dgm:cxn modelId="{29F8A983-E10F-443E-A077-B331DC36A3BB}" srcId="{C4ABA834-B089-4C14-BD54-A0B6D48B5423}" destId="{B5BAB452-3843-4DF0-B6CF-C73E73022BD6}" srcOrd="2" destOrd="0" parTransId="{0B36CF39-A3AF-4C71-9107-67AB94DDE4A7}" sibTransId="{A996A144-EC4D-4BCC-AB49-9A0A5AB947F5}"/>
    <dgm:cxn modelId="{BB386ECC-6801-4EAD-AF26-8C618221CE12}" type="presOf" srcId="{43ADB5E9-F6F1-4ACA-AF89-52DDACFB0CB1}" destId="{39B0E444-2A12-4E4B-9D2E-3A680C8D804B}" srcOrd="0" destOrd="0" presId="urn:microsoft.com/office/officeart/2005/8/layout/pList1#2"/>
    <dgm:cxn modelId="{432FFA0D-C8D9-441F-B889-3B294E0FEFFD}" type="presOf" srcId="{EFC9B87A-6131-4EF0-BAAE-DE4C882A096C}" destId="{1E9C56C5-8070-4026-B331-AAC55F1F7CA6}" srcOrd="0" destOrd="0" presId="urn:microsoft.com/office/officeart/2005/8/layout/pList1#2"/>
    <dgm:cxn modelId="{3A60FCD9-E5BF-40A3-89F1-F5845605098C}" type="presOf" srcId="{C4ABA834-B089-4C14-BD54-A0B6D48B5423}" destId="{E9AE881D-BAEF-47DA-B9F9-F78F4AAC6687}" srcOrd="0" destOrd="0" presId="urn:microsoft.com/office/officeart/2005/8/layout/pList1#2"/>
    <dgm:cxn modelId="{56262A5B-5C27-4516-ABAD-4979560C50EE}" srcId="{C4ABA834-B089-4C14-BD54-A0B6D48B5423}" destId="{E400F204-A2EB-42A2-8952-B679F781E276}" srcOrd="3" destOrd="0" parTransId="{D466C5A8-712F-43B9-A22A-E9F838FC3FF5}" sibTransId="{C7C12C24-DC8E-4F6C-A823-3C633B226F1E}"/>
    <dgm:cxn modelId="{364CF122-3D6B-4D69-A4CE-C0F33B0C3608}" srcId="{C4ABA834-B089-4C14-BD54-A0B6D48B5423}" destId="{054FE773-B9F7-418F-B115-B2E9F8D13141}" srcOrd="0" destOrd="0" parTransId="{9C864473-05AA-4E55-8507-192B164FD662}" sibTransId="{EAA7CFC0-1AA7-47D6-A891-CC989B4E65FD}"/>
    <dgm:cxn modelId="{7F6F7329-DDF2-484E-9052-4BB35BF657F2}" srcId="{C4ABA834-B089-4C14-BD54-A0B6D48B5423}" destId="{491EAAE2-AAC3-4B31-8C04-9FC115F6C837}" srcOrd="6" destOrd="0" parTransId="{B350E7DB-E58D-449F-933A-F4B8331DE2AB}" sibTransId="{43ADB5E9-F6F1-4ACA-AF89-52DDACFB0CB1}"/>
    <dgm:cxn modelId="{3D6612E3-6F14-4C66-BDEC-8CCE88785262}" type="presOf" srcId="{A996A144-EC4D-4BCC-AB49-9A0A5AB947F5}" destId="{A2E75BE8-B69C-45D7-AAB1-6CA796A6D1D2}" srcOrd="0" destOrd="0" presId="urn:microsoft.com/office/officeart/2005/8/layout/pList1#2"/>
    <dgm:cxn modelId="{BB97AEB3-743A-4C10-915F-84FA19B9E56D}" type="presOf" srcId="{EAA7CFC0-1AA7-47D6-A891-CC989B4E65FD}" destId="{E75AC0C3-DE0F-4C32-966F-3421903E5F9D}" srcOrd="0" destOrd="0" presId="urn:microsoft.com/office/officeart/2005/8/layout/pList1#2"/>
    <dgm:cxn modelId="{8659279B-29BF-4F7D-B38D-AF9CF7D61FD5}" srcId="{C4ABA834-B089-4C14-BD54-A0B6D48B5423}" destId="{A26FBBE4-10D9-4165-83FB-1CE35E443579}" srcOrd="5" destOrd="0" parTransId="{3E8F5744-5D93-4244-9498-553A8BAA7CBC}" sibTransId="{4342B7DE-5D59-4A1F-94A8-AE60A25429E8}"/>
    <dgm:cxn modelId="{3F341566-6C18-41CC-B7D2-0ADA5060B121}" type="presOf" srcId="{E400F204-A2EB-42A2-8952-B679F781E276}" destId="{E126739B-B60A-4027-A6F1-A3E31CCA6163}" srcOrd="0" destOrd="0" presId="urn:microsoft.com/office/officeart/2005/8/layout/pList1#2"/>
    <dgm:cxn modelId="{A137CE5D-D6BE-4C3D-B101-EA56A2492FD4}" srcId="{C4ABA834-B089-4C14-BD54-A0B6D48B5423}" destId="{BA570AA5-8349-42F4-8DDA-2DF41ACE3239}" srcOrd="4" destOrd="0" parTransId="{1ABACCA2-BEA5-4949-8628-4A56F63D17FC}" sibTransId="{88D529EF-4F55-4C81-9991-EAA71A1E4B0B}"/>
    <dgm:cxn modelId="{1ECD82F3-D36C-4961-B3A1-4B9A88439FF1}" type="presOf" srcId="{B5BAB452-3843-4DF0-B6CF-C73E73022BD6}" destId="{5220ECD2-3C9E-4D4A-9444-BA36CF4CE3C4}" srcOrd="0" destOrd="0" presId="urn:microsoft.com/office/officeart/2005/8/layout/pList1#2"/>
    <dgm:cxn modelId="{99CB4C03-A0DD-4108-BFD5-191261A4F4BF}" type="presOf" srcId="{C7C12C24-DC8E-4F6C-A823-3C633B226F1E}" destId="{451803AD-A579-426F-9BFA-911AF23C8DAC}" srcOrd="0" destOrd="0" presId="urn:microsoft.com/office/officeart/2005/8/layout/pList1#2"/>
    <dgm:cxn modelId="{B5F99D43-614B-46BE-B67D-ADCE08006B0B}" type="presOf" srcId="{BA570AA5-8349-42F4-8DDA-2DF41ACE3239}" destId="{B322510C-FCEE-4552-B977-6D85476EA372}" srcOrd="0" destOrd="0" presId="urn:microsoft.com/office/officeart/2005/8/layout/pList1#2"/>
    <dgm:cxn modelId="{766FE7B3-E969-4CD9-A803-A46A946CD9A4}" type="presOf" srcId="{D1178780-72FF-4F80-8619-5718468584A8}" destId="{ADCB2C0F-A5D3-4E37-9ED4-78D8D653E289}" srcOrd="0" destOrd="0" presId="urn:microsoft.com/office/officeart/2005/8/layout/pList1#2"/>
    <dgm:cxn modelId="{A5988F79-9479-4D21-8572-8B8AF93BDF57}" type="presOf" srcId="{88D529EF-4F55-4C81-9991-EAA71A1E4B0B}" destId="{427683E4-88ED-41FB-AE1A-0D0A82F99B7E}" srcOrd="0" destOrd="0" presId="urn:microsoft.com/office/officeart/2005/8/layout/pList1#2"/>
    <dgm:cxn modelId="{EDAF93E4-5998-4A12-9DE5-421793485575}" type="presParOf" srcId="{E9AE881D-BAEF-47DA-B9F9-F78F4AAC6687}" destId="{3E173758-9B1A-4A74-BC53-66E0CA14CD41}" srcOrd="0" destOrd="0" presId="urn:microsoft.com/office/officeart/2005/8/layout/pList1#2"/>
    <dgm:cxn modelId="{EF7C0449-1F10-4371-94C7-C129B7DECF1A}" type="presParOf" srcId="{3E173758-9B1A-4A74-BC53-66E0CA14CD41}" destId="{081DCD6D-FE81-4BD6-973C-054210EC7A8E}" srcOrd="0" destOrd="0" presId="urn:microsoft.com/office/officeart/2005/8/layout/pList1#2"/>
    <dgm:cxn modelId="{94932694-60CF-4966-965B-BDF3F6A0D243}" type="presParOf" srcId="{3E173758-9B1A-4A74-BC53-66E0CA14CD41}" destId="{7C9FE14C-A0CA-48E4-925E-8ED0F6123B94}" srcOrd="1" destOrd="0" presId="urn:microsoft.com/office/officeart/2005/8/layout/pList1#2"/>
    <dgm:cxn modelId="{B2920759-5092-49B5-8767-861534C50089}" type="presParOf" srcId="{E9AE881D-BAEF-47DA-B9F9-F78F4AAC6687}" destId="{E75AC0C3-DE0F-4C32-966F-3421903E5F9D}" srcOrd="1" destOrd="0" presId="urn:microsoft.com/office/officeart/2005/8/layout/pList1#2"/>
    <dgm:cxn modelId="{2B056F1A-2988-4E61-B472-4890F157094E}" type="presParOf" srcId="{E9AE881D-BAEF-47DA-B9F9-F78F4AAC6687}" destId="{1CB4DC18-6606-4EA8-BDFF-2372FAB34C1C}" srcOrd="2" destOrd="0" presId="urn:microsoft.com/office/officeart/2005/8/layout/pList1#2"/>
    <dgm:cxn modelId="{D728997D-4749-4C3B-8624-2D1F6E0709D1}" type="presParOf" srcId="{1CB4DC18-6606-4EA8-BDFF-2372FAB34C1C}" destId="{29F2B944-8E11-45F9-A439-81CDCCDC05F2}" srcOrd="0" destOrd="0" presId="urn:microsoft.com/office/officeart/2005/8/layout/pList1#2"/>
    <dgm:cxn modelId="{696AE665-49D3-4DA8-BF17-E4DC5053AFC0}" type="presParOf" srcId="{1CB4DC18-6606-4EA8-BDFF-2372FAB34C1C}" destId="{ADCB2C0F-A5D3-4E37-9ED4-78D8D653E289}" srcOrd="1" destOrd="0" presId="urn:microsoft.com/office/officeart/2005/8/layout/pList1#2"/>
    <dgm:cxn modelId="{360945FB-ABA8-41B3-8C7E-23F1A78AC23C}" type="presParOf" srcId="{E9AE881D-BAEF-47DA-B9F9-F78F4AAC6687}" destId="{BC4F8017-C44C-48FF-B185-4B56D94878A0}" srcOrd="3" destOrd="0" presId="urn:microsoft.com/office/officeart/2005/8/layout/pList1#2"/>
    <dgm:cxn modelId="{9ACC6722-0405-464C-A1F4-7BA9128608D4}" type="presParOf" srcId="{E9AE881D-BAEF-47DA-B9F9-F78F4AAC6687}" destId="{2FB90F16-C320-4190-B2D5-BCC2429D9413}" srcOrd="4" destOrd="0" presId="urn:microsoft.com/office/officeart/2005/8/layout/pList1#2"/>
    <dgm:cxn modelId="{1FE50BBE-C24B-4861-873C-803C990CB14C}" type="presParOf" srcId="{2FB90F16-C320-4190-B2D5-BCC2429D9413}" destId="{8A5D9A61-7773-453A-BDE0-DC3AB5DD5C5C}" srcOrd="0" destOrd="0" presId="urn:microsoft.com/office/officeart/2005/8/layout/pList1#2"/>
    <dgm:cxn modelId="{C2A40328-A7F1-4F60-B220-66604B491C5A}" type="presParOf" srcId="{2FB90F16-C320-4190-B2D5-BCC2429D9413}" destId="{5220ECD2-3C9E-4D4A-9444-BA36CF4CE3C4}" srcOrd="1" destOrd="0" presId="urn:microsoft.com/office/officeart/2005/8/layout/pList1#2"/>
    <dgm:cxn modelId="{59238F5D-964B-4E48-98ED-E709D3F322B6}" type="presParOf" srcId="{E9AE881D-BAEF-47DA-B9F9-F78F4AAC6687}" destId="{A2E75BE8-B69C-45D7-AAB1-6CA796A6D1D2}" srcOrd="5" destOrd="0" presId="urn:microsoft.com/office/officeart/2005/8/layout/pList1#2"/>
    <dgm:cxn modelId="{EAAD0CC8-C991-4395-84C5-EDDB400A92B2}" type="presParOf" srcId="{E9AE881D-BAEF-47DA-B9F9-F78F4AAC6687}" destId="{1CEC4E1A-8D23-4047-AC4C-1A8D98C4E38C}" srcOrd="6" destOrd="0" presId="urn:microsoft.com/office/officeart/2005/8/layout/pList1#2"/>
    <dgm:cxn modelId="{99FC9002-F005-4FEF-8463-24F39A3C7966}" type="presParOf" srcId="{1CEC4E1A-8D23-4047-AC4C-1A8D98C4E38C}" destId="{C1CB8C97-7F64-4BE0-8DB1-5EC2FC1769E2}" srcOrd="0" destOrd="0" presId="urn:microsoft.com/office/officeart/2005/8/layout/pList1#2"/>
    <dgm:cxn modelId="{7ED7E1CB-D860-47C4-9623-5A97EC731E93}" type="presParOf" srcId="{1CEC4E1A-8D23-4047-AC4C-1A8D98C4E38C}" destId="{E126739B-B60A-4027-A6F1-A3E31CCA6163}" srcOrd="1" destOrd="0" presId="urn:microsoft.com/office/officeart/2005/8/layout/pList1#2"/>
    <dgm:cxn modelId="{D02FC610-68B7-462B-8443-E5F80991F9C0}" type="presParOf" srcId="{E9AE881D-BAEF-47DA-B9F9-F78F4AAC6687}" destId="{451803AD-A579-426F-9BFA-911AF23C8DAC}" srcOrd="7" destOrd="0" presId="urn:microsoft.com/office/officeart/2005/8/layout/pList1#2"/>
    <dgm:cxn modelId="{61F61651-0C42-408D-8C0D-79A38279C3F6}" type="presParOf" srcId="{E9AE881D-BAEF-47DA-B9F9-F78F4AAC6687}" destId="{39C1D7C3-49D0-4514-80FA-E8B2B5814A07}" srcOrd="8" destOrd="0" presId="urn:microsoft.com/office/officeart/2005/8/layout/pList1#2"/>
    <dgm:cxn modelId="{05F1F645-773B-4174-BA80-3610C221511B}" type="presParOf" srcId="{39C1D7C3-49D0-4514-80FA-E8B2B5814A07}" destId="{9C95D3A1-4DD1-4EA4-80C4-A2227CAC9361}" srcOrd="0" destOrd="0" presId="urn:microsoft.com/office/officeart/2005/8/layout/pList1#2"/>
    <dgm:cxn modelId="{402B502D-FCB1-4C59-8B8A-ABDBAB0A7712}" type="presParOf" srcId="{39C1D7C3-49D0-4514-80FA-E8B2B5814A07}" destId="{B322510C-FCEE-4552-B977-6D85476EA372}" srcOrd="1" destOrd="0" presId="urn:microsoft.com/office/officeart/2005/8/layout/pList1#2"/>
    <dgm:cxn modelId="{5AE4E6F0-F680-4E2D-84C7-40F7D9CB7F01}" type="presParOf" srcId="{E9AE881D-BAEF-47DA-B9F9-F78F4AAC6687}" destId="{427683E4-88ED-41FB-AE1A-0D0A82F99B7E}" srcOrd="9" destOrd="0" presId="urn:microsoft.com/office/officeart/2005/8/layout/pList1#2"/>
    <dgm:cxn modelId="{CAC0D160-BF37-4B6D-8CB7-166E37ADB87C}" type="presParOf" srcId="{E9AE881D-BAEF-47DA-B9F9-F78F4AAC6687}" destId="{49916FA8-1D46-4EE2-BB18-4128741E11EF}" srcOrd="10" destOrd="0" presId="urn:microsoft.com/office/officeart/2005/8/layout/pList1#2"/>
    <dgm:cxn modelId="{FF4266FD-825D-4253-BE0C-460E679D6DED}" type="presParOf" srcId="{49916FA8-1D46-4EE2-BB18-4128741E11EF}" destId="{1C63C3AE-4325-4288-8939-4C763DB06A9B}" srcOrd="0" destOrd="0" presId="urn:microsoft.com/office/officeart/2005/8/layout/pList1#2"/>
    <dgm:cxn modelId="{FF517AAE-23E0-4110-B7FD-153B4833154D}" type="presParOf" srcId="{49916FA8-1D46-4EE2-BB18-4128741E11EF}" destId="{0CE745C4-CC57-4F56-A7D5-1E138A9E7CA2}" srcOrd="1" destOrd="0" presId="urn:microsoft.com/office/officeart/2005/8/layout/pList1#2"/>
    <dgm:cxn modelId="{BF2204D5-2941-4C3C-ABB2-AF7AEDF8863F}" type="presParOf" srcId="{E9AE881D-BAEF-47DA-B9F9-F78F4AAC6687}" destId="{929AFE65-E4E2-44AA-89F0-1EADE6B3906F}" srcOrd="11" destOrd="0" presId="urn:microsoft.com/office/officeart/2005/8/layout/pList1#2"/>
    <dgm:cxn modelId="{4ADC0E94-675F-4369-91A9-BC0CFA025401}" type="presParOf" srcId="{E9AE881D-BAEF-47DA-B9F9-F78F4AAC6687}" destId="{7CD307A7-4ED8-44F6-9BA9-7B408B27E59E}" srcOrd="12" destOrd="0" presId="urn:microsoft.com/office/officeart/2005/8/layout/pList1#2"/>
    <dgm:cxn modelId="{7685901C-8AAA-4E57-9A40-2FF9DD5B1691}" type="presParOf" srcId="{7CD307A7-4ED8-44F6-9BA9-7B408B27E59E}" destId="{F69FD58B-DB92-438B-AE2F-F76E9EBBBAE7}" srcOrd="0" destOrd="0" presId="urn:microsoft.com/office/officeart/2005/8/layout/pList1#2"/>
    <dgm:cxn modelId="{7C303847-B3EF-4752-81BA-D9185BCD8DBE}" type="presParOf" srcId="{7CD307A7-4ED8-44F6-9BA9-7B408B27E59E}" destId="{271C9BCA-543C-4CAA-97B3-4535FCD43DBD}" srcOrd="1" destOrd="0" presId="urn:microsoft.com/office/officeart/2005/8/layout/pList1#2"/>
    <dgm:cxn modelId="{61C8E6CE-5E2C-4CD1-BD2E-AC500896D0C7}" type="presParOf" srcId="{E9AE881D-BAEF-47DA-B9F9-F78F4AAC6687}" destId="{39B0E444-2A12-4E4B-9D2E-3A680C8D804B}" srcOrd="13" destOrd="0" presId="urn:microsoft.com/office/officeart/2005/8/layout/pList1#2"/>
    <dgm:cxn modelId="{497F9742-9871-435B-B79E-73F7D371B9F1}" type="presParOf" srcId="{E9AE881D-BAEF-47DA-B9F9-F78F4AAC6687}" destId="{5CF40252-1D6E-4FD4-9334-0A122026F3BE}" srcOrd="14" destOrd="0" presId="urn:microsoft.com/office/officeart/2005/8/layout/pList1#2"/>
    <dgm:cxn modelId="{FB2FCB60-70D3-4BAB-BD6D-2B866D26F1D6}" type="presParOf" srcId="{5CF40252-1D6E-4FD4-9334-0A122026F3BE}" destId="{F733FA5F-2A14-410E-AD1C-9B887035C2DA}" srcOrd="0" destOrd="0" presId="urn:microsoft.com/office/officeart/2005/8/layout/pList1#2"/>
    <dgm:cxn modelId="{BDA93F56-B844-4F39-AD8B-08B0550E9107}" type="presParOf" srcId="{5CF40252-1D6E-4FD4-9334-0A122026F3BE}" destId="{1E9C56C5-8070-4026-B331-AAC55F1F7CA6}" srcOrd="1" destOrd="0" presId="urn:microsoft.com/office/officeart/2005/8/layout/pList1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ABA834-B089-4C14-BD54-A0B6D48B5423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5BAB452-3843-4DF0-B6CF-C73E73022BD6}">
      <dgm:prSet/>
      <dgm:spPr/>
      <dgm:t>
        <a:bodyPr/>
        <a:lstStyle/>
        <a:p>
          <a:pPr rtl="0"/>
          <a:endParaRPr lang="id-ID" dirty="0"/>
        </a:p>
      </dgm:t>
    </dgm:pt>
    <dgm:pt modelId="{0B36CF39-A3AF-4C71-9107-67AB94DDE4A7}" type="parTrans" cxnId="{29F8A983-E10F-443E-A077-B331DC36A3BB}">
      <dgm:prSet/>
      <dgm:spPr/>
      <dgm:t>
        <a:bodyPr/>
        <a:lstStyle/>
        <a:p>
          <a:endParaRPr lang="id-ID"/>
        </a:p>
      </dgm:t>
    </dgm:pt>
    <dgm:pt modelId="{A996A144-EC4D-4BCC-AB49-9A0A5AB947F5}" type="sibTrans" cxnId="{29F8A983-E10F-443E-A077-B331DC36A3BB}">
      <dgm:prSet/>
      <dgm:spPr/>
      <dgm:t>
        <a:bodyPr/>
        <a:lstStyle/>
        <a:p>
          <a:endParaRPr lang="id-ID"/>
        </a:p>
      </dgm:t>
    </dgm:pt>
    <dgm:pt modelId="{E400F204-A2EB-42A2-8952-B679F781E276}">
      <dgm:prSet/>
      <dgm:spPr/>
      <dgm:t>
        <a:bodyPr/>
        <a:lstStyle/>
        <a:p>
          <a:pPr rtl="0"/>
          <a:endParaRPr lang="id-ID" dirty="0"/>
        </a:p>
      </dgm:t>
    </dgm:pt>
    <dgm:pt modelId="{D466C5A8-712F-43B9-A22A-E9F838FC3FF5}" type="parTrans" cxnId="{56262A5B-5C27-4516-ABAD-4979560C50EE}">
      <dgm:prSet/>
      <dgm:spPr/>
      <dgm:t>
        <a:bodyPr/>
        <a:lstStyle/>
        <a:p>
          <a:endParaRPr lang="id-ID"/>
        </a:p>
      </dgm:t>
    </dgm:pt>
    <dgm:pt modelId="{C7C12C24-DC8E-4F6C-A823-3C633B226F1E}" type="sibTrans" cxnId="{56262A5B-5C27-4516-ABAD-4979560C50EE}">
      <dgm:prSet/>
      <dgm:spPr/>
      <dgm:t>
        <a:bodyPr/>
        <a:lstStyle/>
        <a:p>
          <a:endParaRPr lang="id-ID"/>
        </a:p>
      </dgm:t>
    </dgm:pt>
    <dgm:pt modelId="{BA570AA5-8349-42F4-8DDA-2DF41ACE3239}">
      <dgm:prSet/>
      <dgm:spPr/>
      <dgm:t>
        <a:bodyPr/>
        <a:lstStyle/>
        <a:p>
          <a:pPr rtl="0"/>
          <a:endParaRPr lang="id-ID" dirty="0"/>
        </a:p>
      </dgm:t>
    </dgm:pt>
    <dgm:pt modelId="{1ABACCA2-BEA5-4949-8628-4A56F63D17FC}" type="parTrans" cxnId="{A137CE5D-D6BE-4C3D-B101-EA56A2492FD4}">
      <dgm:prSet/>
      <dgm:spPr/>
      <dgm:t>
        <a:bodyPr/>
        <a:lstStyle/>
        <a:p>
          <a:endParaRPr lang="id-ID"/>
        </a:p>
      </dgm:t>
    </dgm:pt>
    <dgm:pt modelId="{88D529EF-4F55-4C81-9991-EAA71A1E4B0B}" type="sibTrans" cxnId="{A137CE5D-D6BE-4C3D-B101-EA56A2492FD4}">
      <dgm:prSet/>
      <dgm:spPr/>
      <dgm:t>
        <a:bodyPr/>
        <a:lstStyle/>
        <a:p>
          <a:endParaRPr lang="id-ID"/>
        </a:p>
      </dgm:t>
    </dgm:pt>
    <dgm:pt modelId="{A26FBBE4-10D9-4165-83FB-1CE35E443579}">
      <dgm:prSet/>
      <dgm:spPr/>
      <dgm:t>
        <a:bodyPr/>
        <a:lstStyle/>
        <a:p>
          <a:pPr rtl="0"/>
          <a:endParaRPr lang="id-ID" dirty="0"/>
        </a:p>
      </dgm:t>
    </dgm:pt>
    <dgm:pt modelId="{3E8F5744-5D93-4244-9498-553A8BAA7CBC}" type="parTrans" cxnId="{8659279B-29BF-4F7D-B38D-AF9CF7D61FD5}">
      <dgm:prSet/>
      <dgm:spPr/>
      <dgm:t>
        <a:bodyPr/>
        <a:lstStyle/>
        <a:p>
          <a:endParaRPr lang="id-ID"/>
        </a:p>
      </dgm:t>
    </dgm:pt>
    <dgm:pt modelId="{4342B7DE-5D59-4A1F-94A8-AE60A25429E8}" type="sibTrans" cxnId="{8659279B-29BF-4F7D-B38D-AF9CF7D61FD5}">
      <dgm:prSet/>
      <dgm:spPr/>
      <dgm:t>
        <a:bodyPr/>
        <a:lstStyle/>
        <a:p>
          <a:endParaRPr lang="id-ID"/>
        </a:p>
      </dgm:t>
    </dgm:pt>
    <dgm:pt modelId="{491EAAE2-AAC3-4B31-8C04-9FC115F6C837}">
      <dgm:prSet/>
      <dgm:spPr/>
      <dgm:t>
        <a:bodyPr/>
        <a:lstStyle/>
        <a:p>
          <a:pPr rtl="0"/>
          <a:endParaRPr lang="id-ID" dirty="0"/>
        </a:p>
      </dgm:t>
    </dgm:pt>
    <dgm:pt modelId="{B350E7DB-E58D-449F-933A-F4B8331DE2AB}" type="parTrans" cxnId="{7F6F7329-DDF2-484E-9052-4BB35BF657F2}">
      <dgm:prSet/>
      <dgm:spPr/>
      <dgm:t>
        <a:bodyPr/>
        <a:lstStyle/>
        <a:p>
          <a:endParaRPr lang="id-ID"/>
        </a:p>
      </dgm:t>
    </dgm:pt>
    <dgm:pt modelId="{43ADB5E9-F6F1-4ACA-AF89-52DDACFB0CB1}" type="sibTrans" cxnId="{7F6F7329-DDF2-484E-9052-4BB35BF657F2}">
      <dgm:prSet/>
      <dgm:spPr/>
      <dgm:t>
        <a:bodyPr/>
        <a:lstStyle/>
        <a:p>
          <a:endParaRPr lang="id-ID"/>
        </a:p>
      </dgm:t>
    </dgm:pt>
    <dgm:pt modelId="{EFC9B87A-6131-4EF0-BAAE-DE4C882A096C}">
      <dgm:prSet/>
      <dgm:spPr/>
      <dgm:t>
        <a:bodyPr/>
        <a:lstStyle/>
        <a:p>
          <a:pPr rtl="0"/>
          <a:endParaRPr lang="id-ID" dirty="0"/>
        </a:p>
      </dgm:t>
    </dgm:pt>
    <dgm:pt modelId="{81545C84-45BA-4538-BA43-F323DE2F3EB3}" type="parTrans" cxnId="{930B060F-B50E-42A6-964C-B5DC02C0C871}">
      <dgm:prSet/>
      <dgm:spPr/>
      <dgm:t>
        <a:bodyPr/>
        <a:lstStyle/>
        <a:p>
          <a:endParaRPr lang="id-ID"/>
        </a:p>
      </dgm:t>
    </dgm:pt>
    <dgm:pt modelId="{B943352A-0184-4FA1-81FD-E3525933DF6E}" type="sibTrans" cxnId="{930B060F-B50E-42A6-964C-B5DC02C0C871}">
      <dgm:prSet/>
      <dgm:spPr/>
      <dgm:t>
        <a:bodyPr/>
        <a:lstStyle/>
        <a:p>
          <a:endParaRPr lang="id-ID"/>
        </a:p>
      </dgm:t>
    </dgm:pt>
    <dgm:pt modelId="{D1178780-72FF-4F80-8619-5718468584A8}">
      <dgm:prSet/>
      <dgm:spPr/>
      <dgm:t>
        <a:bodyPr/>
        <a:lstStyle/>
        <a:p>
          <a:pPr rtl="0"/>
          <a:endParaRPr lang="id-ID" dirty="0"/>
        </a:p>
      </dgm:t>
    </dgm:pt>
    <dgm:pt modelId="{F85F1599-FB83-42E9-A557-E105A80E6FF3}" type="sibTrans" cxnId="{42F5C20A-2111-4F98-BBE6-E29D203A23EC}">
      <dgm:prSet/>
      <dgm:spPr/>
      <dgm:t>
        <a:bodyPr/>
        <a:lstStyle/>
        <a:p>
          <a:endParaRPr lang="id-ID"/>
        </a:p>
      </dgm:t>
    </dgm:pt>
    <dgm:pt modelId="{84336D68-AD56-47FD-A640-1B0DF544B886}" type="parTrans" cxnId="{42F5C20A-2111-4F98-BBE6-E29D203A23EC}">
      <dgm:prSet/>
      <dgm:spPr/>
      <dgm:t>
        <a:bodyPr/>
        <a:lstStyle/>
        <a:p>
          <a:endParaRPr lang="id-ID"/>
        </a:p>
      </dgm:t>
    </dgm:pt>
    <dgm:pt modelId="{054FE773-B9F7-418F-B115-B2E9F8D13141}">
      <dgm:prSet/>
      <dgm:spPr/>
      <dgm:t>
        <a:bodyPr/>
        <a:lstStyle/>
        <a:p>
          <a:pPr rtl="0"/>
          <a:endParaRPr lang="id-ID" dirty="0"/>
        </a:p>
      </dgm:t>
    </dgm:pt>
    <dgm:pt modelId="{EAA7CFC0-1AA7-47D6-A891-CC989B4E65FD}" type="sibTrans" cxnId="{364CF122-3D6B-4D69-A4CE-C0F33B0C3608}">
      <dgm:prSet/>
      <dgm:spPr/>
      <dgm:t>
        <a:bodyPr/>
        <a:lstStyle/>
        <a:p>
          <a:endParaRPr lang="id-ID"/>
        </a:p>
      </dgm:t>
    </dgm:pt>
    <dgm:pt modelId="{9C864473-05AA-4E55-8507-192B164FD662}" type="parTrans" cxnId="{364CF122-3D6B-4D69-A4CE-C0F33B0C3608}">
      <dgm:prSet/>
      <dgm:spPr/>
      <dgm:t>
        <a:bodyPr/>
        <a:lstStyle/>
        <a:p>
          <a:endParaRPr lang="id-ID"/>
        </a:p>
      </dgm:t>
    </dgm:pt>
    <dgm:pt modelId="{E9AE881D-BAEF-47DA-B9F9-F78F4AAC6687}" type="pres">
      <dgm:prSet presAssocID="{C4ABA834-B089-4C14-BD54-A0B6D48B54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E173758-9B1A-4A74-BC53-66E0CA14CD41}" type="pres">
      <dgm:prSet presAssocID="{054FE773-B9F7-418F-B115-B2E9F8D13141}" presName="compNode" presStyleCnt="0"/>
      <dgm:spPr/>
    </dgm:pt>
    <dgm:pt modelId="{081DCD6D-FE81-4BD6-973C-054210EC7A8E}" type="pres">
      <dgm:prSet presAssocID="{054FE773-B9F7-418F-B115-B2E9F8D13141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9FE14C-A0CA-48E4-925E-8ED0F6123B94}" type="pres">
      <dgm:prSet presAssocID="{054FE773-B9F7-418F-B115-B2E9F8D13141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5AC0C3-DE0F-4C32-966F-3421903E5F9D}" type="pres">
      <dgm:prSet presAssocID="{EAA7CFC0-1AA7-47D6-A891-CC989B4E65FD}" presName="sibTrans" presStyleLbl="sibTrans2D1" presStyleIdx="0" presStyleCnt="0"/>
      <dgm:spPr/>
      <dgm:t>
        <a:bodyPr/>
        <a:lstStyle/>
        <a:p>
          <a:endParaRPr lang="id-ID"/>
        </a:p>
      </dgm:t>
    </dgm:pt>
    <dgm:pt modelId="{1CB4DC18-6606-4EA8-BDFF-2372FAB34C1C}" type="pres">
      <dgm:prSet presAssocID="{D1178780-72FF-4F80-8619-5718468584A8}" presName="compNode" presStyleCnt="0"/>
      <dgm:spPr/>
    </dgm:pt>
    <dgm:pt modelId="{29F2B944-8E11-45F9-A439-81CDCCDC05F2}" type="pres">
      <dgm:prSet presAssocID="{D1178780-72FF-4F80-8619-5718468584A8}" presName="pictRect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CB2C0F-A5D3-4E37-9ED4-78D8D653E289}" type="pres">
      <dgm:prSet presAssocID="{D1178780-72FF-4F80-8619-5718468584A8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4F8017-C44C-48FF-B185-4B56D94878A0}" type="pres">
      <dgm:prSet presAssocID="{F85F1599-FB83-42E9-A557-E105A80E6FF3}" presName="sibTrans" presStyleLbl="sibTrans2D1" presStyleIdx="0" presStyleCnt="0"/>
      <dgm:spPr/>
      <dgm:t>
        <a:bodyPr/>
        <a:lstStyle/>
        <a:p>
          <a:endParaRPr lang="id-ID"/>
        </a:p>
      </dgm:t>
    </dgm:pt>
    <dgm:pt modelId="{2FB90F16-C320-4190-B2D5-BCC2429D9413}" type="pres">
      <dgm:prSet presAssocID="{B5BAB452-3843-4DF0-B6CF-C73E73022BD6}" presName="compNode" presStyleCnt="0"/>
      <dgm:spPr/>
    </dgm:pt>
    <dgm:pt modelId="{8A5D9A61-7773-453A-BDE0-DC3AB5DD5C5C}" type="pres">
      <dgm:prSet presAssocID="{B5BAB452-3843-4DF0-B6CF-C73E73022BD6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220ECD2-3C9E-4D4A-9444-BA36CF4CE3C4}" type="pres">
      <dgm:prSet presAssocID="{B5BAB452-3843-4DF0-B6CF-C73E73022BD6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E75BE8-B69C-45D7-AAB1-6CA796A6D1D2}" type="pres">
      <dgm:prSet presAssocID="{A996A144-EC4D-4BCC-AB49-9A0A5AB947F5}" presName="sibTrans" presStyleLbl="sibTrans2D1" presStyleIdx="0" presStyleCnt="0"/>
      <dgm:spPr/>
      <dgm:t>
        <a:bodyPr/>
        <a:lstStyle/>
        <a:p>
          <a:endParaRPr lang="id-ID"/>
        </a:p>
      </dgm:t>
    </dgm:pt>
    <dgm:pt modelId="{1CEC4E1A-8D23-4047-AC4C-1A8D98C4E38C}" type="pres">
      <dgm:prSet presAssocID="{E400F204-A2EB-42A2-8952-B679F781E276}" presName="compNode" presStyleCnt="0"/>
      <dgm:spPr/>
    </dgm:pt>
    <dgm:pt modelId="{C1CB8C97-7F64-4BE0-8DB1-5EC2FC1769E2}" type="pres">
      <dgm:prSet presAssocID="{E400F204-A2EB-42A2-8952-B679F781E276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126739B-B60A-4027-A6F1-A3E31CCA6163}" type="pres">
      <dgm:prSet presAssocID="{E400F204-A2EB-42A2-8952-B679F781E276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1803AD-A579-426F-9BFA-911AF23C8DAC}" type="pres">
      <dgm:prSet presAssocID="{C7C12C24-DC8E-4F6C-A823-3C633B226F1E}" presName="sibTrans" presStyleLbl="sibTrans2D1" presStyleIdx="0" presStyleCnt="0"/>
      <dgm:spPr/>
      <dgm:t>
        <a:bodyPr/>
        <a:lstStyle/>
        <a:p>
          <a:endParaRPr lang="id-ID"/>
        </a:p>
      </dgm:t>
    </dgm:pt>
    <dgm:pt modelId="{39C1D7C3-49D0-4514-80FA-E8B2B5814A07}" type="pres">
      <dgm:prSet presAssocID="{BA570AA5-8349-42F4-8DDA-2DF41ACE3239}" presName="compNode" presStyleCnt="0"/>
      <dgm:spPr/>
    </dgm:pt>
    <dgm:pt modelId="{9C95D3A1-4DD1-4EA4-80C4-A2227CAC9361}" type="pres">
      <dgm:prSet presAssocID="{BA570AA5-8349-42F4-8DDA-2DF41ACE3239}" presName="pictRect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322510C-FCEE-4552-B977-6D85476EA372}" type="pres">
      <dgm:prSet presAssocID="{BA570AA5-8349-42F4-8DDA-2DF41ACE3239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7683E4-88ED-41FB-AE1A-0D0A82F99B7E}" type="pres">
      <dgm:prSet presAssocID="{88D529EF-4F55-4C81-9991-EAA71A1E4B0B}" presName="sibTrans" presStyleLbl="sibTrans2D1" presStyleIdx="0" presStyleCnt="0"/>
      <dgm:spPr/>
      <dgm:t>
        <a:bodyPr/>
        <a:lstStyle/>
        <a:p>
          <a:endParaRPr lang="id-ID"/>
        </a:p>
      </dgm:t>
    </dgm:pt>
    <dgm:pt modelId="{49916FA8-1D46-4EE2-BB18-4128741E11EF}" type="pres">
      <dgm:prSet presAssocID="{A26FBBE4-10D9-4165-83FB-1CE35E443579}" presName="compNode" presStyleCnt="0"/>
      <dgm:spPr/>
    </dgm:pt>
    <dgm:pt modelId="{1C63C3AE-4325-4288-8939-4C763DB06A9B}" type="pres">
      <dgm:prSet presAssocID="{A26FBBE4-10D9-4165-83FB-1CE35E443579}" presName="pictRect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0CE745C4-CC57-4F56-A7D5-1E138A9E7CA2}" type="pres">
      <dgm:prSet presAssocID="{A26FBBE4-10D9-4165-83FB-1CE35E443579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9AFE65-E4E2-44AA-89F0-1EADE6B3906F}" type="pres">
      <dgm:prSet presAssocID="{4342B7DE-5D59-4A1F-94A8-AE60A25429E8}" presName="sibTrans" presStyleLbl="sibTrans2D1" presStyleIdx="0" presStyleCnt="0"/>
      <dgm:spPr/>
      <dgm:t>
        <a:bodyPr/>
        <a:lstStyle/>
        <a:p>
          <a:endParaRPr lang="id-ID"/>
        </a:p>
      </dgm:t>
    </dgm:pt>
    <dgm:pt modelId="{7CD307A7-4ED8-44F6-9BA9-7B408B27E59E}" type="pres">
      <dgm:prSet presAssocID="{491EAAE2-AAC3-4B31-8C04-9FC115F6C837}" presName="compNode" presStyleCnt="0"/>
      <dgm:spPr/>
    </dgm:pt>
    <dgm:pt modelId="{F69FD58B-DB92-438B-AE2F-F76E9EBBBAE7}" type="pres">
      <dgm:prSet presAssocID="{491EAAE2-AAC3-4B31-8C04-9FC115F6C837}" presName="pictRect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271C9BCA-543C-4CAA-97B3-4535FCD43DBD}" type="pres">
      <dgm:prSet presAssocID="{491EAAE2-AAC3-4B31-8C04-9FC115F6C837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B0E444-2A12-4E4B-9D2E-3A680C8D804B}" type="pres">
      <dgm:prSet presAssocID="{43ADB5E9-F6F1-4ACA-AF89-52DDACFB0CB1}" presName="sibTrans" presStyleLbl="sibTrans2D1" presStyleIdx="0" presStyleCnt="0"/>
      <dgm:spPr/>
      <dgm:t>
        <a:bodyPr/>
        <a:lstStyle/>
        <a:p>
          <a:endParaRPr lang="id-ID"/>
        </a:p>
      </dgm:t>
    </dgm:pt>
    <dgm:pt modelId="{5CF40252-1D6E-4FD4-9334-0A122026F3BE}" type="pres">
      <dgm:prSet presAssocID="{EFC9B87A-6131-4EF0-BAAE-DE4C882A096C}" presName="compNode" presStyleCnt="0"/>
      <dgm:spPr/>
    </dgm:pt>
    <dgm:pt modelId="{F733FA5F-2A14-410E-AD1C-9B887035C2DA}" type="pres">
      <dgm:prSet presAssocID="{EFC9B87A-6131-4EF0-BAAE-DE4C882A096C}" presName="pictRect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1E9C56C5-8070-4026-B331-AAC55F1F7CA6}" type="pres">
      <dgm:prSet presAssocID="{EFC9B87A-6131-4EF0-BAAE-DE4C882A096C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30B060F-B50E-42A6-964C-B5DC02C0C871}" srcId="{C4ABA834-B089-4C14-BD54-A0B6D48B5423}" destId="{EFC9B87A-6131-4EF0-BAAE-DE4C882A096C}" srcOrd="7" destOrd="0" parTransId="{81545C84-45BA-4538-BA43-F323DE2F3EB3}" sibTransId="{B943352A-0184-4FA1-81FD-E3525933DF6E}"/>
    <dgm:cxn modelId="{42F5C20A-2111-4F98-BBE6-E29D203A23EC}" srcId="{C4ABA834-B089-4C14-BD54-A0B6D48B5423}" destId="{D1178780-72FF-4F80-8619-5718468584A8}" srcOrd="1" destOrd="0" parTransId="{84336D68-AD56-47FD-A640-1B0DF544B886}" sibTransId="{F85F1599-FB83-42E9-A557-E105A80E6FF3}"/>
    <dgm:cxn modelId="{29F8A983-E10F-443E-A077-B331DC36A3BB}" srcId="{C4ABA834-B089-4C14-BD54-A0B6D48B5423}" destId="{B5BAB452-3843-4DF0-B6CF-C73E73022BD6}" srcOrd="2" destOrd="0" parTransId="{0B36CF39-A3AF-4C71-9107-67AB94DDE4A7}" sibTransId="{A996A144-EC4D-4BCC-AB49-9A0A5AB947F5}"/>
    <dgm:cxn modelId="{88F4F887-EE3D-4B51-BEA0-C04F74D0F459}" type="presOf" srcId="{C7C12C24-DC8E-4F6C-A823-3C633B226F1E}" destId="{451803AD-A579-426F-9BFA-911AF23C8DAC}" srcOrd="0" destOrd="0" presId="urn:microsoft.com/office/officeart/2005/8/layout/pList1#3"/>
    <dgm:cxn modelId="{7C24394F-1C36-430F-81F1-EEC2F539D181}" type="presOf" srcId="{A26FBBE4-10D9-4165-83FB-1CE35E443579}" destId="{0CE745C4-CC57-4F56-A7D5-1E138A9E7CA2}" srcOrd="0" destOrd="0" presId="urn:microsoft.com/office/officeart/2005/8/layout/pList1#3"/>
    <dgm:cxn modelId="{C94864B9-92C9-4B22-A4E5-0782F841C4A9}" type="presOf" srcId="{491EAAE2-AAC3-4B31-8C04-9FC115F6C837}" destId="{271C9BCA-543C-4CAA-97B3-4535FCD43DBD}" srcOrd="0" destOrd="0" presId="urn:microsoft.com/office/officeart/2005/8/layout/pList1#3"/>
    <dgm:cxn modelId="{56262A5B-5C27-4516-ABAD-4979560C50EE}" srcId="{C4ABA834-B089-4C14-BD54-A0B6D48B5423}" destId="{E400F204-A2EB-42A2-8952-B679F781E276}" srcOrd="3" destOrd="0" parTransId="{D466C5A8-712F-43B9-A22A-E9F838FC3FF5}" sibTransId="{C7C12C24-DC8E-4F6C-A823-3C633B226F1E}"/>
    <dgm:cxn modelId="{D319FF13-6585-4BCF-A755-D6120948E537}" type="presOf" srcId="{E400F204-A2EB-42A2-8952-B679F781E276}" destId="{E126739B-B60A-4027-A6F1-A3E31CCA6163}" srcOrd="0" destOrd="0" presId="urn:microsoft.com/office/officeart/2005/8/layout/pList1#3"/>
    <dgm:cxn modelId="{483FE1C5-6871-40AE-951C-0B2171FD524A}" type="presOf" srcId="{A996A144-EC4D-4BCC-AB49-9A0A5AB947F5}" destId="{A2E75BE8-B69C-45D7-AAB1-6CA796A6D1D2}" srcOrd="0" destOrd="0" presId="urn:microsoft.com/office/officeart/2005/8/layout/pList1#3"/>
    <dgm:cxn modelId="{E77ADC2B-1C07-40E7-8CE3-905D977D4A01}" type="presOf" srcId="{88D529EF-4F55-4C81-9991-EAA71A1E4B0B}" destId="{427683E4-88ED-41FB-AE1A-0D0A82F99B7E}" srcOrd="0" destOrd="0" presId="urn:microsoft.com/office/officeart/2005/8/layout/pList1#3"/>
    <dgm:cxn modelId="{20BEE742-2EAB-4D85-B1AC-1E2C62218DD2}" type="presOf" srcId="{D1178780-72FF-4F80-8619-5718468584A8}" destId="{ADCB2C0F-A5D3-4E37-9ED4-78D8D653E289}" srcOrd="0" destOrd="0" presId="urn:microsoft.com/office/officeart/2005/8/layout/pList1#3"/>
    <dgm:cxn modelId="{364CF122-3D6B-4D69-A4CE-C0F33B0C3608}" srcId="{C4ABA834-B089-4C14-BD54-A0B6D48B5423}" destId="{054FE773-B9F7-418F-B115-B2E9F8D13141}" srcOrd="0" destOrd="0" parTransId="{9C864473-05AA-4E55-8507-192B164FD662}" sibTransId="{EAA7CFC0-1AA7-47D6-A891-CC989B4E65FD}"/>
    <dgm:cxn modelId="{64E198C2-6287-4C3C-97C6-BD0815D4787C}" type="presOf" srcId="{054FE773-B9F7-418F-B115-B2E9F8D13141}" destId="{7C9FE14C-A0CA-48E4-925E-8ED0F6123B94}" srcOrd="0" destOrd="0" presId="urn:microsoft.com/office/officeart/2005/8/layout/pList1#3"/>
    <dgm:cxn modelId="{7F6F7329-DDF2-484E-9052-4BB35BF657F2}" srcId="{C4ABA834-B089-4C14-BD54-A0B6D48B5423}" destId="{491EAAE2-AAC3-4B31-8C04-9FC115F6C837}" srcOrd="6" destOrd="0" parTransId="{B350E7DB-E58D-449F-933A-F4B8331DE2AB}" sibTransId="{43ADB5E9-F6F1-4ACA-AF89-52DDACFB0CB1}"/>
    <dgm:cxn modelId="{57FE831E-A269-4530-853C-D53D2A5F7441}" type="presOf" srcId="{BA570AA5-8349-42F4-8DDA-2DF41ACE3239}" destId="{B322510C-FCEE-4552-B977-6D85476EA372}" srcOrd="0" destOrd="0" presId="urn:microsoft.com/office/officeart/2005/8/layout/pList1#3"/>
    <dgm:cxn modelId="{3626A8B0-1319-43CF-9EA1-09A34753F700}" type="presOf" srcId="{EAA7CFC0-1AA7-47D6-A891-CC989B4E65FD}" destId="{E75AC0C3-DE0F-4C32-966F-3421903E5F9D}" srcOrd="0" destOrd="0" presId="urn:microsoft.com/office/officeart/2005/8/layout/pList1#3"/>
    <dgm:cxn modelId="{7E00750C-FF13-4B46-B177-721AC2B8A464}" type="presOf" srcId="{F85F1599-FB83-42E9-A557-E105A80E6FF3}" destId="{BC4F8017-C44C-48FF-B185-4B56D94878A0}" srcOrd="0" destOrd="0" presId="urn:microsoft.com/office/officeart/2005/8/layout/pList1#3"/>
    <dgm:cxn modelId="{AAC983D9-204C-4EFF-BD81-1EECD68A62AF}" type="presOf" srcId="{4342B7DE-5D59-4A1F-94A8-AE60A25429E8}" destId="{929AFE65-E4E2-44AA-89F0-1EADE6B3906F}" srcOrd="0" destOrd="0" presId="urn:microsoft.com/office/officeart/2005/8/layout/pList1#3"/>
    <dgm:cxn modelId="{098A9A1F-0D65-44BF-ABA7-76B6ACFC624B}" type="presOf" srcId="{EFC9B87A-6131-4EF0-BAAE-DE4C882A096C}" destId="{1E9C56C5-8070-4026-B331-AAC55F1F7CA6}" srcOrd="0" destOrd="0" presId="urn:microsoft.com/office/officeart/2005/8/layout/pList1#3"/>
    <dgm:cxn modelId="{6A7703B0-08E0-4DCD-8BC3-DA7C2CF4E6D4}" type="presOf" srcId="{B5BAB452-3843-4DF0-B6CF-C73E73022BD6}" destId="{5220ECD2-3C9E-4D4A-9444-BA36CF4CE3C4}" srcOrd="0" destOrd="0" presId="urn:microsoft.com/office/officeart/2005/8/layout/pList1#3"/>
    <dgm:cxn modelId="{8659279B-29BF-4F7D-B38D-AF9CF7D61FD5}" srcId="{C4ABA834-B089-4C14-BD54-A0B6D48B5423}" destId="{A26FBBE4-10D9-4165-83FB-1CE35E443579}" srcOrd="5" destOrd="0" parTransId="{3E8F5744-5D93-4244-9498-553A8BAA7CBC}" sibTransId="{4342B7DE-5D59-4A1F-94A8-AE60A25429E8}"/>
    <dgm:cxn modelId="{A137CE5D-D6BE-4C3D-B101-EA56A2492FD4}" srcId="{C4ABA834-B089-4C14-BD54-A0B6D48B5423}" destId="{BA570AA5-8349-42F4-8DDA-2DF41ACE3239}" srcOrd="4" destOrd="0" parTransId="{1ABACCA2-BEA5-4949-8628-4A56F63D17FC}" sibTransId="{88D529EF-4F55-4C81-9991-EAA71A1E4B0B}"/>
    <dgm:cxn modelId="{92C6C152-E897-42EB-A3EF-DFF2824C37AA}" type="presOf" srcId="{C4ABA834-B089-4C14-BD54-A0B6D48B5423}" destId="{E9AE881D-BAEF-47DA-B9F9-F78F4AAC6687}" srcOrd="0" destOrd="0" presId="urn:microsoft.com/office/officeart/2005/8/layout/pList1#3"/>
    <dgm:cxn modelId="{F5330367-33F8-4F69-85DD-D083B434F7F2}" type="presOf" srcId="{43ADB5E9-F6F1-4ACA-AF89-52DDACFB0CB1}" destId="{39B0E444-2A12-4E4B-9D2E-3A680C8D804B}" srcOrd="0" destOrd="0" presId="urn:microsoft.com/office/officeart/2005/8/layout/pList1#3"/>
    <dgm:cxn modelId="{142F9421-1A31-452C-887F-AD319077C798}" type="presParOf" srcId="{E9AE881D-BAEF-47DA-B9F9-F78F4AAC6687}" destId="{3E173758-9B1A-4A74-BC53-66E0CA14CD41}" srcOrd="0" destOrd="0" presId="urn:microsoft.com/office/officeart/2005/8/layout/pList1#3"/>
    <dgm:cxn modelId="{D64A3236-E9FE-4F78-B73C-2FC6AF1616F1}" type="presParOf" srcId="{3E173758-9B1A-4A74-BC53-66E0CA14CD41}" destId="{081DCD6D-FE81-4BD6-973C-054210EC7A8E}" srcOrd="0" destOrd="0" presId="urn:microsoft.com/office/officeart/2005/8/layout/pList1#3"/>
    <dgm:cxn modelId="{9852063D-2056-4E7F-B838-D79B9CEAE347}" type="presParOf" srcId="{3E173758-9B1A-4A74-BC53-66E0CA14CD41}" destId="{7C9FE14C-A0CA-48E4-925E-8ED0F6123B94}" srcOrd="1" destOrd="0" presId="urn:microsoft.com/office/officeart/2005/8/layout/pList1#3"/>
    <dgm:cxn modelId="{E8F33C70-1E3E-4DF6-87F5-2F8233C3E8E2}" type="presParOf" srcId="{E9AE881D-BAEF-47DA-B9F9-F78F4AAC6687}" destId="{E75AC0C3-DE0F-4C32-966F-3421903E5F9D}" srcOrd="1" destOrd="0" presId="urn:microsoft.com/office/officeart/2005/8/layout/pList1#3"/>
    <dgm:cxn modelId="{A530C337-38D4-47F5-B0D4-9F1D6BF01366}" type="presParOf" srcId="{E9AE881D-BAEF-47DA-B9F9-F78F4AAC6687}" destId="{1CB4DC18-6606-4EA8-BDFF-2372FAB34C1C}" srcOrd="2" destOrd="0" presId="urn:microsoft.com/office/officeart/2005/8/layout/pList1#3"/>
    <dgm:cxn modelId="{2D5B7A98-D006-46ED-A7EF-67B62FD3D9F8}" type="presParOf" srcId="{1CB4DC18-6606-4EA8-BDFF-2372FAB34C1C}" destId="{29F2B944-8E11-45F9-A439-81CDCCDC05F2}" srcOrd="0" destOrd="0" presId="urn:microsoft.com/office/officeart/2005/8/layout/pList1#3"/>
    <dgm:cxn modelId="{BD5CED45-A6DC-4C68-A123-DACD36C21013}" type="presParOf" srcId="{1CB4DC18-6606-4EA8-BDFF-2372FAB34C1C}" destId="{ADCB2C0F-A5D3-4E37-9ED4-78D8D653E289}" srcOrd="1" destOrd="0" presId="urn:microsoft.com/office/officeart/2005/8/layout/pList1#3"/>
    <dgm:cxn modelId="{45C648E5-4C34-4911-A954-0161515A3173}" type="presParOf" srcId="{E9AE881D-BAEF-47DA-B9F9-F78F4AAC6687}" destId="{BC4F8017-C44C-48FF-B185-4B56D94878A0}" srcOrd="3" destOrd="0" presId="urn:microsoft.com/office/officeart/2005/8/layout/pList1#3"/>
    <dgm:cxn modelId="{D16FE52B-7A2B-4271-8AAB-EA35EDE2468C}" type="presParOf" srcId="{E9AE881D-BAEF-47DA-B9F9-F78F4AAC6687}" destId="{2FB90F16-C320-4190-B2D5-BCC2429D9413}" srcOrd="4" destOrd="0" presId="urn:microsoft.com/office/officeart/2005/8/layout/pList1#3"/>
    <dgm:cxn modelId="{29F829FD-A8BE-4DF7-88AB-603485A6A762}" type="presParOf" srcId="{2FB90F16-C320-4190-B2D5-BCC2429D9413}" destId="{8A5D9A61-7773-453A-BDE0-DC3AB5DD5C5C}" srcOrd="0" destOrd="0" presId="urn:microsoft.com/office/officeart/2005/8/layout/pList1#3"/>
    <dgm:cxn modelId="{A9E3FDDB-6891-4271-A58C-A707B0A21248}" type="presParOf" srcId="{2FB90F16-C320-4190-B2D5-BCC2429D9413}" destId="{5220ECD2-3C9E-4D4A-9444-BA36CF4CE3C4}" srcOrd="1" destOrd="0" presId="urn:microsoft.com/office/officeart/2005/8/layout/pList1#3"/>
    <dgm:cxn modelId="{4B85D46D-7234-423D-A4A2-94DE072E277A}" type="presParOf" srcId="{E9AE881D-BAEF-47DA-B9F9-F78F4AAC6687}" destId="{A2E75BE8-B69C-45D7-AAB1-6CA796A6D1D2}" srcOrd="5" destOrd="0" presId="urn:microsoft.com/office/officeart/2005/8/layout/pList1#3"/>
    <dgm:cxn modelId="{F9762724-05A3-4E89-B6DD-BCAFA31B89E3}" type="presParOf" srcId="{E9AE881D-BAEF-47DA-B9F9-F78F4AAC6687}" destId="{1CEC4E1A-8D23-4047-AC4C-1A8D98C4E38C}" srcOrd="6" destOrd="0" presId="urn:microsoft.com/office/officeart/2005/8/layout/pList1#3"/>
    <dgm:cxn modelId="{781BEB0A-4152-4C59-B825-C01D10F125BB}" type="presParOf" srcId="{1CEC4E1A-8D23-4047-AC4C-1A8D98C4E38C}" destId="{C1CB8C97-7F64-4BE0-8DB1-5EC2FC1769E2}" srcOrd="0" destOrd="0" presId="urn:microsoft.com/office/officeart/2005/8/layout/pList1#3"/>
    <dgm:cxn modelId="{4BD35D61-84CA-4750-8E66-597FC73FEEDB}" type="presParOf" srcId="{1CEC4E1A-8D23-4047-AC4C-1A8D98C4E38C}" destId="{E126739B-B60A-4027-A6F1-A3E31CCA6163}" srcOrd="1" destOrd="0" presId="urn:microsoft.com/office/officeart/2005/8/layout/pList1#3"/>
    <dgm:cxn modelId="{F8E70D4B-EDD6-4CA1-8599-356C9DD1F2D9}" type="presParOf" srcId="{E9AE881D-BAEF-47DA-B9F9-F78F4AAC6687}" destId="{451803AD-A579-426F-9BFA-911AF23C8DAC}" srcOrd="7" destOrd="0" presId="urn:microsoft.com/office/officeart/2005/8/layout/pList1#3"/>
    <dgm:cxn modelId="{640965A0-C13A-4825-9DB0-3A0C80930AD8}" type="presParOf" srcId="{E9AE881D-BAEF-47DA-B9F9-F78F4AAC6687}" destId="{39C1D7C3-49D0-4514-80FA-E8B2B5814A07}" srcOrd="8" destOrd="0" presId="urn:microsoft.com/office/officeart/2005/8/layout/pList1#3"/>
    <dgm:cxn modelId="{6ECC410F-4050-42E0-8971-EEFD2C902E36}" type="presParOf" srcId="{39C1D7C3-49D0-4514-80FA-E8B2B5814A07}" destId="{9C95D3A1-4DD1-4EA4-80C4-A2227CAC9361}" srcOrd="0" destOrd="0" presId="urn:microsoft.com/office/officeart/2005/8/layout/pList1#3"/>
    <dgm:cxn modelId="{2BEB366C-FF82-4A62-A507-44B5E06DB7FC}" type="presParOf" srcId="{39C1D7C3-49D0-4514-80FA-E8B2B5814A07}" destId="{B322510C-FCEE-4552-B977-6D85476EA372}" srcOrd="1" destOrd="0" presId="urn:microsoft.com/office/officeart/2005/8/layout/pList1#3"/>
    <dgm:cxn modelId="{DFEBEA83-8C8A-4202-912E-9344B0A76AFB}" type="presParOf" srcId="{E9AE881D-BAEF-47DA-B9F9-F78F4AAC6687}" destId="{427683E4-88ED-41FB-AE1A-0D0A82F99B7E}" srcOrd="9" destOrd="0" presId="urn:microsoft.com/office/officeart/2005/8/layout/pList1#3"/>
    <dgm:cxn modelId="{700C5E1F-313E-4063-8D71-43D92F1C68A4}" type="presParOf" srcId="{E9AE881D-BAEF-47DA-B9F9-F78F4AAC6687}" destId="{49916FA8-1D46-4EE2-BB18-4128741E11EF}" srcOrd="10" destOrd="0" presId="urn:microsoft.com/office/officeart/2005/8/layout/pList1#3"/>
    <dgm:cxn modelId="{5251FFF3-4220-449C-80EC-A9BEA342B0CB}" type="presParOf" srcId="{49916FA8-1D46-4EE2-BB18-4128741E11EF}" destId="{1C63C3AE-4325-4288-8939-4C763DB06A9B}" srcOrd="0" destOrd="0" presId="urn:microsoft.com/office/officeart/2005/8/layout/pList1#3"/>
    <dgm:cxn modelId="{5FD278B9-8735-4F48-9B3D-DCFEC39FC22A}" type="presParOf" srcId="{49916FA8-1D46-4EE2-BB18-4128741E11EF}" destId="{0CE745C4-CC57-4F56-A7D5-1E138A9E7CA2}" srcOrd="1" destOrd="0" presId="urn:microsoft.com/office/officeart/2005/8/layout/pList1#3"/>
    <dgm:cxn modelId="{165A2D54-566B-469F-80E9-15B0A2F1E906}" type="presParOf" srcId="{E9AE881D-BAEF-47DA-B9F9-F78F4AAC6687}" destId="{929AFE65-E4E2-44AA-89F0-1EADE6B3906F}" srcOrd="11" destOrd="0" presId="urn:microsoft.com/office/officeart/2005/8/layout/pList1#3"/>
    <dgm:cxn modelId="{DF421567-8BFA-4220-A5B0-C6503688570E}" type="presParOf" srcId="{E9AE881D-BAEF-47DA-B9F9-F78F4AAC6687}" destId="{7CD307A7-4ED8-44F6-9BA9-7B408B27E59E}" srcOrd="12" destOrd="0" presId="urn:microsoft.com/office/officeart/2005/8/layout/pList1#3"/>
    <dgm:cxn modelId="{6D0FE027-DD18-4C2E-99E0-39843C15826B}" type="presParOf" srcId="{7CD307A7-4ED8-44F6-9BA9-7B408B27E59E}" destId="{F69FD58B-DB92-438B-AE2F-F76E9EBBBAE7}" srcOrd="0" destOrd="0" presId="urn:microsoft.com/office/officeart/2005/8/layout/pList1#3"/>
    <dgm:cxn modelId="{3D725A1F-F995-4553-BCF5-AC32826FCB1D}" type="presParOf" srcId="{7CD307A7-4ED8-44F6-9BA9-7B408B27E59E}" destId="{271C9BCA-543C-4CAA-97B3-4535FCD43DBD}" srcOrd="1" destOrd="0" presId="urn:microsoft.com/office/officeart/2005/8/layout/pList1#3"/>
    <dgm:cxn modelId="{D07C9013-4184-4936-B156-FD70368BFB5B}" type="presParOf" srcId="{E9AE881D-BAEF-47DA-B9F9-F78F4AAC6687}" destId="{39B0E444-2A12-4E4B-9D2E-3A680C8D804B}" srcOrd="13" destOrd="0" presId="urn:microsoft.com/office/officeart/2005/8/layout/pList1#3"/>
    <dgm:cxn modelId="{C6C08952-8489-4B9A-8126-BA4EFE49D18E}" type="presParOf" srcId="{E9AE881D-BAEF-47DA-B9F9-F78F4AAC6687}" destId="{5CF40252-1D6E-4FD4-9334-0A122026F3BE}" srcOrd="14" destOrd="0" presId="urn:microsoft.com/office/officeart/2005/8/layout/pList1#3"/>
    <dgm:cxn modelId="{B6325073-2924-4037-87F6-7666DB1519FF}" type="presParOf" srcId="{5CF40252-1D6E-4FD4-9334-0A122026F3BE}" destId="{F733FA5F-2A14-410E-AD1C-9B887035C2DA}" srcOrd="0" destOrd="0" presId="urn:microsoft.com/office/officeart/2005/8/layout/pList1#3"/>
    <dgm:cxn modelId="{F0622AF2-0916-4E41-A1F4-B39CF27A564F}" type="presParOf" srcId="{5CF40252-1D6E-4FD4-9334-0A122026F3BE}" destId="{1E9C56C5-8070-4026-B331-AAC55F1F7CA6}" srcOrd="1" destOrd="0" presId="urn:microsoft.com/office/officeart/2005/8/layout/pList1#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DCD6D-FE81-4BD6-973C-054210EC7A8E}">
      <dsp:nvSpPr>
        <dsp:cNvPr id="0" name=""/>
        <dsp:cNvSpPr/>
      </dsp:nvSpPr>
      <dsp:spPr>
        <a:xfrm>
          <a:off x="3927" y="188623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FE14C-A0CA-48E4-925E-8ED0F6123B94}">
      <dsp:nvSpPr>
        <dsp:cNvPr id="0" name=""/>
        <dsp:cNvSpPr/>
      </dsp:nvSpPr>
      <dsp:spPr>
        <a:xfrm>
          <a:off x="3927" y="1476220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SERVER</a:t>
          </a:r>
          <a:endParaRPr lang="id-ID" sz="2500" kern="1200" dirty="0"/>
        </a:p>
      </dsp:txBody>
      <dsp:txXfrm>
        <a:off x="3927" y="1476220"/>
        <a:ext cx="1868790" cy="693321"/>
      </dsp:txXfrm>
    </dsp:sp>
    <dsp:sp modelId="{29F2B944-8E11-45F9-A439-81CDCCDC05F2}">
      <dsp:nvSpPr>
        <dsp:cNvPr id="0" name=""/>
        <dsp:cNvSpPr/>
      </dsp:nvSpPr>
      <dsp:spPr>
        <a:xfrm>
          <a:off x="2059675" y="188623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B2C0F-A5D3-4E37-9ED4-78D8D653E289}">
      <dsp:nvSpPr>
        <dsp:cNvPr id="0" name=""/>
        <dsp:cNvSpPr/>
      </dsp:nvSpPr>
      <dsp:spPr>
        <a:xfrm>
          <a:off x="2059675" y="1476220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CLIENT</a:t>
          </a:r>
          <a:endParaRPr lang="id-ID" sz="2500" kern="1200" dirty="0"/>
        </a:p>
      </dsp:txBody>
      <dsp:txXfrm>
        <a:off x="2059675" y="1476220"/>
        <a:ext cx="1868790" cy="693321"/>
      </dsp:txXfrm>
    </dsp:sp>
    <dsp:sp modelId="{8A5D9A61-7773-453A-BDE0-DC3AB5DD5C5C}">
      <dsp:nvSpPr>
        <dsp:cNvPr id="0" name=""/>
        <dsp:cNvSpPr/>
      </dsp:nvSpPr>
      <dsp:spPr>
        <a:xfrm>
          <a:off x="4115423" y="188623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0ECD2-3C9E-4D4A-9444-BA36CF4CE3C4}">
      <dsp:nvSpPr>
        <dsp:cNvPr id="0" name=""/>
        <dsp:cNvSpPr/>
      </dsp:nvSpPr>
      <dsp:spPr>
        <a:xfrm>
          <a:off x="4115423" y="1476220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LAN CARD</a:t>
          </a:r>
          <a:endParaRPr lang="id-ID" sz="2500" kern="1200" dirty="0"/>
        </a:p>
      </dsp:txBody>
      <dsp:txXfrm>
        <a:off x="4115423" y="1476220"/>
        <a:ext cx="1868790" cy="693321"/>
      </dsp:txXfrm>
    </dsp:sp>
    <dsp:sp modelId="{C1CB8C97-7F64-4BE0-8DB1-5EC2FC1769E2}">
      <dsp:nvSpPr>
        <dsp:cNvPr id="0" name=""/>
        <dsp:cNvSpPr/>
      </dsp:nvSpPr>
      <dsp:spPr>
        <a:xfrm>
          <a:off x="6171172" y="188623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6739B-B60A-4027-A6F1-A3E31CCA6163}">
      <dsp:nvSpPr>
        <dsp:cNvPr id="0" name=""/>
        <dsp:cNvSpPr/>
      </dsp:nvSpPr>
      <dsp:spPr>
        <a:xfrm>
          <a:off x="6171172" y="1476220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KABEL UTP</a:t>
          </a:r>
          <a:endParaRPr lang="id-ID" sz="2500" kern="1200" dirty="0"/>
        </a:p>
      </dsp:txBody>
      <dsp:txXfrm>
        <a:off x="6171172" y="1476220"/>
        <a:ext cx="1868790" cy="693321"/>
      </dsp:txXfrm>
    </dsp:sp>
    <dsp:sp modelId="{9C95D3A1-4DD1-4EA4-80C4-A2227CAC9361}">
      <dsp:nvSpPr>
        <dsp:cNvPr id="0" name=""/>
        <dsp:cNvSpPr/>
      </dsp:nvSpPr>
      <dsp:spPr>
        <a:xfrm>
          <a:off x="3927" y="2356421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2510C-FCEE-4552-B977-6D85476EA372}">
      <dsp:nvSpPr>
        <dsp:cNvPr id="0" name=""/>
        <dsp:cNvSpPr/>
      </dsp:nvSpPr>
      <dsp:spPr>
        <a:xfrm>
          <a:off x="3927" y="3644017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SWITCH</a:t>
          </a:r>
          <a:endParaRPr lang="id-ID" sz="2500" kern="1200" dirty="0"/>
        </a:p>
      </dsp:txBody>
      <dsp:txXfrm>
        <a:off x="3927" y="3644017"/>
        <a:ext cx="1868790" cy="693321"/>
      </dsp:txXfrm>
    </dsp:sp>
    <dsp:sp modelId="{1C63C3AE-4325-4288-8939-4C763DB06A9B}">
      <dsp:nvSpPr>
        <dsp:cNvPr id="0" name=""/>
        <dsp:cNvSpPr/>
      </dsp:nvSpPr>
      <dsp:spPr>
        <a:xfrm>
          <a:off x="2059675" y="2356421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745C4-CC57-4F56-A7D5-1E138A9E7CA2}">
      <dsp:nvSpPr>
        <dsp:cNvPr id="0" name=""/>
        <dsp:cNvSpPr/>
      </dsp:nvSpPr>
      <dsp:spPr>
        <a:xfrm>
          <a:off x="2059675" y="3644017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ROUTER</a:t>
          </a:r>
          <a:endParaRPr lang="id-ID" sz="2500" kern="1200" dirty="0"/>
        </a:p>
      </dsp:txBody>
      <dsp:txXfrm>
        <a:off x="2059675" y="3644017"/>
        <a:ext cx="1868790" cy="693321"/>
      </dsp:txXfrm>
    </dsp:sp>
    <dsp:sp modelId="{F69FD58B-DB92-438B-AE2F-F76E9EBBBAE7}">
      <dsp:nvSpPr>
        <dsp:cNvPr id="0" name=""/>
        <dsp:cNvSpPr/>
      </dsp:nvSpPr>
      <dsp:spPr>
        <a:xfrm>
          <a:off x="4115423" y="2356421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C9BCA-543C-4CAA-97B3-4535FCD43DBD}">
      <dsp:nvSpPr>
        <dsp:cNvPr id="0" name=""/>
        <dsp:cNvSpPr/>
      </dsp:nvSpPr>
      <dsp:spPr>
        <a:xfrm>
          <a:off x="4115423" y="3644017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REPEATER</a:t>
          </a:r>
          <a:endParaRPr lang="id-ID" sz="2500" kern="1200" dirty="0"/>
        </a:p>
      </dsp:txBody>
      <dsp:txXfrm>
        <a:off x="4115423" y="3644017"/>
        <a:ext cx="1868790" cy="693321"/>
      </dsp:txXfrm>
    </dsp:sp>
    <dsp:sp modelId="{F733FA5F-2A14-410E-AD1C-9B887035C2DA}">
      <dsp:nvSpPr>
        <dsp:cNvPr id="0" name=""/>
        <dsp:cNvSpPr/>
      </dsp:nvSpPr>
      <dsp:spPr>
        <a:xfrm>
          <a:off x="6171172" y="2356421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C56C5-8070-4026-B331-AAC55F1F7CA6}">
      <dsp:nvSpPr>
        <dsp:cNvPr id="0" name=""/>
        <dsp:cNvSpPr/>
      </dsp:nvSpPr>
      <dsp:spPr>
        <a:xfrm>
          <a:off x="6171172" y="3644017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BRIDGE</a:t>
          </a:r>
          <a:endParaRPr lang="id-ID" sz="2500" kern="1200" dirty="0"/>
        </a:p>
      </dsp:txBody>
      <dsp:txXfrm>
        <a:off x="6171172" y="3644017"/>
        <a:ext cx="1868790" cy="693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DCD6D-FE81-4BD6-973C-054210EC7A8E}">
      <dsp:nvSpPr>
        <dsp:cNvPr id="0" name=""/>
        <dsp:cNvSpPr/>
      </dsp:nvSpPr>
      <dsp:spPr>
        <a:xfrm>
          <a:off x="3927" y="188623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FE14C-A0CA-48E4-925E-8ED0F6123B94}">
      <dsp:nvSpPr>
        <dsp:cNvPr id="0" name=""/>
        <dsp:cNvSpPr/>
      </dsp:nvSpPr>
      <dsp:spPr>
        <a:xfrm>
          <a:off x="3927" y="1476220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1</a:t>
          </a:r>
          <a:endParaRPr lang="id-ID" sz="3500" kern="1200" dirty="0"/>
        </a:p>
      </dsp:txBody>
      <dsp:txXfrm>
        <a:off x="3927" y="1476220"/>
        <a:ext cx="1868790" cy="693321"/>
      </dsp:txXfrm>
    </dsp:sp>
    <dsp:sp modelId="{29F2B944-8E11-45F9-A439-81CDCCDC05F2}">
      <dsp:nvSpPr>
        <dsp:cNvPr id="0" name=""/>
        <dsp:cNvSpPr/>
      </dsp:nvSpPr>
      <dsp:spPr>
        <a:xfrm>
          <a:off x="2059675" y="188623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B2C0F-A5D3-4E37-9ED4-78D8D653E289}">
      <dsp:nvSpPr>
        <dsp:cNvPr id="0" name=""/>
        <dsp:cNvSpPr/>
      </dsp:nvSpPr>
      <dsp:spPr>
        <a:xfrm>
          <a:off x="2059675" y="1476220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2</a:t>
          </a:r>
          <a:endParaRPr lang="id-ID" sz="3500" kern="1200" dirty="0"/>
        </a:p>
      </dsp:txBody>
      <dsp:txXfrm>
        <a:off x="2059675" y="1476220"/>
        <a:ext cx="1868790" cy="693321"/>
      </dsp:txXfrm>
    </dsp:sp>
    <dsp:sp modelId="{8A5D9A61-7773-453A-BDE0-DC3AB5DD5C5C}">
      <dsp:nvSpPr>
        <dsp:cNvPr id="0" name=""/>
        <dsp:cNvSpPr/>
      </dsp:nvSpPr>
      <dsp:spPr>
        <a:xfrm>
          <a:off x="4115423" y="188623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0ECD2-3C9E-4D4A-9444-BA36CF4CE3C4}">
      <dsp:nvSpPr>
        <dsp:cNvPr id="0" name=""/>
        <dsp:cNvSpPr/>
      </dsp:nvSpPr>
      <dsp:spPr>
        <a:xfrm>
          <a:off x="4115423" y="1476220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3</a:t>
          </a:r>
          <a:endParaRPr lang="id-ID" sz="3500" kern="1200" dirty="0"/>
        </a:p>
      </dsp:txBody>
      <dsp:txXfrm>
        <a:off x="4115423" y="1476220"/>
        <a:ext cx="1868790" cy="693321"/>
      </dsp:txXfrm>
    </dsp:sp>
    <dsp:sp modelId="{C1CB8C97-7F64-4BE0-8DB1-5EC2FC1769E2}">
      <dsp:nvSpPr>
        <dsp:cNvPr id="0" name=""/>
        <dsp:cNvSpPr/>
      </dsp:nvSpPr>
      <dsp:spPr>
        <a:xfrm>
          <a:off x="6171172" y="188623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6739B-B60A-4027-A6F1-A3E31CCA6163}">
      <dsp:nvSpPr>
        <dsp:cNvPr id="0" name=""/>
        <dsp:cNvSpPr/>
      </dsp:nvSpPr>
      <dsp:spPr>
        <a:xfrm>
          <a:off x="6171172" y="1476220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4</a:t>
          </a:r>
          <a:endParaRPr lang="id-ID" sz="3500" kern="1200" dirty="0"/>
        </a:p>
      </dsp:txBody>
      <dsp:txXfrm>
        <a:off x="6171172" y="1476220"/>
        <a:ext cx="1868790" cy="693321"/>
      </dsp:txXfrm>
    </dsp:sp>
    <dsp:sp modelId="{9C95D3A1-4DD1-4EA4-80C4-A2227CAC9361}">
      <dsp:nvSpPr>
        <dsp:cNvPr id="0" name=""/>
        <dsp:cNvSpPr/>
      </dsp:nvSpPr>
      <dsp:spPr>
        <a:xfrm>
          <a:off x="3927" y="2356421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2510C-FCEE-4552-B977-6D85476EA372}">
      <dsp:nvSpPr>
        <dsp:cNvPr id="0" name=""/>
        <dsp:cNvSpPr/>
      </dsp:nvSpPr>
      <dsp:spPr>
        <a:xfrm>
          <a:off x="3927" y="3644017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5</a:t>
          </a:r>
          <a:endParaRPr lang="id-ID" sz="3500" kern="1200" dirty="0"/>
        </a:p>
      </dsp:txBody>
      <dsp:txXfrm>
        <a:off x="3927" y="3644017"/>
        <a:ext cx="1868790" cy="693321"/>
      </dsp:txXfrm>
    </dsp:sp>
    <dsp:sp modelId="{1C63C3AE-4325-4288-8939-4C763DB06A9B}">
      <dsp:nvSpPr>
        <dsp:cNvPr id="0" name=""/>
        <dsp:cNvSpPr/>
      </dsp:nvSpPr>
      <dsp:spPr>
        <a:xfrm>
          <a:off x="2059675" y="2356421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745C4-CC57-4F56-A7D5-1E138A9E7CA2}">
      <dsp:nvSpPr>
        <dsp:cNvPr id="0" name=""/>
        <dsp:cNvSpPr/>
      </dsp:nvSpPr>
      <dsp:spPr>
        <a:xfrm>
          <a:off x="2059675" y="3644017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6</a:t>
          </a:r>
          <a:endParaRPr lang="id-ID" sz="3500" kern="1200" dirty="0"/>
        </a:p>
      </dsp:txBody>
      <dsp:txXfrm>
        <a:off x="2059675" y="3644017"/>
        <a:ext cx="1868790" cy="693321"/>
      </dsp:txXfrm>
    </dsp:sp>
    <dsp:sp modelId="{F69FD58B-DB92-438B-AE2F-F76E9EBBBAE7}">
      <dsp:nvSpPr>
        <dsp:cNvPr id="0" name=""/>
        <dsp:cNvSpPr/>
      </dsp:nvSpPr>
      <dsp:spPr>
        <a:xfrm>
          <a:off x="4115423" y="2356421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C9BCA-543C-4CAA-97B3-4535FCD43DBD}">
      <dsp:nvSpPr>
        <dsp:cNvPr id="0" name=""/>
        <dsp:cNvSpPr/>
      </dsp:nvSpPr>
      <dsp:spPr>
        <a:xfrm>
          <a:off x="4115423" y="3644017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7</a:t>
          </a:r>
          <a:endParaRPr lang="id-ID" sz="3500" kern="1200" dirty="0"/>
        </a:p>
      </dsp:txBody>
      <dsp:txXfrm>
        <a:off x="4115423" y="3644017"/>
        <a:ext cx="1868790" cy="693321"/>
      </dsp:txXfrm>
    </dsp:sp>
    <dsp:sp modelId="{F733FA5F-2A14-410E-AD1C-9B887035C2DA}">
      <dsp:nvSpPr>
        <dsp:cNvPr id="0" name=""/>
        <dsp:cNvSpPr/>
      </dsp:nvSpPr>
      <dsp:spPr>
        <a:xfrm>
          <a:off x="6171172" y="2356421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C56C5-8070-4026-B331-AAC55F1F7CA6}">
      <dsp:nvSpPr>
        <dsp:cNvPr id="0" name=""/>
        <dsp:cNvSpPr/>
      </dsp:nvSpPr>
      <dsp:spPr>
        <a:xfrm>
          <a:off x="6171172" y="3644017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8</a:t>
          </a:r>
          <a:endParaRPr lang="id-ID" sz="3500" kern="1200" dirty="0"/>
        </a:p>
      </dsp:txBody>
      <dsp:txXfrm>
        <a:off x="6171172" y="3644017"/>
        <a:ext cx="1868790" cy="693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DCD6D-FE81-4BD6-973C-054210EC7A8E}">
      <dsp:nvSpPr>
        <dsp:cNvPr id="0" name=""/>
        <dsp:cNvSpPr/>
      </dsp:nvSpPr>
      <dsp:spPr>
        <a:xfrm>
          <a:off x="3927" y="188623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FE14C-A0CA-48E4-925E-8ED0F6123B94}">
      <dsp:nvSpPr>
        <dsp:cNvPr id="0" name=""/>
        <dsp:cNvSpPr/>
      </dsp:nvSpPr>
      <dsp:spPr>
        <a:xfrm>
          <a:off x="3927" y="1476220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500" kern="1200" dirty="0"/>
        </a:p>
      </dsp:txBody>
      <dsp:txXfrm>
        <a:off x="3927" y="1476220"/>
        <a:ext cx="1868790" cy="693321"/>
      </dsp:txXfrm>
    </dsp:sp>
    <dsp:sp modelId="{29F2B944-8E11-45F9-A439-81CDCCDC05F2}">
      <dsp:nvSpPr>
        <dsp:cNvPr id="0" name=""/>
        <dsp:cNvSpPr/>
      </dsp:nvSpPr>
      <dsp:spPr>
        <a:xfrm>
          <a:off x="2059675" y="188623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B2C0F-A5D3-4E37-9ED4-78D8D653E289}">
      <dsp:nvSpPr>
        <dsp:cNvPr id="0" name=""/>
        <dsp:cNvSpPr/>
      </dsp:nvSpPr>
      <dsp:spPr>
        <a:xfrm>
          <a:off x="2059675" y="1476220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500" kern="1200" dirty="0"/>
        </a:p>
      </dsp:txBody>
      <dsp:txXfrm>
        <a:off x="2059675" y="1476220"/>
        <a:ext cx="1868790" cy="693321"/>
      </dsp:txXfrm>
    </dsp:sp>
    <dsp:sp modelId="{8A5D9A61-7773-453A-BDE0-DC3AB5DD5C5C}">
      <dsp:nvSpPr>
        <dsp:cNvPr id="0" name=""/>
        <dsp:cNvSpPr/>
      </dsp:nvSpPr>
      <dsp:spPr>
        <a:xfrm>
          <a:off x="4115423" y="188623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0ECD2-3C9E-4D4A-9444-BA36CF4CE3C4}">
      <dsp:nvSpPr>
        <dsp:cNvPr id="0" name=""/>
        <dsp:cNvSpPr/>
      </dsp:nvSpPr>
      <dsp:spPr>
        <a:xfrm>
          <a:off x="4115423" y="1476220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500" kern="1200" dirty="0"/>
        </a:p>
      </dsp:txBody>
      <dsp:txXfrm>
        <a:off x="4115423" y="1476220"/>
        <a:ext cx="1868790" cy="693321"/>
      </dsp:txXfrm>
    </dsp:sp>
    <dsp:sp modelId="{C1CB8C97-7F64-4BE0-8DB1-5EC2FC1769E2}">
      <dsp:nvSpPr>
        <dsp:cNvPr id="0" name=""/>
        <dsp:cNvSpPr/>
      </dsp:nvSpPr>
      <dsp:spPr>
        <a:xfrm>
          <a:off x="6171172" y="188623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6739B-B60A-4027-A6F1-A3E31CCA6163}">
      <dsp:nvSpPr>
        <dsp:cNvPr id="0" name=""/>
        <dsp:cNvSpPr/>
      </dsp:nvSpPr>
      <dsp:spPr>
        <a:xfrm>
          <a:off x="6171172" y="1476220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500" kern="1200" dirty="0"/>
        </a:p>
      </dsp:txBody>
      <dsp:txXfrm>
        <a:off x="6171172" y="1476220"/>
        <a:ext cx="1868790" cy="693321"/>
      </dsp:txXfrm>
    </dsp:sp>
    <dsp:sp modelId="{9C95D3A1-4DD1-4EA4-80C4-A2227CAC9361}">
      <dsp:nvSpPr>
        <dsp:cNvPr id="0" name=""/>
        <dsp:cNvSpPr/>
      </dsp:nvSpPr>
      <dsp:spPr>
        <a:xfrm>
          <a:off x="3927" y="2356421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2510C-FCEE-4552-B977-6D85476EA372}">
      <dsp:nvSpPr>
        <dsp:cNvPr id="0" name=""/>
        <dsp:cNvSpPr/>
      </dsp:nvSpPr>
      <dsp:spPr>
        <a:xfrm>
          <a:off x="3927" y="3644017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500" kern="1200" dirty="0"/>
        </a:p>
      </dsp:txBody>
      <dsp:txXfrm>
        <a:off x="3927" y="3644017"/>
        <a:ext cx="1868790" cy="693321"/>
      </dsp:txXfrm>
    </dsp:sp>
    <dsp:sp modelId="{1C63C3AE-4325-4288-8939-4C763DB06A9B}">
      <dsp:nvSpPr>
        <dsp:cNvPr id="0" name=""/>
        <dsp:cNvSpPr/>
      </dsp:nvSpPr>
      <dsp:spPr>
        <a:xfrm>
          <a:off x="2059675" y="2356421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745C4-CC57-4F56-A7D5-1E138A9E7CA2}">
      <dsp:nvSpPr>
        <dsp:cNvPr id="0" name=""/>
        <dsp:cNvSpPr/>
      </dsp:nvSpPr>
      <dsp:spPr>
        <a:xfrm>
          <a:off x="2059675" y="3644017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500" kern="1200" dirty="0"/>
        </a:p>
      </dsp:txBody>
      <dsp:txXfrm>
        <a:off x="2059675" y="3644017"/>
        <a:ext cx="1868790" cy="693321"/>
      </dsp:txXfrm>
    </dsp:sp>
    <dsp:sp modelId="{F69FD58B-DB92-438B-AE2F-F76E9EBBBAE7}">
      <dsp:nvSpPr>
        <dsp:cNvPr id="0" name=""/>
        <dsp:cNvSpPr/>
      </dsp:nvSpPr>
      <dsp:spPr>
        <a:xfrm>
          <a:off x="4115423" y="2356421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C9BCA-543C-4CAA-97B3-4535FCD43DBD}">
      <dsp:nvSpPr>
        <dsp:cNvPr id="0" name=""/>
        <dsp:cNvSpPr/>
      </dsp:nvSpPr>
      <dsp:spPr>
        <a:xfrm>
          <a:off x="4115423" y="3644017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500" kern="1200" dirty="0"/>
        </a:p>
      </dsp:txBody>
      <dsp:txXfrm>
        <a:off x="4115423" y="3644017"/>
        <a:ext cx="1868790" cy="693321"/>
      </dsp:txXfrm>
    </dsp:sp>
    <dsp:sp modelId="{F733FA5F-2A14-410E-AD1C-9B887035C2DA}">
      <dsp:nvSpPr>
        <dsp:cNvPr id="0" name=""/>
        <dsp:cNvSpPr/>
      </dsp:nvSpPr>
      <dsp:spPr>
        <a:xfrm>
          <a:off x="6171172" y="2356421"/>
          <a:ext cx="1868790" cy="1287596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C56C5-8070-4026-B331-AAC55F1F7CA6}">
      <dsp:nvSpPr>
        <dsp:cNvPr id="0" name=""/>
        <dsp:cNvSpPr/>
      </dsp:nvSpPr>
      <dsp:spPr>
        <a:xfrm>
          <a:off x="6171172" y="3644017"/>
          <a:ext cx="1868790" cy="69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500" kern="1200" dirty="0"/>
        </a:p>
      </dsp:txBody>
      <dsp:txXfrm>
        <a:off x="6171172" y="3644017"/>
        <a:ext cx="1868790" cy="6933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E4139-A5E9-4795-8CB1-95B01B2F2573}">
      <dsp:nvSpPr>
        <dsp:cNvPr id="0" name=""/>
        <dsp:cNvSpPr/>
      </dsp:nvSpPr>
      <dsp:spPr>
        <a:xfrm>
          <a:off x="2633471" y="179"/>
          <a:ext cx="2962656" cy="5419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SERVER</a:t>
          </a:r>
          <a:endParaRPr lang="id-ID" sz="2600" kern="1200" dirty="0"/>
        </a:p>
      </dsp:txBody>
      <dsp:txXfrm>
        <a:off x="2659929" y="26637"/>
        <a:ext cx="2909740" cy="489072"/>
      </dsp:txXfrm>
    </dsp:sp>
    <dsp:sp modelId="{8140508E-39DB-460E-AF3F-D58D7BFEA39F}">
      <dsp:nvSpPr>
        <dsp:cNvPr id="0" name=""/>
        <dsp:cNvSpPr/>
      </dsp:nvSpPr>
      <dsp:spPr>
        <a:xfrm>
          <a:off x="2633471" y="569267"/>
          <a:ext cx="2962656" cy="541988"/>
        </a:xfrm>
        <a:prstGeom prst="round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CLIENT</a:t>
          </a:r>
          <a:endParaRPr lang="id-ID" sz="2600" kern="1200" dirty="0"/>
        </a:p>
      </dsp:txBody>
      <dsp:txXfrm>
        <a:off x="2659929" y="595725"/>
        <a:ext cx="2909740" cy="489072"/>
      </dsp:txXfrm>
    </dsp:sp>
    <dsp:sp modelId="{348333BF-5A54-4134-A0D4-B5557915CCA8}">
      <dsp:nvSpPr>
        <dsp:cNvPr id="0" name=""/>
        <dsp:cNvSpPr/>
      </dsp:nvSpPr>
      <dsp:spPr>
        <a:xfrm>
          <a:off x="2633471" y="1138355"/>
          <a:ext cx="2962656" cy="541988"/>
        </a:xfrm>
        <a:prstGeom prst="round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NIC</a:t>
          </a:r>
          <a:endParaRPr lang="id-ID" sz="2600" kern="1200" dirty="0"/>
        </a:p>
      </dsp:txBody>
      <dsp:txXfrm>
        <a:off x="2659929" y="1164813"/>
        <a:ext cx="2909740" cy="489072"/>
      </dsp:txXfrm>
    </dsp:sp>
    <dsp:sp modelId="{3CC03B63-A144-4085-ACAA-EF6C0F4D56BF}">
      <dsp:nvSpPr>
        <dsp:cNvPr id="0" name=""/>
        <dsp:cNvSpPr/>
      </dsp:nvSpPr>
      <dsp:spPr>
        <a:xfrm>
          <a:off x="2633471" y="1707443"/>
          <a:ext cx="2962656" cy="541988"/>
        </a:xfrm>
        <a:prstGeom prst="round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KABEL UTP &amp; RJ45</a:t>
          </a:r>
          <a:endParaRPr lang="id-ID" sz="2600" kern="1200" dirty="0"/>
        </a:p>
      </dsp:txBody>
      <dsp:txXfrm>
        <a:off x="2659929" y="1733901"/>
        <a:ext cx="2909740" cy="489072"/>
      </dsp:txXfrm>
    </dsp:sp>
    <dsp:sp modelId="{CD06A4D3-A2AA-44C3-A68F-17723BD9EC8E}">
      <dsp:nvSpPr>
        <dsp:cNvPr id="0" name=""/>
        <dsp:cNvSpPr/>
      </dsp:nvSpPr>
      <dsp:spPr>
        <a:xfrm>
          <a:off x="2633471" y="2276531"/>
          <a:ext cx="2962656" cy="541988"/>
        </a:xfrm>
        <a:prstGeom prst="round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SWITCH</a:t>
          </a:r>
          <a:endParaRPr lang="id-ID" sz="2600" kern="1200" dirty="0"/>
        </a:p>
      </dsp:txBody>
      <dsp:txXfrm>
        <a:off x="2659929" y="2302989"/>
        <a:ext cx="2909740" cy="489072"/>
      </dsp:txXfrm>
    </dsp:sp>
    <dsp:sp modelId="{D3AD7158-6129-4160-ADF8-30746F2D9C5A}">
      <dsp:nvSpPr>
        <dsp:cNvPr id="0" name=""/>
        <dsp:cNvSpPr/>
      </dsp:nvSpPr>
      <dsp:spPr>
        <a:xfrm>
          <a:off x="2633471" y="2845619"/>
          <a:ext cx="2962656" cy="541988"/>
        </a:xfrm>
        <a:prstGeom prst="round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ROUTER</a:t>
          </a:r>
          <a:endParaRPr lang="id-ID" sz="2600" kern="1200" dirty="0"/>
        </a:p>
      </dsp:txBody>
      <dsp:txXfrm>
        <a:off x="2659929" y="2872077"/>
        <a:ext cx="2909740" cy="489072"/>
      </dsp:txXfrm>
    </dsp:sp>
    <dsp:sp modelId="{2D8CCCF6-ABA9-4FC8-B193-33D8C6AA83D5}">
      <dsp:nvSpPr>
        <dsp:cNvPr id="0" name=""/>
        <dsp:cNvSpPr/>
      </dsp:nvSpPr>
      <dsp:spPr>
        <a:xfrm>
          <a:off x="2633471" y="3414707"/>
          <a:ext cx="2962656" cy="541988"/>
        </a:xfrm>
        <a:prstGeom prst="round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REPEATER</a:t>
          </a:r>
          <a:endParaRPr lang="id-ID" sz="2600" kern="1200" dirty="0"/>
        </a:p>
      </dsp:txBody>
      <dsp:txXfrm>
        <a:off x="2659929" y="3441165"/>
        <a:ext cx="2909740" cy="489072"/>
      </dsp:txXfrm>
    </dsp:sp>
    <dsp:sp modelId="{FCEB8A3C-4AEA-4C36-BB59-4FEF1854B0BB}">
      <dsp:nvSpPr>
        <dsp:cNvPr id="0" name=""/>
        <dsp:cNvSpPr/>
      </dsp:nvSpPr>
      <dsp:spPr>
        <a:xfrm>
          <a:off x="2633471" y="3983794"/>
          <a:ext cx="2962656" cy="54198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BRIDGE</a:t>
          </a:r>
          <a:endParaRPr lang="id-ID" sz="2600" kern="1200" dirty="0"/>
        </a:p>
      </dsp:txBody>
      <dsp:txXfrm>
        <a:off x="2659929" y="4010252"/>
        <a:ext cx="2909740" cy="4890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E4139-A5E9-4795-8CB1-95B01B2F2573}">
      <dsp:nvSpPr>
        <dsp:cNvPr id="0" name=""/>
        <dsp:cNvSpPr/>
      </dsp:nvSpPr>
      <dsp:spPr>
        <a:xfrm>
          <a:off x="505144" y="179"/>
          <a:ext cx="5324159" cy="5419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PENGATUR</a:t>
          </a:r>
          <a:endParaRPr lang="id-ID" sz="2500" kern="1200" dirty="0"/>
        </a:p>
      </dsp:txBody>
      <dsp:txXfrm>
        <a:off x="531602" y="26637"/>
        <a:ext cx="5271243" cy="489072"/>
      </dsp:txXfrm>
    </dsp:sp>
    <dsp:sp modelId="{8140508E-39DB-460E-AF3F-D58D7BFEA39F}">
      <dsp:nvSpPr>
        <dsp:cNvPr id="0" name=""/>
        <dsp:cNvSpPr/>
      </dsp:nvSpPr>
      <dsp:spPr>
        <a:xfrm>
          <a:off x="505144" y="569267"/>
          <a:ext cx="6000800" cy="541988"/>
        </a:xfrm>
        <a:prstGeom prst="round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MENERIMA PELAYANAN</a:t>
          </a:r>
          <a:endParaRPr lang="id-ID" sz="2400" kern="1200" dirty="0"/>
        </a:p>
      </dsp:txBody>
      <dsp:txXfrm>
        <a:off x="531602" y="595725"/>
        <a:ext cx="5947884" cy="489072"/>
      </dsp:txXfrm>
    </dsp:sp>
    <dsp:sp modelId="{348333BF-5A54-4134-A0D4-B5557915CCA8}">
      <dsp:nvSpPr>
        <dsp:cNvPr id="0" name=""/>
        <dsp:cNvSpPr/>
      </dsp:nvSpPr>
      <dsp:spPr>
        <a:xfrm>
          <a:off x="505144" y="1138355"/>
          <a:ext cx="6000800" cy="541988"/>
        </a:xfrm>
        <a:prstGeom prst="round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MENGHUBUNGKAN KOMPUTER</a:t>
          </a:r>
          <a:endParaRPr lang="id-ID" sz="2300" kern="1200" dirty="0"/>
        </a:p>
      </dsp:txBody>
      <dsp:txXfrm>
        <a:off x="531602" y="1164813"/>
        <a:ext cx="5947884" cy="489072"/>
      </dsp:txXfrm>
    </dsp:sp>
    <dsp:sp modelId="{3CC03B63-A144-4085-ACAA-EF6C0F4D56BF}">
      <dsp:nvSpPr>
        <dsp:cNvPr id="0" name=""/>
        <dsp:cNvSpPr/>
      </dsp:nvSpPr>
      <dsp:spPr>
        <a:xfrm>
          <a:off x="505144" y="1707443"/>
          <a:ext cx="5609907" cy="541988"/>
        </a:xfrm>
        <a:prstGeom prst="round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MEDIA DAN KONEKTOR</a:t>
          </a:r>
          <a:endParaRPr lang="id-ID" sz="2300" kern="1200" dirty="0"/>
        </a:p>
      </dsp:txBody>
      <dsp:txXfrm>
        <a:off x="531602" y="1733901"/>
        <a:ext cx="5556991" cy="489072"/>
      </dsp:txXfrm>
    </dsp:sp>
    <dsp:sp modelId="{CD06A4D3-A2AA-44C3-A68F-17723BD9EC8E}">
      <dsp:nvSpPr>
        <dsp:cNvPr id="0" name=""/>
        <dsp:cNvSpPr/>
      </dsp:nvSpPr>
      <dsp:spPr>
        <a:xfrm>
          <a:off x="505144" y="2276531"/>
          <a:ext cx="6752929" cy="541988"/>
        </a:xfrm>
        <a:prstGeom prst="round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MEMBAGI SINYAL</a:t>
          </a:r>
          <a:endParaRPr lang="id-ID" sz="2300" kern="1200" dirty="0"/>
        </a:p>
      </dsp:txBody>
      <dsp:txXfrm>
        <a:off x="531602" y="2302989"/>
        <a:ext cx="6700013" cy="489072"/>
      </dsp:txXfrm>
    </dsp:sp>
    <dsp:sp modelId="{D3AD7158-6129-4160-ADF8-30746F2D9C5A}">
      <dsp:nvSpPr>
        <dsp:cNvPr id="0" name=""/>
        <dsp:cNvSpPr/>
      </dsp:nvSpPr>
      <dsp:spPr>
        <a:xfrm>
          <a:off x="505144" y="2845619"/>
          <a:ext cx="6647785" cy="541988"/>
        </a:xfrm>
        <a:prstGeom prst="round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PENGUAT</a:t>
          </a:r>
          <a:endParaRPr lang="id-ID" sz="2300" kern="1200" dirty="0"/>
        </a:p>
      </dsp:txBody>
      <dsp:txXfrm>
        <a:off x="531602" y="2872077"/>
        <a:ext cx="6594869" cy="489072"/>
      </dsp:txXfrm>
    </dsp:sp>
    <dsp:sp modelId="{2D8CCCF6-ABA9-4FC8-B193-33D8C6AA83D5}">
      <dsp:nvSpPr>
        <dsp:cNvPr id="0" name=""/>
        <dsp:cNvSpPr/>
      </dsp:nvSpPr>
      <dsp:spPr>
        <a:xfrm>
          <a:off x="505144" y="3414707"/>
          <a:ext cx="6504926" cy="541988"/>
        </a:xfrm>
        <a:prstGeom prst="round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MENGHUBUNGKAN KE ALIRAN YANG BERBEDA</a:t>
          </a:r>
          <a:endParaRPr lang="id-ID" sz="2200" kern="1200" dirty="0"/>
        </a:p>
      </dsp:txBody>
      <dsp:txXfrm>
        <a:off x="531602" y="3441165"/>
        <a:ext cx="6452010" cy="489072"/>
      </dsp:txXfrm>
    </dsp:sp>
    <dsp:sp modelId="{FCEB8A3C-4AEA-4C36-BB59-4FEF1854B0BB}">
      <dsp:nvSpPr>
        <dsp:cNvPr id="0" name=""/>
        <dsp:cNvSpPr/>
      </dsp:nvSpPr>
      <dsp:spPr>
        <a:xfrm>
          <a:off x="505144" y="3983794"/>
          <a:ext cx="7219311" cy="54198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MENGALIRKAN DATA KE ALIRAN YANG SAMA</a:t>
          </a:r>
          <a:endParaRPr lang="id-ID" sz="2200" kern="1200" dirty="0"/>
        </a:p>
      </dsp:txBody>
      <dsp:txXfrm>
        <a:off x="531602" y="4010252"/>
        <a:ext cx="7166395" cy="489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89B1B-F7EA-413A-AF42-99A84C764836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BED0A-98C7-4727-9381-10F952CBE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A316-88B8-4875-ACCD-E0F9BE35603A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D932-594A-4E63-AC26-4F9A22C827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A316-88B8-4875-ACCD-E0F9BE35603A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D932-594A-4E63-AC26-4F9A22C827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A316-88B8-4875-ACCD-E0F9BE35603A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D932-594A-4E63-AC26-4F9A22C827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A316-88B8-4875-ACCD-E0F9BE35603A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D932-594A-4E63-AC26-4F9A22C827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A316-88B8-4875-ACCD-E0F9BE35603A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D932-594A-4E63-AC26-4F9A22C827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A316-88B8-4875-ACCD-E0F9BE35603A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D932-594A-4E63-AC26-4F9A22C827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A316-88B8-4875-ACCD-E0F9BE35603A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D932-594A-4E63-AC26-4F9A22C827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A316-88B8-4875-ACCD-E0F9BE35603A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D932-594A-4E63-AC26-4F9A22C827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A316-88B8-4875-ACCD-E0F9BE35603A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D932-594A-4E63-AC26-4F9A22C827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A316-88B8-4875-ACCD-E0F9BE35603A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D932-594A-4E63-AC26-4F9A22C827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A316-88B8-4875-ACCD-E0F9BE35603A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D932-594A-4E63-AC26-4F9A22C827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AA316-88B8-4875-ACCD-E0F9BE35603A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BD932-594A-4E63-AC26-4F9A22C827E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9.jpeg"/><Relationship Id="rId5" Type="http://schemas.openxmlformats.org/officeDocument/2006/relationships/image" Target="../media/image10.jpeg"/><Relationship Id="rId10" Type="http://schemas.openxmlformats.org/officeDocument/2006/relationships/image" Target="../media/image11.jpeg"/><Relationship Id="rId4" Type="http://schemas.openxmlformats.org/officeDocument/2006/relationships/image" Target="../media/image12.jpeg"/><Relationship Id="rId9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6000" dirty="0" smtClean="0">
                <a:solidFill>
                  <a:srgbClr val="002060"/>
                </a:solidFill>
                <a:latin typeface="+mn-lt"/>
              </a:rPr>
              <a:t>Kelas 9</a:t>
            </a:r>
            <a:endParaRPr lang="id-ID" sz="6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FF0000"/>
                </a:solidFill>
                <a:latin typeface="Back to School " pitchFamily="2" charset="0"/>
                <a:ea typeface="AManoBoldensada" pitchFamily="2" charset="0"/>
              </a:rPr>
              <a:t>PERANGKAT KERAS JARINGAN KOMPUTER</a:t>
            </a:r>
            <a:endParaRPr lang="id-ID" sz="4000" dirty="0">
              <a:solidFill>
                <a:srgbClr val="FF0000"/>
              </a:solidFill>
              <a:latin typeface="Back to School " pitchFamily="2" charset="0"/>
              <a:ea typeface="AManoBoldensa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SWITCH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r>
              <a:rPr lang="id-ID" sz="3600" dirty="0" smtClean="0">
                <a:solidFill>
                  <a:srgbClr val="FF0000"/>
                </a:solidFill>
              </a:rPr>
              <a:t>MEMBAGI SINYAL </a:t>
            </a:r>
            <a:r>
              <a:rPr lang="id-ID" sz="3600" dirty="0" smtClean="0"/>
              <a:t>DATA DARI LAN CARD.</a:t>
            </a:r>
            <a:endParaRPr lang="id-ID" dirty="0"/>
          </a:p>
        </p:txBody>
      </p:sp>
      <p:pic>
        <p:nvPicPr>
          <p:cNvPr id="4" name="Picture 3" descr="SERVE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2928934"/>
            <a:ext cx="4929222" cy="276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785786" cy="9286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rgbClr val="002060"/>
                </a:solidFill>
              </a:rPr>
              <a:t>4</a:t>
            </a:r>
            <a:endParaRPr lang="id-ID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Kabel dan Konektor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r>
              <a:rPr lang="id-ID" sz="3600" dirty="0" smtClean="0">
                <a:solidFill>
                  <a:srgbClr val="FF0000"/>
                </a:solidFill>
              </a:rPr>
              <a:t>MEDIA</a:t>
            </a:r>
            <a:r>
              <a:rPr lang="id-ID" sz="3600" dirty="0" smtClean="0"/>
              <a:t> PENGHUBUNG</a:t>
            </a:r>
            <a:r>
              <a:rPr lang="id-ID" sz="3600" dirty="0" smtClean="0">
                <a:solidFill>
                  <a:srgbClr val="002060"/>
                </a:solidFill>
              </a:rPr>
              <a:t> </a:t>
            </a:r>
            <a:r>
              <a:rPr lang="id-ID" sz="3600" dirty="0" smtClean="0"/>
              <a:t>SATU KOMPUTER DENGAN KOMPUTER YANG LAIN. </a:t>
            </a:r>
          </a:p>
          <a:p>
            <a:r>
              <a:rPr lang="id-ID" sz="3600" dirty="0" smtClean="0"/>
              <a:t>KABEL </a:t>
            </a:r>
            <a:r>
              <a:rPr lang="id-ID" sz="3600" dirty="0" smtClean="0">
                <a:solidFill>
                  <a:srgbClr val="FF0000"/>
                </a:solidFill>
              </a:rPr>
              <a:t>UTP</a:t>
            </a:r>
            <a:r>
              <a:rPr lang="id-ID" sz="3600" dirty="0" smtClean="0"/>
              <a:t>. </a:t>
            </a:r>
          </a:p>
          <a:p>
            <a:r>
              <a:rPr lang="id-ID" sz="3600" dirty="0" smtClean="0"/>
              <a:t>KONEKTOR </a:t>
            </a:r>
            <a:r>
              <a:rPr lang="id-ID" sz="3600" dirty="0" smtClean="0">
                <a:solidFill>
                  <a:srgbClr val="FF0000"/>
                </a:solidFill>
              </a:rPr>
              <a:t>RJ45</a:t>
            </a:r>
          </a:p>
        </p:txBody>
      </p:sp>
      <p:pic>
        <p:nvPicPr>
          <p:cNvPr id="4" name="Picture 3" descr="SER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857496"/>
            <a:ext cx="2760363" cy="276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785786" cy="9286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rgbClr val="002060"/>
                </a:solidFill>
              </a:rPr>
              <a:t>5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RJ45.jpg"/>
          <p:cNvPicPr>
            <a:picLocks noChangeAspect="1"/>
          </p:cNvPicPr>
          <p:nvPr/>
        </p:nvPicPr>
        <p:blipFill>
          <a:blip r:embed="rId4"/>
          <a:srcRect l="11583" t="7732" r="13127" b="11082"/>
          <a:stretch>
            <a:fillRect/>
          </a:stretch>
        </p:blipFill>
        <p:spPr>
          <a:xfrm>
            <a:off x="3428992" y="4429132"/>
            <a:ext cx="185738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Repeater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r>
              <a:rPr lang="id-ID" sz="3600" dirty="0" smtClean="0">
                <a:solidFill>
                  <a:srgbClr val="002060"/>
                </a:solidFill>
              </a:rPr>
              <a:t>UNTUK </a:t>
            </a:r>
            <a:r>
              <a:rPr lang="id-ID" sz="3600" dirty="0" smtClean="0">
                <a:solidFill>
                  <a:srgbClr val="FF0000"/>
                </a:solidFill>
              </a:rPr>
              <a:t>MEMPERKUAT</a:t>
            </a:r>
            <a:r>
              <a:rPr lang="id-ID" sz="3600" dirty="0" smtClean="0">
                <a:solidFill>
                  <a:srgbClr val="002060"/>
                </a:solidFill>
              </a:rPr>
              <a:t> SINYAL JARINGAN</a:t>
            </a:r>
          </a:p>
        </p:txBody>
      </p:sp>
      <p:pic>
        <p:nvPicPr>
          <p:cNvPr id="4" name="Picture 3" descr="SER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428868"/>
            <a:ext cx="3331867" cy="2495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785786" cy="9286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rgbClr val="002060"/>
                </a:solidFill>
              </a:rPr>
              <a:t>6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RJ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143248"/>
            <a:ext cx="3929090" cy="2817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24100" y="1168284"/>
            <a:ext cx="2895800" cy="1089501"/>
            <a:chOff x="2574044" y="2265"/>
            <a:chExt cx="2895800" cy="1089501"/>
          </a:xfrm>
        </p:grpSpPr>
        <p:sp>
          <p:nvSpPr>
            <p:cNvPr id="18" name="Rounded Rectangle 17"/>
            <p:cNvSpPr/>
            <p:nvPr/>
          </p:nvSpPr>
          <p:spPr>
            <a:xfrm>
              <a:off x="2574044" y="2265"/>
              <a:ext cx="2895800" cy="10895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627229" y="55450"/>
              <a:ext cx="2789430" cy="98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002060"/>
                  </a:solidFill>
                </a:rPr>
                <a:t>MEMPERKUAT</a:t>
              </a:r>
              <a:endParaRPr lang="en-US" sz="32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100" y="2312261"/>
            <a:ext cx="2895800" cy="1089501"/>
            <a:chOff x="2574044" y="1146242"/>
            <a:chExt cx="2895800" cy="1089501"/>
          </a:xfrm>
        </p:grpSpPr>
        <p:sp>
          <p:nvSpPr>
            <p:cNvPr id="16" name="Rounded Rectangle 15"/>
            <p:cNvSpPr/>
            <p:nvPr/>
          </p:nvSpPr>
          <p:spPr>
            <a:xfrm>
              <a:off x="2574044" y="1146242"/>
              <a:ext cx="2895800" cy="10895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2627229" y="1199427"/>
              <a:ext cx="2789430" cy="98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002060"/>
                  </a:solidFill>
                </a:rPr>
                <a:t>MEMBAGI SINYAL</a:t>
              </a:r>
              <a:endParaRPr lang="en-US" sz="32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4100" y="3456238"/>
            <a:ext cx="2895800" cy="1089501"/>
            <a:chOff x="2574044" y="2290219"/>
            <a:chExt cx="2895800" cy="1089501"/>
          </a:xfrm>
        </p:grpSpPr>
        <p:sp>
          <p:nvSpPr>
            <p:cNvPr id="14" name="Rounded Rectangle 13"/>
            <p:cNvSpPr/>
            <p:nvPr/>
          </p:nvSpPr>
          <p:spPr>
            <a:xfrm>
              <a:off x="2574044" y="2290219"/>
              <a:ext cx="2895800" cy="10895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8"/>
            <p:cNvSpPr/>
            <p:nvPr/>
          </p:nvSpPr>
          <p:spPr>
            <a:xfrm>
              <a:off x="2627229" y="2343404"/>
              <a:ext cx="2789430" cy="98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002060"/>
                  </a:solidFill>
                </a:rPr>
                <a:t>MEDIA</a:t>
              </a:r>
              <a:endParaRPr lang="en-US" sz="32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4100" y="4600214"/>
            <a:ext cx="2895800" cy="1089501"/>
            <a:chOff x="2574044" y="3434195"/>
            <a:chExt cx="2895800" cy="1089501"/>
          </a:xfrm>
        </p:grpSpPr>
        <p:sp>
          <p:nvSpPr>
            <p:cNvPr id="12" name="Rounded Rectangle 11"/>
            <p:cNvSpPr/>
            <p:nvPr/>
          </p:nvSpPr>
          <p:spPr>
            <a:xfrm>
              <a:off x="2574044" y="3434195"/>
              <a:ext cx="2895800" cy="10895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2627229" y="3487380"/>
              <a:ext cx="2789430" cy="98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002060"/>
                  </a:solidFill>
                </a:rPr>
                <a:t>KONEKTOR</a:t>
              </a:r>
              <a:endParaRPr lang="en-US" sz="3200" kern="12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124100" y="1168284"/>
            <a:ext cx="2895800" cy="1089501"/>
            <a:chOff x="2574044" y="2265"/>
            <a:chExt cx="2895800" cy="1089501"/>
          </a:xfrm>
        </p:grpSpPr>
        <p:sp>
          <p:nvSpPr>
            <p:cNvPr id="18" name="Rounded Rectangle 17"/>
            <p:cNvSpPr/>
            <p:nvPr/>
          </p:nvSpPr>
          <p:spPr>
            <a:xfrm>
              <a:off x="2574044" y="2265"/>
              <a:ext cx="2895800" cy="10895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627229" y="55450"/>
              <a:ext cx="2789430" cy="98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002060"/>
                  </a:solidFill>
                </a:rPr>
                <a:t>SWITCH</a:t>
              </a:r>
              <a:endParaRPr lang="en-US" sz="32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3124100" y="2312261"/>
            <a:ext cx="2895800" cy="1089501"/>
            <a:chOff x="2574044" y="1146242"/>
            <a:chExt cx="2895800" cy="1089501"/>
          </a:xfrm>
        </p:grpSpPr>
        <p:sp>
          <p:nvSpPr>
            <p:cNvPr id="16" name="Rounded Rectangle 15"/>
            <p:cNvSpPr/>
            <p:nvPr/>
          </p:nvSpPr>
          <p:spPr>
            <a:xfrm>
              <a:off x="2574044" y="1146242"/>
              <a:ext cx="2895800" cy="10895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2627229" y="1199427"/>
              <a:ext cx="2789430" cy="98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002060"/>
                  </a:solidFill>
                </a:rPr>
                <a:t>REPEATER</a:t>
              </a:r>
              <a:endParaRPr lang="en-US" sz="32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3124100" y="3456238"/>
            <a:ext cx="2895800" cy="1089501"/>
            <a:chOff x="2574044" y="2290219"/>
            <a:chExt cx="2895800" cy="1089501"/>
          </a:xfrm>
        </p:grpSpPr>
        <p:sp>
          <p:nvSpPr>
            <p:cNvPr id="14" name="Rounded Rectangle 13"/>
            <p:cNvSpPr/>
            <p:nvPr/>
          </p:nvSpPr>
          <p:spPr>
            <a:xfrm>
              <a:off x="2574044" y="2290219"/>
              <a:ext cx="2895800" cy="10895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8"/>
            <p:cNvSpPr/>
            <p:nvPr/>
          </p:nvSpPr>
          <p:spPr>
            <a:xfrm>
              <a:off x="2627229" y="2343404"/>
              <a:ext cx="2789430" cy="98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>
                  <a:solidFill>
                    <a:srgbClr val="002060"/>
                  </a:solidFill>
                </a:rPr>
                <a:t>KABEL UTP</a:t>
              </a:r>
              <a:endParaRPr lang="en-US" sz="32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124100" y="4600214"/>
            <a:ext cx="2895800" cy="1089501"/>
            <a:chOff x="2574044" y="3434195"/>
            <a:chExt cx="2895800" cy="1089501"/>
          </a:xfrm>
        </p:grpSpPr>
        <p:sp>
          <p:nvSpPr>
            <p:cNvPr id="12" name="Rounded Rectangle 11"/>
            <p:cNvSpPr/>
            <p:nvPr/>
          </p:nvSpPr>
          <p:spPr>
            <a:xfrm>
              <a:off x="2574044" y="3434195"/>
              <a:ext cx="2895800" cy="10895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2627229" y="3487380"/>
              <a:ext cx="2789430" cy="98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002060"/>
                  </a:solidFill>
                </a:rPr>
                <a:t>RJ 45</a:t>
              </a:r>
              <a:endParaRPr lang="en-US" sz="3200" kern="12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ERVE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182" y="1357298"/>
            <a:ext cx="6510680" cy="3645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RJ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247" y="1310740"/>
            <a:ext cx="5189673" cy="3720897"/>
          </a:xfrm>
          <a:prstGeom prst="rect">
            <a:avLst/>
          </a:prstGeom>
        </p:spPr>
      </p:pic>
      <p:pic>
        <p:nvPicPr>
          <p:cNvPr id="22" name="Picture 21" descr="SERV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357298"/>
            <a:ext cx="3645979" cy="3645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RJ45.jpg"/>
          <p:cNvPicPr>
            <a:picLocks noChangeAspect="1"/>
          </p:cNvPicPr>
          <p:nvPr/>
        </p:nvPicPr>
        <p:blipFill>
          <a:blip r:embed="rId6"/>
          <a:srcRect l="11583" t="7732" r="13127" b="11082"/>
          <a:stretch>
            <a:fillRect/>
          </a:stretch>
        </p:blipFill>
        <p:spPr>
          <a:xfrm>
            <a:off x="3166098" y="2391683"/>
            <a:ext cx="2453299" cy="1981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Router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UNTUK</a:t>
            </a:r>
            <a:r>
              <a:rPr lang="id-ID" dirty="0" smtClean="0">
                <a:solidFill>
                  <a:srgbClr val="002060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</a:rPr>
              <a:t>MENGATUR ALIRAN DATA </a:t>
            </a:r>
            <a:r>
              <a:rPr lang="id-ID" dirty="0" smtClean="0"/>
              <a:t>DARI SATU JARINGAN KE JARINGAN YANG LAIN </a:t>
            </a:r>
            <a:r>
              <a:rPr lang="id-ID" sz="3600" b="1" u="sng" dirty="0" smtClean="0">
                <a:solidFill>
                  <a:srgbClr val="7030A0"/>
                </a:solidFill>
              </a:rPr>
              <a:t>YANG SAMA.</a:t>
            </a:r>
            <a:endParaRPr lang="id-ID" b="1" u="sng" dirty="0" smtClean="0">
              <a:solidFill>
                <a:srgbClr val="7030A0"/>
              </a:solidFill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Back to School " pitchFamily="2" charset="0"/>
                <a:ea typeface="Times New Roman" pitchFamily="18" charset="0"/>
                <a:cs typeface="Calibri" pitchFamily="34" charset="0"/>
              </a:rPr>
              <a:t>MENERUSKAN DATA </a:t>
            </a:r>
            <a:r>
              <a:rPr lang="en-US" dirty="0" smtClean="0">
                <a:latin typeface="Back to School " pitchFamily="2" charset="0"/>
                <a:ea typeface="Times New Roman" pitchFamily="18" charset="0"/>
                <a:cs typeface="Calibri" pitchFamily="34" charset="0"/>
              </a:rPr>
              <a:t>KE DALAM JARINGAN </a:t>
            </a:r>
            <a:endParaRPr lang="en-US" sz="4800" dirty="0" smtClean="0">
              <a:latin typeface="Back to School " pitchFamily="2" charset="0"/>
              <a:cs typeface="Arial" pitchFamily="34" charset="0"/>
            </a:endParaRPr>
          </a:p>
          <a:p>
            <a:endParaRPr lang="id-ID" sz="28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SER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857628"/>
            <a:ext cx="2495683" cy="2138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785786" cy="9286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rgbClr val="002060"/>
                </a:solidFill>
              </a:rPr>
              <a:t>7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RJ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071942"/>
            <a:ext cx="3929090" cy="189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Bridge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043890" cy="4125923"/>
          </a:xfrm>
        </p:spPr>
        <p:txBody>
          <a:bodyPr/>
          <a:lstStyle/>
          <a:p>
            <a:r>
              <a:rPr lang="id-ID" sz="3600" dirty="0" smtClean="0">
                <a:solidFill>
                  <a:srgbClr val="002060"/>
                </a:solidFill>
              </a:rPr>
              <a:t>UNTUK </a:t>
            </a:r>
            <a:r>
              <a:rPr lang="id-ID" sz="3600" dirty="0" smtClean="0">
                <a:solidFill>
                  <a:srgbClr val="FF0000"/>
                </a:solidFill>
              </a:rPr>
              <a:t>MENGHUBUNGKAN</a:t>
            </a:r>
            <a:r>
              <a:rPr lang="id-ID" sz="3600" dirty="0" smtClean="0">
                <a:solidFill>
                  <a:srgbClr val="002060"/>
                </a:solidFill>
              </a:rPr>
              <a:t> SEBUAH JARINGAN KE  JARINGAN YANG LAIN/</a:t>
            </a:r>
            <a:r>
              <a:rPr lang="id-ID" sz="3600" dirty="0" smtClean="0">
                <a:solidFill>
                  <a:srgbClr val="FF0000"/>
                </a:solidFill>
              </a:rPr>
              <a:t>BEDA</a:t>
            </a:r>
          </a:p>
        </p:txBody>
      </p:sp>
      <p:pic>
        <p:nvPicPr>
          <p:cNvPr id="4" name="Picture 3" descr="SER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85728"/>
            <a:ext cx="2495683" cy="161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785786" cy="9286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rgbClr val="002060"/>
                </a:solidFill>
              </a:rPr>
              <a:t>8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RJ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214686"/>
            <a:ext cx="4071966" cy="2665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24100" y="1366089"/>
            <a:ext cx="2895800" cy="2012596"/>
            <a:chOff x="2574044" y="50"/>
            <a:chExt cx="2895800" cy="2012596"/>
          </a:xfrm>
        </p:grpSpPr>
        <p:sp>
          <p:nvSpPr>
            <p:cNvPr id="12" name="Rounded Rectangle 11"/>
            <p:cNvSpPr/>
            <p:nvPr/>
          </p:nvSpPr>
          <p:spPr>
            <a:xfrm>
              <a:off x="2574044" y="50"/>
              <a:ext cx="2895800" cy="20125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672291" y="98297"/>
              <a:ext cx="2699306" cy="1816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>
                  <a:solidFill>
                    <a:srgbClr val="FFFF00"/>
                  </a:solidFill>
                </a:rPr>
                <a:t>BRIDGE</a:t>
              </a:r>
              <a:endParaRPr lang="en-US" sz="31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100" y="3479315"/>
            <a:ext cx="2895800" cy="2012596"/>
            <a:chOff x="2574044" y="2113276"/>
            <a:chExt cx="2895800" cy="2012596"/>
          </a:xfrm>
        </p:grpSpPr>
        <p:sp>
          <p:nvSpPr>
            <p:cNvPr id="10" name="Rounded Rectangle 9"/>
            <p:cNvSpPr/>
            <p:nvPr/>
          </p:nvSpPr>
          <p:spPr>
            <a:xfrm>
              <a:off x="2574044" y="2113276"/>
              <a:ext cx="2895800" cy="20125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2672291" y="2211523"/>
              <a:ext cx="2699306" cy="1816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>
                  <a:solidFill>
                    <a:srgbClr val="002060"/>
                  </a:solidFill>
                </a:rPr>
                <a:t>ROUTER</a:t>
              </a:r>
              <a:endParaRPr lang="en-US" sz="3100" kern="12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124100" y="1366089"/>
            <a:ext cx="2895800" cy="2012596"/>
            <a:chOff x="2574044" y="50"/>
            <a:chExt cx="2895800" cy="2012596"/>
          </a:xfrm>
        </p:grpSpPr>
        <p:sp>
          <p:nvSpPr>
            <p:cNvPr id="12" name="Rounded Rectangle 11"/>
            <p:cNvSpPr/>
            <p:nvPr/>
          </p:nvSpPr>
          <p:spPr>
            <a:xfrm>
              <a:off x="2574044" y="50"/>
              <a:ext cx="2895800" cy="20125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672291" y="98297"/>
              <a:ext cx="2699306" cy="1816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>
                  <a:solidFill>
                    <a:srgbClr val="FFFF00"/>
                  </a:solidFill>
                </a:rPr>
                <a:t>MENGALIRKAN KE JARINGAN YANG SAMA</a:t>
              </a:r>
              <a:endParaRPr lang="en-US" sz="31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3124100" y="3479315"/>
            <a:ext cx="2895800" cy="2012596"/>
            <a:chOff x="2574044" y="2113276"/>
            <a:chExt cx="2895800" cy="2012596"/>
          </a:xfrm>
        </p:grpSpPr>
        <p:sp>
          <p:nvSpPr>
            <p:cNvPr id="10" name="Rounded Rectangle 9"/>
            <p:cNvSpPr/>
            <p:nvPr/>
          </p:nvSpPr>
          <p:spPr>
            <a:xfrm>
              <a:off x="2574044" y="2113276"/>
              <a:ext cx="2895800" cy="20125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2672291" y="2211523"/>
              <a:ext cx="2699306" cy="1816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>
                  <a:solidFill>
                    <a:srgbClr val="002060"/>
                  </a:solidFill>
                </a:rPr>
                <a:t>MENGALIRKAN KE JARINGAN YANG BEDA</a:t>
              </a:r>
              <a:endParaRPr lang="en-US" sz="3100" kern="12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BAB 3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000" dirty="0" smtClean="0">
                <a:solidFill>
                  <a:srgbClr val="002060"/>
                </a:solidFill>
                <a:latin typeface="+mn-lt"/>
              </a:rPr>
              <a:t>PERANGKAT </a:t>
            </a:r>
            <a:r>
              <a:rPr lang="id-ID" sz="4000" dirty="0" smtClean="0">
                <a:solidFill>
                  <a:srgbClr val="FF0000"/>
                </a:solidFill>
                <a:latin typeface="+mn-lt"/>
              </a:rPr>
              <a:t>KERAS</a:t>
            </a:r>
            <a:r>
              <a:rPr lang="id-ID" sz="4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+mn-lt"/>
              </a:rPr>
            </a:br>
            <a:r>
              <a:rPr lang="id-ID" sz="4000" dirty="0" smtClean="0">
                <a:solidFill>
                  <a:srgbClr val="002060"/>
                </a:solidFill>
                <a:latin typeface="+mn-lt"/>
              </a:rPr>
              <a:t>JARINGAN KOMPUTER</a:t>
            </a:r>
            <a:endParaRPr lang="id-ID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4389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PERANGKAT </a:t>
            </a:r>
            <a:r>
              <a:rPr lang="id-ID" dirty="0" smtClean="0">
                <a:solidFill>
                  <a:srgbClr val="FF0000"/>
                </a:solidFill>
                <a:latin typeface="+mn-lt"/>
              </a:rPr>
              <a:t>KERAS</a:t>
            </a:r>
            <a:r>
              <a:rPr lang="id-ID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+mn-lt"/>
              </a:rPr>
            </a:br>
            <a:r>
              <a:rPr lang="id-ID" dirty="0" smtClean="0">
                <a:solidFill>
                  <a:srgbClr val="002060"/>
                </a:solidFill>
                <a:latin typeface="+mn-lt"/>
              </a:rPr>
              <a:t>JARINGAN KOMPUTER</a:t>
            </a:r>
            <a:endParaRPr lang="id-ID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4389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PERANGKAT </a:t>
            </a:r>
            <a:r>
              <a:rPr lang="id-ID" dirty="0" smtClean="0">
                <a:solidFill>
                  <a:srgbClr val="FF0000"/>
                </a:solidFill>
                <a:latin typeface="+mn-lt"/>
              </a:rPr>
              <a:t>KERAS</a:t>
            </a:r>
            <a:r>
              <a:rPr lang="id-ID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+mn-lt"/>
              </a:rPr>
            </a:br>
            <a:r>
              <a:rPr lang="id-ID" dirty="0" smtClean="0">
                <a:solidFill>
                  <a:srgbClr val="002060"/>
                </a:solidFill>
                <a:latin typeface="+mn-lt"/>
              </a:rPr>
              <a:t>JARINGAN KOMPUTER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4389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00034" y="3143248"/>
            <a:ext cx="1868790" cy="693321"/>
            <a:chOff x="3927" y="1476220"/>
            <a:chExt cx="1868790" cy="693321"/>
          </a:xfrm>
        </p:grpSpPr>
        <p:sp>
          <p:nvSpPr>
            <p:cNvPr id="5" name="Rectangle 4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0" numCol="1" spcCol="1270" anchor="t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SERVER</a:t>
              </a:r>
              <a:endParaRPr lang="id-ID" sz="25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00298" y="3143248"/>
            <a:ext cx="1868790" cy="693321"/>
            <a:chOff x="3927" y="1476220"/>
            <a:chExt cx="1868790" cy="693321"/>
          </a:xfrm>
        </p:grpSpPr>
        <p:sp>
          <p:nvSpPr>
            <p:cNvPr id="8" name="Rectangle 7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0" numCol="1" spcCol="1270" anchor="t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CLIENT</a:t>
              </a:r>
              <a:endParaRPr lang="id-ID" sz="25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3438" y="3143248"/>
            <a:ext cx="1868790" cy="693321"/>
            <a:chOff x="3927" y="1476220"/>
            <a:chExt cx="1868790" cy="693321"/>
          </a:xfrm>
        </p:grpSpPr>
        <p:sp>
          <p:nvSpPr>
            <p:cNvPr id="12" name="Rectangle 11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0" numCol="1" spcCol="1270" anchor="t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NIC</a:t>
              </a:r>
              <a:endParaRPr lang="id-ID" sz="25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72264" y="3143248"/>
            <a:ext cx="1868790" cy="693321"/>
            <a:chOff x="3927" y="1476220"/>
            <a:chExt cx="1868790" cy="693321"/>
          </a:xfrm>
        </p:grpSpPr>
        <p:sp>
          <p:nvSpPr>
            <p:cNvPr id="15" name="Rectangle 14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0" numCol="1" spcCol="1270" anchor="t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KABEL UTP + RJ45</a:t>
              </a:r>
              <a:endParaRPr lang="id-ID" sz="25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1472" y="5214950"/>
            <a:ext cx="1868790" cy="693321"/>
            <a:chOff x="3927" y="1476220"/>
            <a:chExt cx="1868790" cy="693321"/>
          </a:xfrm>
        </p:grpSpPr>
        <p:sp>
          <p:nvSpPr>
            <p:cNvPr id="30" name="Rectangle 29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0" numCol="1" spcCol="1270" anchor="t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SWITCH</a:t>
              </a:r>
              <a:endParaRPr lang="id-ID" sz="25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71736" y="5214950"/>
            <a:ext cx="1868790" cy="693321"/>
            <a:chOff x="3927" y="1476220"/>
            <a:chExt cx="1868790" cy="693321"/>
          </a:xfrm>
        </p:grpSpPr>
        <p:sp>
          <p:nvSpPr>
            <p:cNvPr id="33" name="Rectangle 32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0" numCol="1" spcCol="1270" anchor="t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ROUTER</a:t>
              </a:r>
              <a:endParaRPr lang="id-ID" sz="25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714876" y="5214950"/>
            <a:ext cx="1868790" cy="693321"/>
            <a:chOff x="3927" y="1476220"/>
            <a:chExt cx="1868790" cy="693321"/>
          </a:xfrm>
        </p:grpSpPr>
        <p:sp>
          <p:nvSpPr>
            <p:cNvPr id="36" name="Rectangle 35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0" numCol="1" spcCol="1270" anchor="t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REPEATER</a:t>
              </a:r>
              <a:endParaRPr lang="id-ID" sz="2500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43702" y="5214950"/>
            <a:ext cx="1868790" cy="693321"/>
            <a:chOff x="3927" y="1476220"/>
            <a:chExt cx="1868790" cy="693321"/>
          </a:xfrm>
        </p:grpSpPr>
        <p:sp>
          <p:nvSpPr>
            <p:cNvPr id="39" name="Rectangle 38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angle 39"/>
            <p:cNvSpPr/>
            <p:nvPr/>
          </p:nvSpPr>
          <p:spPr>
            <a:xfrm>
              <a:off x="3927" y="1476220"/>
              <a:ext cx="1868790" cy="693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0" numCol="1" spcCol="1270" anchor="t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/>
                <a:t>BRIDGE</a:t>
              </a:r>
              <a:endParaRPr lang="id-ID" sz="2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PERANGKAT KERAS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+mn-lt"/>
              </a:rPr>
            </a:br>
            <a:r>
              <a:rPr lang="id-ID" dirty="0" smtClean="0">
                <a:solidFill>
                  <a:srgbClr val="002060"/>
                </a:solidFill>
                <a:latin typeface="+mn-lt"/>
              </a:rPr>
              <a:t>JARINGAN KOMPUTER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71802" y="1571612"/>
            <a:ext cx="2962656" cy="541988"/>
            <a:chOff x="2633471" y="179"/>
            <a:chExt cx="2962656" cy="541988"/>
          </a:xfrm>
        </p:grpSpPr>
        <p:sp>
          <p:nvSpPr>
            <p:cNvPr id="27" name="Rounded Rectangle 26"/>
            <p:cNvSpPr/>
            <p:nvPr/>
          </p:nvSpPr>
          <p:spPr>
            <a:xfrm>
              <a:off x="2633471" y="179"/>
              <a:ext cx="2962656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659929" y="26637"/>
              <a:ext cx="2909740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600" kern="1200" dirty="0" smtClean="0"/>
                <a:t>NIC</a:t>
              </a:r>
              <a:endParaRPr lang="id-ID" sz="26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71802" y="2140700"/>
            <a:ext cx="2962656" cy="541988"/>
            <a:chOff x="2633471" y="569267"/>
            <a:chExt cx="2962656" cy="541988"/>
          </a:xfrm>
        </p:grpSpPr>
        <p:sp>
          <p:nvSpPr>
            <p:cNvPr id="25" name="Rounded Rectangle 24"/>
            <p:cNvSpPr/>
            <p:nvPr/>
          </p:nvSpPr>
          <p:spPr>
            <a:xfrm>
              <a:off x="2633471" y="569267"/>
              <a:ext cx="2962656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68788"/>
                <a:satOff val="-834"/>
                <a:lumOff val="196"/>
                <a:alphaOff val="0"/>
              </a:schemeClr>
            </a:fillRef>
            <a:effectRef idx="0">
              <a:schemeClr val="accent2">
                <a:hueOff val="668788"/>
                <a:satOff val="-834"/>
                <a:lumOff val="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6"/>
            <p:cNvSpPr/>
            <p:nvPr/>
          </p:nvSpPr>
          <p:spPr>
            <a:xfrm>
              <a:off x="2659929" y="595725"/>
              <a:ext cx="2909740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600" kern="1200" dirty="0" smtClean="0"/>
                <a:t>SWITCH</a:t>
              </a:r>
              <a:endParaRPr lang="id-ID" sz="26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71802" y="2709788"/>
            <a:ext cx="2962656" cy="541988"/>
            <a:chOff x="2633471" y="1138355"/>
            <a:chExt cx="2962656" cy="541988"/>
          </a:xfrm>
        </p:grpSpPr>
        <p:sp>
          <p:nvSpPr>
            <p:cNvPr id="23" name="Rounded Rectangle 22"/>
            <p:cNvSpPr/>
            <p:nvPr/>
          </p:nvSpPr>
          <p:spPr>
            <a:xfrm>
              <a:off x="2633471" y="1138355"/>
              <a:ext cx="2962656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337577"/>
                <a:satOff val="-1668"/>
                <a:lumOff val="392"/>
                <a:alphaOff val="0"/>
              </a:schemeClr>
            </a:fillRef>
            <a:effectRef idx="0">
              <a:schemeClr val="accent2">
                <a:hueOff val="1337577"/>
                <a:satOff val="-1668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8"/>
            <p:cNvSpPr/>
            <p:nvPr/>
          </p:nvSpPr>
          <p:spPr>
            <a:xfrm>
              <a:off x="2659929" y="1164813"/>
              <a:ext cx="2909740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600" kern="1200" dirty="0" smtClean="0"/>
                <a:t>KABEL UTP &amp; RJ45</a:t>
              </a:r>
              <a:endParaRPr lang="id-ID" sz="26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71802" y="3278876"/>
            <a:ext cx="2962656" cy="541988"/>
            <a:chOff x="2633471" y="1707443"/>
            <a:chExt cx="2962656" cy="541988"/>
          </a:xfrm>
        </p:grpSpPr>
        <p:sp>
          <p:nvSpPr>
            <p:cNvPr id="21" name="Rounded Rectangle 20"/>
            <p:cNvSpPr/>
            <p:nvPr/>
          </p:nvSpPr>
          <p:spPr>
            <a:xfrm>
              <a:off x="2633471" y="1707443"/>
              <a:ext cx="2962656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006365"/>
                <a:satOff val="-2502"/>
                <a:lumOff val="588"/>
                <a:alphaOff val="0"/>
              </a:schemeClr>
            </a:fillRef>
            <a:effectRef idx="0">
              <a:schemeClr val="accent2">
                <a:hueOff val="2006365"/>
                <a:satOff val="-2502"/>
                <a:lumOff val="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0"/>
            <p:cNvSpPr/>
            <p:nvPr/>
          </p:nvSpPr>
          <p:spPr>
            <a:xfrm>
              <a:off x="2659929" y="1733901"/>
              <a:ext cx="2909740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600" kern="1200" dirty="0" smtClean="0"/>
                <a:t>SERVER</a:t>
              </a:r>
              <a:endParaRPr lang="id-ID" sz="2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71802" y="3847964"/>
            <a:ext cx="2962656" cy="541988"/>
            <a:chOff x="2633471" y="2276531"/>
            <a:chExt cx="2962656" cy="541988"/>
          </a:xfrm>
        </p:grpSpPr>
        <p:sp>
          <p:nvSpPr>
            <p:cNvPr id="19" name="Rounded Rectangle 18"/>
            <p:cNvSpPr/>
            <p:nvPr/>
          </p:nvSpPr>
          <p:spPr>
            <a:xfrm>
              <a:off x="2633471" y="2276531"/>
              <a:ext cx="2962656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675154"/>
                <a:satOff val="-3337"/>
                <a:lumOff val="785"/>
                <a:alphaOff val="0"/>
              </a:schemeClr>
            </a:fillRef>
            <a:effectRef idx="0">
              <a:schemeClr val="accent2">
                <a:hueOff val="2675154"/>
                <a:satOff val="-3337"/>
                <a:lumOff val="7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2659929" y="2302989"/>
              <a:ext cx="2909740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600" kern="1200" dirty="0" smtClean="0"/>
                <a:t>BRIDGE</a:t>
              </a:r>
              <a:endParaRPr lang="id-ID" sz="26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71802" y="4417052"/>
            <a:ext cx="2962656" cy="541988"/>
            <a:chOff x="2633471" y="2845619"/>
            <a:chExt cx="2962656" cy="541988"/>
          </a:xfrm>
        </p:grpSpPr>
        <p:sp>
          <p:nvSpPr>
            <p:cNvPr id="17" name="Rounded Rectangle 16"/>
            <p:cNvSpPr/>
            <p:nvPr/>
          </p:nvSpPr>
          <p:spPr>
            <a:xfrm>
              <a:off x="2633471" y="2845619"/>
              <a:ext cx="2962656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343942"/>
                <a:satOff val="-4171"/>
                <a:lumOff val="981"/>
                <a:alphaOff val="0"/>
              </a:schemeClr>
            </a:fillRef>
            <a:effectRef idx="0">
              <a:schemeClr val="accent2">
                <a:hueOff val="3343942"/>
                <a:satOff val="-4171"/>
                <a:lumOff val="9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4"/>
            <p:cNvSpPr/>
            <p:nvPr/>
          </p:nvSpPr>
          <p:spPr>
            <a:xfrm>
              <a:off x="2659929" y="2872077"/>
              <a:ext cx="2909740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600" kern="1200" dirty="0" smtClean="0"/>
                <a:t>CLIENT</a:t>
              </a:r>
              <a:endParaRPr lang="id-ID" sz="26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71802" y="4986140"/>
            <a:ext cx="2962656" cy="541988"/>
            <a:chOff x="2633471" y="3414707"/>
            <a:chExt cx="2962656" cy="541988"/>
          </a:xfrm>
        </p:grpSpPr>
        <p:sp>
          <p:nvSpPr>
            <p:cNvPr id="15" name="Rounded Rectangle 14"/>
            <p:cNvSpPr/>
            <p:nvPr/>
          </p:nvSpPr>
          <p:spPr>
            <a:xfrm>
              <a:off x="2633471" y="3414707"/>
              <a:ext cx="2962656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012731"/>
                <a:satOff val="-5005"/>
                <a:lumOff val="1177"/>
                <a:alphaOff val="0"/>
              </a:schemeClr>
            </a:fillRef>
            <a:effectRef idx="0">
              <a:schemeClr val="accent2">
                <a:hueOff val="4012731"/>
                <a:satOff val="-5005"/>
                <a:lumOff val="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6"/>
            <p:cNvSpPr/>
            <p:nvPr/>
          </p:nvSpPr>
          <p:spPr>
            <a:xfrm>
              <a:off x="2659929" y="3441165"/>
              <a:ext cx="2909740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600" kern="1200" dirty="0" smtClean="0"/>
                <a:t>ROUTER</a:t>
              </a:r>
              <a:endParaRPr lang="id-ID" sz="2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71802" y="5555227"/>
            <a:ext cx="2962656" cy="541988"/>
            <a:chOff x="2633471" y="3983794"/>
            <a:chExt cx="2962656" cy="541988"/>
          </a:xfrm>
        </p:grpSpPr>
        <p:sp>
          <p:nvSpPr>
            <p:cNvPr id="13" name="Rounded Rectangle 12"/>
            <p:cNvSpPr/>
            <p:nvPr/>
          </p:nvSpPr>
          <p:spPr>
            <a:xfrm>
              <a:off x="2633471" y="3983794"/>
              <a:ext cx="2962656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8"/>
            <p:cNvSpPr/>
            <p:nvPr/>
          </p:nvSpPr>
          <p:spPr>
            <a:xfrm>
              <a:off x="2659929" y="4010252"/>
              <a:ext cx="2909740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600" kern="1200" smtClean="0"/>
                <a:t>REPEATER</a:t>
              </a:r>
              <a:endParaRPr lang="id-ID" sz="2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PERANGKAT KERAS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+mn-lt"/>
              </a:rPr>
            </a:br>
            <a:r>
              <a:rPr lang="id-ID" dirty="0" smtClean="0">
                <a:solidFill>
                  <a:srgbClr val="002060"/>
                </a:solidFill>
                <a:latin typeface="+mn-lt"/>
              </a:rPr>
              <a:t>JARINGAN KOMPUTER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2344" y="1571612"/>
            <a:ext cx="5324159" cy="541988"/>
            <a:chOff x="505144" y="179"/>
            <a:chExt cx="5324159" cy="541988"/>
          </a:xfrm>
        </p:grpSpPr>
        <p:sp>
          <p:nvSpPr>
            <p:cNvPr id="27" name="Rounded Rectangle 26"/>
            <p:cNvSpPr/>
            <p:nvPr/>
          </p:nvSpPr>
          <p:spPr>
            <a:xfrm>
              <a:off x="505144" y="179"/>
              <a:ext cx="5324159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531602" y="26637"/>
              <a:ext cx="5271243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>
                  <a:solidFill>
                    <a:srgbClr val="002060"/>
                  </a:solidFill>
                </a:rPr>
                <a:t>PENGATUR</a:t>
              </a:r>
              <a:endParaRPr lang="id-ID" sz="25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2344" y="2140700"/>
            <a:ext cx="6000800" cy="541988"/>
            <a:chOff x="505144" y="569267"/>
            <a:chExt cx="6000800" cy="541988"/>
          </a:xfrm>
        </p:grpSpPr>
        <p:sp>
          <p:nvSpPr>
            <p:cNvPr id="25" name="Rounded Rectangle 24"/>
            <p:cNvSpPr/>
            <p:nvPr/>
          </p:nvSpPr>
          <p:spPr>
            <a:xfrm>
              <a:off x="505144" y="569267"/>
              <a:ext cx="6000800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68788"/>
                <a:satOff val="-834"/>
                <a:lumOff val="196"/>
                <a:alphaOff val="0"/>
              </a:schemeClr>
            </a:fillRef>
            <a:effectRef idx="0">
              <a:schemeClr val="accent2">
                <a:hueOff val="668788"/>
                <a:satOff val="-834"/>
                <a:lumOff val="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6"/>
            <p:cNvSpPr/>
            <p:nvPr/>
          </p:nvSpPr>
          <p:spPr>
            <a:xfrm>
              <a:off x="531602" y="595725"/>
              <a:ext cx="5947884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kern="1200" dirty="0" smtClean="0">
                  <a:solidFill>
                    <a:srgbClr val="002060"/>
                  </a:solidFill>
                </a:rPr>
                <a:t>PENGUAT</a:t>
              </a:r>
              <a:endParaRPr lang="id-ID" sz="25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62344" y="2709788"/>
            <a:ext cx="6000800" cy="541988"/>
            <a:chOff x="505144" y="1138355"/>
            <a:chExt cx="6000800" cy="541988"/>
          </a:xfrm>
        </p:grpSpPr>
        <p:sp>
          <p:nvSpPr>
            <p:cNvPr id="23" name="Rounded Rectangle 22"/>
            <p:cNvSpPr/>
            <p:nvPr/>
          </p:nvSpPr>
          <p:spPr>
            <a:xfrm>
              <a:off x="505144" y="1138355"/>
              <a:ext cx="6000800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337577"/>
                <a:satOff val="-1668"/>
                <a:lumOff val="392"/>
                <a:alphaOff val="0"/>
              </a:schemeClr>
            </a:fillRef>
            <a:effectRef idx="0">
              <a:schemeClr val="accent2">
                <a:hueOff val="1337577"/>
                <a:satOff val="-1668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8"/>
            <p:cNvSpPr/>
            <p:nvPr/>
          </p:nvSpPr>
          <p:spPr>
            <a:xfrm>
              <a:off x="531602" y="1164813"/>
              <a:ext cx="5947884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kern="1200" dirty="0" smtClean="0">
                  <a:solidFill>
                    <a:srgbClr val="002060"/>
                  </a:solidFill>
                </a:rPr>
                <a:t>MENGHUBUNGKAN KOMPUTER</a:t>
              </a:r>
              <a:endParaRPr lang="id-ID" sz="24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62344" y="3278876"/>
            <a:ext cx="5609907" cy="541988"/>
            <a:chOff x="505144" y="1707443"/>
            <a:chExt cx="5609907" cy="541988"/>
          </a:xfrm>
        </p:grpSpPr>
        <p:sp>
          <p:nvSpPr>
            <p:cNvPr id="21" name="Rounded Rectangle 20"/>
            <p:cNvSpPr/>
            <p:nvPr/>
          </p:nvSpPr>
          <p:spPr>
            <a:xfrm>
              <a:off x="505144" y="1707443"/>
              <a:ext cx="5609907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006365"/>
                <a:satOff val="-2502"/>
                <a:lumOff val="588"/>
                <a:alphaOff val="0"/>
              </a:schemeClr>
            </a:fillRef>
            <a:effectRef idx="0">
              <a:schemeClr val="accent2">
                <a:hueOff val="2006365"/>
                <a:satOff val="-2502"/>
                <a:lumOff val="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0"/>
            <p:cNvSpPr/>
            <p:nvPr/>
          </p:nvSpPr>
          <p:spPr>
            <a:xfrm>
              <a:off x="531602" y="1733901"/>
              <a:ext cx="5556991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300" kern="1200" dirty="0" smtClean="0">
                  <a:solidFill>
                    <a:srgbClr val="002060"/>
                  </a:solidFill>
                </a:rPr>
                <a:t>MEDIA DAN KONEKTOR</a:t>
              </a:r>
              <a:endParaRPr lang="id-ID" sz="23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62344" y="3847964"/>
            <a:ext cx="6752929" cy="541988"/>
            <a:chOff x="505144" y="2276531"/>
            <a:chExt cx="6752929" cy="541988"/>
          </a:xfrm>
        </p:grpSpPr>
        <p:sp>
          <p:nvSpPr>
            <p:cNvPr id="19" name="Rounded Rectangle 18"/>
            <p:cNvSpPr/>
            <p:nvPr/>
          </p:nvSpPr>
          <p:spPr>
            <a:xfrm>
              <a:off x="505144" y="2276531"/>
              <a:ext cx="6752929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675154"/>
                <a:satOff val="-3337"/>
                <a:lumOff val="785"/>
                <a:alphaOff val="0"/>
              </a:schemeClr>
            </a:fillRef>
            <a:effectRef idx="0">
              <a:schemeClr val="accent2">
                <a:hueOff val="2675154"/>
                <a:satOff val="-3337"/>
                <a:lumOff val="7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531602" y="2302989"/>
              <a:ext cx="6700013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300" kern="1200" dirty="0" smtClean="0">
                  <a:solidFill>
                    <a:srgbClr val="002060"/>
                  </a:solidFill>
                </a:rPr>
                <a:t>MENGHUBUNGKAN KE ALIRAN YANG BERBEDA</a:t>
              </a:r>
              <a:endParaRPr lang="id-ID" sz="23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62344" y="4417052"/>
            <a:ext cx="7219311" cy="541988"/>
            <a:chOff x="505144" y="2845619"/>
            <a:chExt cx="7219311" cy="541988"/>
          </a:xfrm>
        </p:grpSpPr>
        <p:sp>
          <p:nvSpPr>
            <p:cNvPr id="17" name="Rounded Rectangle 16"/>
            <p:cNvSpPr/>
            <p:nvPr/>
          </p:nvSpPr>
          <p:spPr>
            <a:xfrm>
              <a:off x="505144" y="2845619"/>
              <a:ext cx="7219311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343942"/>
                <a:satOff val="-4171"/>
                <a:lumOff val="981"/>
                <a:alphaOff val="0"/>
              </a:schemeClr>
            </a:fillRef>
            <a:effectRef idx="0">
              <a:schemeClr val="accent2">
                <a:hueOff val="3343942"/>
                <a:satOff val="-4171"/>
                <a:lumOff val="9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4"/>
            <p:cNvSpPr/>
            <p:nvPr/>
          </p:nvSpPr>
          <p:spPr>
            <a:xfrm>
              <a:off x="531602" y="2872077"/>
              <a:ext cx="7166395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200" kern="1200" dirty="0" smtClean="0">
                  <a:solidFill>
                    <a:srgbClr val="002060"/>
                  </a:solidFill>
                </a:rPr>
                <a:t>MENGALIRKAN DATA KE ALIRAN YANG SAMA</a:t>
              </a:r>
              <a:endParaRPr lang="id-ID" sz="22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2344" y="4986140"/>
            <a:ext cx="6000800" cy="541988"/>
            <a:chOff x="505144" y="3414707"/>
            <a:chExt cx="6000800" cy="541988"/>
          </a:xfrm>
        </p:grpSpPr>
        <p:sp>
          <p:nvSpPr>
            <p:cNvPr id="15" name="Rounded Rectangle 14"/>
            <p:cNvSpPr/>
            <p:nvPr/>
          </p:nvSpPr>
          <p:spPr>
            <a:xfrm>
              <a:off x="505144" y="3414707"/>
              <a:ext cx="6000800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012731"/>
                <a:satOff val="-5005"/>
                <a:lumOff val="1177"/>
                <a:alphaOff val="0"/>
              </a:schemeClr>
            </a:fillRef>
            <a:effectRef idx="0">
              <a:schemeClr val="accent2">
                <a:hueOff val="4012731"/>
                <a:satOff val="-5005"/>
                <a:lumOff val="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6"/>
            <p:cNvSpPr/>
            <p:nvPr/>
          </p:nvSpPr>
          <p:spPr>
            <a:xfrm>
              <a:off x="531602" y="3441165"/>
              <a:ext cx="5947884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200" kern="1200" dirty="0" smtClean="0">
                  <a:solidFill>
                    <a:srgbClr val="002060"/>
                  </a:solidFill>
                </a:rPr>
                <a:t>MENERIMA PELAYANAN</a:t>
              </a:r>
              <a:endParaRPr lang="id-ID" sz="22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62344" y="5555227"/>
            <a:ext cx="6752929" cy="541988"/>
            <a:chOff x="505144" y="3983794"/>
            <a:chExt cx="6752929" cy="541988"/>
          </a:xfrm>
        </p:grpSpPr>
        <p:sp>
          <p:nvSpPr>
            <p:cNvPr id="13" name="Rounded Rectangle 12"/>
            <p:cNvSpPr/>
            <p:nvPr/>
          </p:nvSpPr>
          <p:spPr>
            <a:xfrm>
              <a:off x="505144" y="3983794"/>
              <a:ext cx="6752929" cy="5419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8"/>
            <p:cNvSpPr/>
            <p:nvPr/>
          </p:nvSpPr>
          <p:spPr>
            <a:xfrm>
              <a:off x="531602" y="4010252"/>
              <a:ext cx="6700013" cy="4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200" kern="1200" smtClean="0">
                  <a:solidFill>
                    <a:srgbClr val="002060"/>
                  </a:solidFill>
                </a:rPr>
                <a:t>MEMBAGI SINYAL</a:t>
              </a:r>
              <a:endParaRPr lang="id-ID" sz="2200" kern="12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PERANGKAT KERAS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+mn-lt"/>
              </a:rPr>
            </a:br>
            <a:r>
              <a:rPr lang="id-ID" dirty="0" smtClean="0">
                <a:solidFill>
                  <a:srgbClr val="002060"/>
                </a:solidFill>
                <a:latin typeface="+mn-lt"/>
              </a:rPr>
              <a:t>JARINGAN KOMPUTER</a:t>
            </a:r>
            <a:r>
              <a:rPr lang="id-ID" dirty="0" smtClean="0">
                <a:solidFill>
                  <a:srgbClr val="002060"/>
                </a:solidFill>
              </a:rPr>
              <a:t/>
            </a:r>
            <a:br>
              <a:rPr lang="id-ID" dirty="0" smtClean="0">
                <a:solidFill>
                  <a:srgbClr val="002060"/>
                </a:solidFill>
              </a:rPr>
            </a:br>
            <a:endParaRPr lang="id-ID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Bridge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1857364"/>
            <a:ext cx="4615146" cy="2994055"/>
          </a:xfrm>
        </p:spPr>
      </p:pic>
      <p:pic>
        <p:nvPicPr>
          <p:cNvPr id="6" name="Picture 5" descr="KABEL L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285860"/>
            <a:ext cx="3721892" cy="3721892"/>
          </a:xfrm>
          <a:prstGeom prst="rect">
            <a:avLst/>
          </a:prstGeom>
        </p:spPr>
      </p:pic>
      <p:pic>
        <p:nvPicPr>
          <p:cNvPr id="8" name="Picture 7" descr="NI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1643050"/>
            <a:ext cx="4714397" cy="2927889"/>
          </a:xfrm>
          <a:prstGeom prst="rect">
            <a:avLst/>
          </a:prstGeom>
        </p:spPr>
      </p:pic>
      <p:pic>
        <p:nvPicPr>
          <p:cNvPr id="9" name="Picture 8" descr="Repeater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1571612"/>
            <a:ext cx="4284311" cy="3209098"/>
          </a:xfrm>
          <a:prstGeom prst="rect">
            <a:avLst/>
          </a:prstGeom>
        </p:spPr>
      </p:pic>
      <p:pic>
        <p:nvPicPr>
          <p:cNvPr id="10" name="Picture 9" descr="RJ4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70" y="1500174"/>
            <a:ext cx="4284311" cy="3209098"/>
          </a:xfrm>
          <a:prstGeom prst="rect">
            <a:avLst/>
          </a:prstGeom>
        </p:spPr>
      </p:pic>
      <p:pic>
        <p:nvPicPr>
          <p:cNvPr id="11" name="Picture 10" descr="Router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298" y="1357298"/>
            <a:ext cx="3721892" cy="3721892"/>
          </a:xfrm>
          <a:prstGeom prst="rect">
            <a:avLst/>
          </a:prstGeom>
        </p:spPr>
      </p:pic>
      <p:pic>
        <p:nvPicPr>
          <p:cNvPr id="12" name="Picture 11" descr="SERV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488" y="1357298"/>
            <a:ext cx="2771794" cy="3714776"/>
          </a:xfrm>
          <a:prstGeom prst="rect">
            <a:avLst/>
          </a:prstGeom>
        </p:spPr>
      </p:pic>
      <p:pic>
        <p:nvPicPr>
          <p:cNvPr id="13" name="Picture 12" descr="SWITCH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5918" y="1785926"/>
            <a:ext cx="4962523" cy="2779013"/>
          </a:xfrm>
          <a:prstGeom prst="rect">
            <a:avLst/>
          </a:prstGeom>
        </p:spPr>
      </p:pic>
      <p:pic>
        <p:nvPicPr>
          <p:cNvPr id="14" name="Picture 13" descr="WORKSTATION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3108" y="1785926"/>
            <a:ext cx="4615146" cy="299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000364" y="5357826"/>
            <a:ext cx="3012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LAN CARD / NIC</a:t>
            </a:r>
            <a:endParaRPr lang="id-ID" sz="3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5286388"/>
            <a:ext cx="133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BRIDGE</a:t>
            </a:r>
            <a:endParaRPr lang="id-ID" sz="3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5286388"/>
            <a:ext cx="2710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WORKSTATION</a:t>
            </a:r>
            <a:endParaRPr lang="id-ID" sz="3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5357826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KABEL UTP</a:t>
            </a:r>
            <a:endParaRPr lang="id-ID" sz="32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0" y="5357826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RJ45</a:t>
            </a:r>
            <a:endParaRPr lang="id-ID" sz="32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30" y="5214950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REPEATER</a:t>
            </a:r>
            <a:endParaRPr lang="id-ID" sz="32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868" y="5286388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ROUTER</a:t>
            </a:r>
            <a:endParaRPr lang="id-ID" sz="3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7620" y="5214950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SERVER</a:t>
            </a:r>
            <a:endParaRPr lang="id-ID" sz="32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68" y="5286388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SWITCH</a:t>
            </a:r>
            <a:endParaRPr lang="id-ID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Jaringan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/>
          <a:srcRect l="17020" t="27344" r="42350" b="29687"/>
          <a:stretch>
            <a:fillRect/>
          </a:stretch>
        </p:blipFill>
        <p:spPr bwMode="auto">
          <a:xfrm>
            <a:off x="714348" y="1285860"/>
            <a:ext cx="79295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Jaringan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/>
          <a:srcRect l="17020" t="27344" r="42350" b="29687"/>
          <a:stretch>
            <a:fillRect/>
          </a:stretch>
        </p:blipFill>
        <p:spPr bwMode="auto">
          <a:xfrm>
            <a:off x="714348" y="1285860"/>
            <a:ext cx="79295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071538" y="2786058"/>
            <a:ext cx="185738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86116" y="3643314"/>
            <a:ext cx="85725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29124" y="3643314"/>
            <a:ext cx="85725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71538" y="2786058"/>
            <a:ext cx="185738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214678" y="3643314"/>
            <a:ext cx="100013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MODEM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357686" y="3643314"/>
            <a:ext cx="100013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Jaringan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4" y="1600200"/>
            <a:ext cx="2828916" cy="4525963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solidFill>
                  <a:srgbClr val="FF0000"/>
                </a:solidFill>
              </a:rPr>
              <a:t>1 CLIENT</a:t>
            </a:r>
          </a:p>
          <a:p>
            <a:pPr>
              <a:buNone/>
            </a:pPr>
            <a:r>
              <a:rPr lang="id-ID" dirty="0" smtClean="0">
                <a:solidFill>
                  <a:srgbClr val="FF0000"/>
                </a:solidFill>
              </a:rPr>
              <a:t>2 SWITCH</a:t>
            </a:r>
          </a:p>
          <a:p>
            <a:pPr>
              <a:buNone/>
            </a:pPr>
            <a:r>
              <a:rPr lang="id-ID" dirty="0" smtClean="0">
                <a:solidFill>
                  <a:srgbClr val="FF0000"/>
                </a:solidFill>
              </a:rPr>
              <a:t>3 ROUTER</a:t>
            </a:r>
          </a:p>
          <a:p>
            <a:pPr>
              <a:buNone/>
            </a:pPr>
            <a:r>
              <a:rPr lang="id-ID" dirty="0" smtClean="0">
                <a:solidFill>
                  <a:srgbClr val="FF0000"/>
                </a:solidFill>
              </a:rPr>
              <a:t>4 MODEM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hlinkHover r:id="rId3" action="ppaction://hlinksldjump"/>
          </p:cNvPr>
          <p:cNvPicPr/>
          <p:nvPr/>
        </p:nvPicPr>
        <p:blipFill>
          <a:blip r:embed="rId4" cstate="print">
            <a:grayscl/>
          </a:blip>
          <a:srcRect t="15179" r="44952" b="19370"/>
          <a:stretch>
            <a:fillRect/>
          </a:stretch>
        </p:blipFill>
        <p:spPr bwMode="auto">
          <a:xfrm>
            <a:off x="428596" y="1643050"/>
            <a:ext cx="528641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Jaringan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hlinkHover r:id="rId3" action="ppaction://hlinksldjump"/>
          </p:cNvPr>
          <p:cNvPicPr/>
          <p:nvPr/>
        </p:nvPicPr>
        <p:blipFill>
          <a:blip r:embed="rId4" cstate="print">
            <a:grayscl/>
          </a:blip>
          <a:srcRect t="15179" r="44952" b="19370"/>
          <a:stretch>
            <a:fillRect/>
          </a:stretch>
        </p:blipFill>
        <p:spPr bwMode="auto">
          <a:xfrm>
            <a:off x="642910" y="1428736"/>
            <a:ext cx="785818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3357562"/>
            <a:ext cx="8001056" cy="30718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2910" y="1428736"/>
            <a:ext cx="8001056" cy="1928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BAB 3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8607129"/>
              </p:ext>
            </p:extLst>
          </p:nvPr>
        </p:nvGraphicFramePr>
        <p:xfrm>
          <a:off x="457200" y="1600200"/>
          <a:ext cx="81153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Jaringan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hlinkHover r:id="rId3" action="ppaction://hlinksldjump"/>
          </p:cNvPr>
          <p:cNvPicPr/>
          <p:nvPr/>
        </p:nvPicPr>
        <p:blipFill>
          <a:blip r:embed="rId4" cstate="print">
            <a:grayscl/>
          </a:blip>
          <a:srcRect t="15179" r="44952" b="19370"/>
          <a:stretch>
            <a:fillRect/>
          </a:stretch>
        </p:blipFill>
        <p:spPr bwMode="auto">
          <a:xfrm>
            <a:off x="571472" y="1643050"/>
            <a:ext cx="7858180" cy="4214842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071934" y="2000240"/>
            <a:ext cx="1071570" cy="5715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14678" y="2643182"/>
            <a:ext cx="1071570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ROUTER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71604" y="3429000"/>
            <a:ext cx="1071570" cy="5000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15140" y="3857628"/>
            <a:ext cx="1071570" cy="500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715008" y="2000240"/>
            <a:ext cx="92869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5643570" y="1928802"/>
            <a:ext cx="1357322" cy="9286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TOPOLOGI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BUTUH </a:t>
            </a:r>
            <a:r>
              <a:rPr lang="id-ID" dirty="0" smtClean="0">
                <a:solidFill>
                  <a:srgbClr val="FF0000"/>
                </a:solidFill>
              </a:rPr>
              <a:t>?</a:t>
            </a:r>
            <a:r>
              <a:rPr lang="id-ID" dirty="0" smtClean="0"/>
              <a:t> UNTUK menyusun komputer</a:t>
            </a:r>
          </a:p>
          <a:p>
            <a:pPr>
              <a:buNone/>
            </a:pPr>
            <a:r>
              <a:rPr lang="id-ID" dirty="0" smtClean="0"/>
              <a:t>Berdasarkan </a:t>
            </a:r>
            <a:r>
              <a:rPr lang="id-ID" dirty="0" smtClean="0">
                <a:solidFill>
                  <a:srgbClr val="FF0000"/>
                </a:solidFill>
              </a:rPr>
              <a:t>?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?</a:t>
            </a:r>
            <a:r>
              <a:rPr lang="id-ID" dirty="0" smtClean="0"/>
              <a:t> , </a:t>
            </a:r>
            <a:r>
              <a:rPr lang="id-ID" dirty="0" smtClean="0">
                <a:solidFill>
                  <a:srgbClr val="FF0000"/>
                </a:solidFill>
              </a:rPr>
              <a:t>?</a:t>
            </a:r>
            <a:r>
              <a:rPr lang="id-ID" dirty="0" smtClean="0"/>
              <a:t>  </a:t>
            </a:r>
          </a:p>
          <a:p>
            <a:pPr>
              <a:buNone/>
            </a:pPr>
            <a:r>
              <a:rPr lang="id-ID" dirty="0" smtClean="0"/>
              <a:t>Unsur </a:t>
            </a:r>
            <a:r>
              <a:rPr lang="id-ID" dirty="0" smtClean="0">
                <a:solidFill>
                  <a:srgbClr val="FF0000"/>
                </a:solidFill>
              </a:rPr>
              <a:t>?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?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id-ID" dirty="0" smtClean="0"/>
              <a:t>Menggunakan 1 concentrator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id-ID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d-ID" dirty="0" smtClean="0"/>
              <a:t>Menggunakan terminator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2 simpul pada tiap komputer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Menjadi simpul untuk dibawahnya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BUTUH </a:t>
            </a:r>
            <a:r>
              <a:rPr lang="id-ID" dirty="0" smtClean="0">
                <a:solidFill>
                  <a:srgbClr val="FF0000"/>
                </a:solidFill>
              </a:rPr>
              <a:t>TOPOLOGI</a:t>
            </a:r>
            <a:r>
              <a:rPr lang="id-ID" dirty="0" smtClean="0"/>
              <a:t> UNTUK menyusun komputer</a:t>
            </a:r>
          </a:p>
          <a:p>
            <a:pPr>
              <a:buNone/>
            </a:pPr>
            <a:r>
              <a:rPr lang="id-ID" dirty="0" smtClean="0"/>
              <a:t>Berdasarkan ?, ? , ?  </a:t>
            </a:r>
          </a:p>
          <a:p>
            <a:pPr>
              <a:buNone/>
            </a:pPr>
            <a:r>
              <a:rPr lang="id-ID" dirty="0" smtClean="0"/>
              <a:t>Unsur ?, ?, ?</a:t>
            </a:r>
          </a:p>
          <a:p>
            <a:pPr>
              <a:buNone/>
            </a:pPr>
            <a:r>
              <a:rPr lang="id-ID" dirty="0" smtClean="0"/>
              <a:t>Menggunakan 1 concentrator</a:t>
            </a:r>
          </a:p>
          <a:p>
            <a:pPr>
              <a:buNone/>
            </a:pPr>
            <a:r>
              <a:rPr lang="id-ID" dirty="0" smtClean="0"/>
              <a:t>Menggunakan terminator</a:t>
            </a:r>
          </a:p>
          <a:p>
            <a:pPr>
              <a:buNone/>
            </a:pPr>
            <a:r>
              <a:rPr lang="id-ID" dirty="0" smtClean="0"/>
              <a:t>2 simpul pada tiap komputer</a:t>
            </a:r>
          </a:p>
          <a:p>
            <a:pPr>
              <a:buNone/>
            </a:pPr>
            <a:r>
              <a:rPr lang="id-ID" dirty="0" smtClean="0"/>
              <a:t>Menjadi simpul untuk dibawahnya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BUTUH </a:t>
            </a:r>
            <a:r>
              <a:rPr lang="id-ID" dirty="0" smtClean="0">
                <a:solidFill>
                  <a:srgbClr val="FF0000"/>
                </a:solidFill>
              </a:rPr>
              <a:t>TOPOLOGI</a:t>
            </a:r>
            <a:r>
              <a:rPr lang="id-ID" dirty="0" smtClean="0"/>
              <a:t> UNTUK menyusun komputer</a:t>
            </a:r>
          </a:p>
          <a:p>
            <a:pPr>
              <a:buNone/>
            </a:pPr>
            <a:r>
              <a:rPr lang="id-ID" dirty="0" smtClean="0"/>
              <a:t>Berdasarkan </a:t>
            </a:r>
            <a:r>
              <a:rPr lang="id-ID" dirty="0" smtClean="0">
                <a:solidFill>
                  <a:srgbClr val="FF0000"/>
                </a:solidFill>
              </a:rPr>
              <a:t>KEBUTUHAN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DANA</a:t>
            </a:r>
            <a:r>
              <a:rPr lang="id-ID" dirty="0" smtClean="0"/>
              <a:t> , </a:t>
            </a:r>
            <a:r>
              <a:rPr lang="id-ID" dirty="0" smtClean="0">
                <a:solidFill>
                  <a:srgbClr val="FF0000"/>
                </a:solidFill>
              </a:rPr>
              <a:t>TEMPAT</a:t>
            </a:r>
          </a:p>
          <a:p>
            <a:pPr>
              <a:buNone/>
            </a:pPr>
            <a:r>
              <a:rPr lang="id-ID" dirty="0" smtClean="0"/>
              <a:t>Unsur ?, ?, ?</a:t>
            </a:r>
          </a:p>
          <a:p>
            <a:pPr>
              <a:buNone/>
            </a:pPr>
            <a:r>
              <a:rPr lang="id-ID" dirty="0" smtClean="0"/>
              <a:t>Menggunakan 1 concentrator</a:t>
            </a:r>
          </a:p>
          <a:p>
            <a:pPr>
              <a:buNone/>
            </a:pPr>
            <a:r>
              <a:rPr lang="id-ID" dirty="0" smtClean="0"/>
              <a:t>Menggunakan terminator</a:t>
            </a:r>
          </a:p>
          <a:p>
            <a:pPr>
              <a:buNone/>
            </a:pPr>
            <a:r>
              <a:rPr lang="id-ID" dirty="0" smtClean="0"/>
              <a:t>Terdapat 2 simpul pada tiap komputer</a:t>
            </a:r>
          </a:p>
          <a:p>
            <a:pPr>
              <a:buNone/>
            </a:pPr>
            <a:r>
              <a:rPr lang="id-ID" dirty="0" smtClean="0"/>
              <a:t>Menjadi simpul untuk dibawahnya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BUTUH </a:t>
            </a:r>
            <a:r>
              <a:rPr lang="id-ID" dirty="0" smtClean="0">
                <a:solidFill>
                  <a:srgbClr val="FF0000"/>
                </a:solidFill>
              </a:rPr>
              <a:t>TOPOLOGI</a:t>
            </a:r>
            <a:r>
              <a:rPr lang="id-ID" dirty="0" smtClean="0"/>
              <a:t> UNTUK menyusun komputer</a:t>
            </a:r>
          </a:p>
          <a:p>
            <a:pPr>
              <a:buNone/>
            </a:pPr>
            <a:r>
              <a:rPr lang="id-ID" dirty="0" smtClean="0"/>
              <a:t>Berdasarkan </a:t>
            </a:r>
            <a:r>
              <a:rPr lang="id-ID" dirty="0" smtClean="0">
                <a:solidFill>
                  <a:srgbClr val="FF0000"/>
                </a:solidFill>
              </a:rPr>
              <a:t>KEBUTUHAN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DANA</a:t>
            </a:r>
            <a:r>
              <a:rPr lang="id-ID" dirty="0" smtClean="0"/>
              <a:t> , </a:t>
            </a:r>
            <a:r>
              <a:rPr lang="id-ID" dirty="0" smtClean="0">
                <a:solidFill>
                  <a:srgbClr val="FF0000"/>
                </a:solidFill>
              </a:rPr>
              <a:t>TEMPAT</a:t>
            </a:r>
          </a:p>
          <a:p>
            <a:pPr>
              <a:buNone/>
            </a:pPr>
            <a:r>
              <a:rPr lang="id-ID" dirty="0" smtClean="0"/>
              <a:t>Unsur </a:t>
            </a:r>
            <a:r>
              <a:rPr lang="id-ID" dirty="0" smtClean="0">
                <a:solidFill>
                  <a:srgbClr val="FF0000"/>
                </a:solidFill>
              </a:rPr>
              <a:t>NODE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LINK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STATION</a:t>
            </a:r>
          </a:p>
          <a:p>
            <a:pPr>
              <a:buNone/>
            </a:pPr>
            <a:r>
              <a:rPr lang="id-ID" dirty="0" smtClean="0"/>
              <a:t>Menggunakan 1 concentrator = </a:t>
            </a:r>
            <a:r>
              <a:rPr lang="id-ID" dirty="0" smtClean="0">
                <a:solidFill>
                  <a:srgbClr val="FF0000"/>
                </a:solidFill>
              </a:rPr>
              <a:t>STAR</a:t>
            </a:r>
          </a:p>
          <a:p>
            <a:pPr>
              <a:buNone/>
            </a:pPr>
            <a:r>
              <a:rPr lang="id-ID" dirty="0" smtClean="0"/>
              <a:t>Menggunakan terminator</a:t>
            </a:r>
          </a:p>
          <a:p>
            <a:pPr>
              <a:buNone/>
            </a:pPr>
            <a:r>
              <a:rPr lang="id-ID" dirty="0" smtClean="0"/>
              <a:t>2 simpul pada tiap komputer</a:t>
            </a:r>
          </a:p>
          <a:p>
            <a:pPr>
              <a:buNone/>
            </a:pPr>
            <a:r>
              <a:rPr lang="id-ID" dirty="0" smtClean="0"/>
              <a:t>Menjadi simpul untuk dibawahnya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BUTUH </a:t>
            </a:r>
            <a:r>
              <a:rPr lang="id-ID" dirty="0" smtClean="0">
                <a:solidFill>
                  <a:srgbClr val="FF0000"/>
                </a:solidFill>
              </a:rPr>
              <a:t>TOPOLOGI</a:t>
            </a:r>
            <a:r>
              <a:rPr lang="id-ID" dirty="0" smtClean="0"/>
              <a:t> UNTUK menyusun komputer</a:t>
            </a:r>
          </a:p>
          <a:p>
            <a:pPr>
              <a:buNone/>
            </a:pPr>
            <a:r>
              <a:rPr lang="id-ID" dirty="0" smtClean="0"/>
              <a:t>Berdasarkan </a:t>
            </a:r>
            <a:r>
              <a:rPr lang="id-ID" dirty="0" smtClean="0">
                <a:solidFill>
                  <a:srgbClr val="FF0000"/>
                </a:solidFill>
              </a:rPr>
              <a:t>KEBUTUHAN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DANA</a:t>
            </a:r>
            <a:r>
              <a:rPr lang="id-ID" dirty="0" smtClean="0"/>
              <a:t> , </a:t>
            </a:r>
            <a:r>
              <a:rPr lang="id-ID" dirty="0" smtClean="0">
                <a:solidFill>
                  <a:srgbClr val="FF0000"/>
                </a:solidFill>
              </a:rPr>
              <a:t>TEMPAT</a:t>
            </a:r>
          </a:p>
          <a:p>
            <a:pPr>
              <a:buNone/>
            </a:pPr>
            <a:r>
              <a:rPr lang="id-ID" dirty="0" smtClean="0"/>
              <a:t>Unsur </a:t>
            </a:r>
            <a:r>
              <a:rPr lang="id-ID" dirty="0" smtClean="0">
                <a:solidFill>
                  <a:srgbClr val="FF0000"/>
                </a:solidFill>
              </a:rPr>
              <a:t>NODE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LINK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STATION</a:t>
            </a:r>
          </a:p>
          <a:p>
            <a:pPr>
              <a:buNone/>
            </a:pPr>
            <a:r>
              <a:rPr lang="id-ID" dirty="0" smtClean="0"/>
              <a:t>Menggunakan 1 concentrator</a:t>
            </a:r>
          </a:p>
          <a:p>
            <a:pPr>
              <a:buNone/>
            </a:pPr>
            <a:r>
              <a:rPr lang="id-ID" dirty="0" smtClean="0"/>
              <a:t>Menggunakan terminator</a:t>
            </a:r>
          </a:p>
          <a:p>
            <a:pPr>
              <a:buNone/>
            </a:pPr>
            <a:r>
              <a:rPr lang="id-ID" dirty="0" smtClean="0"/>
              <a:t>Terdapat 2 simpul pada tiap komputer</a:t>
            </a:r>
          </a:p>
          <a:p>
            <a:pPr>
              <a:buNone/>
            </a:pPr>
            <a:r>
              <a:rPr lang="id-ID" dirty="0" smtClean="0"/>
              <a:t>Menjadi simpul untuk dibawahnya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BUTUH </a:t>
            </a:r>
            <a:r>
              <a:rPr lang="id-ID" dirty="0" smtClean="0">
                <a:solidFill>
                  <a:srgbClr val="FF0000"/>
                </a:solidFill>
              </a:rPr>
              <a:t>TOPOLOGI</a:t>
            </a:r>
            <a:r>
              <a:rPr lang="id-ID" dirty="0" smtClean="0"/>
              <a:t> UNTUK menyusun komputer</a:t>
            </a:r>
          </a:p>
          <a:p>
            <a:pPr>
              <a:buNone/>
            </a:pPr>
            <a:r>
              <a:rPr lang="id-ID" dirty="0" smtClean="0"/>
              <a:t>Berdasarkan </a:t>
            </a:r>
            <a:r>
              <a:rPr lang="id-ID" dirty="0" smtClean="0">
                <a:solidFill>
                  <a:srgbClr val="FF0000"/>
                </a:solidFill>
              </a:rPr>
              <a:t>KEBUTUHAN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DANA</a:t>
            </a:r>
            <a:r>
              <a:rPr lang="id-ID" dirty="0" smtClean="0"/>
              <a:t> , </a:t>
            </a:r>
            <a:r>
              <a:rPr lang="id-ID" dirty="0" smtClean="0">
                <a:solidFill>
                  <a:srgbClr val="FF0000"/>
                </a:solidFill>
              </a:rPr>
              <a:t>TEMPAT</a:t>
            </a:r>
          </a:p>
          <a:p>
            <a:pPr>
              <a:buNone/>
            </a:pPr>
            <a:r>
              <a:rPr lang="id-ID" dirty="0" smtClean="0"/>
              <a:t>Unsur </a:t>
            </a:r>
            <a:r>
              <a:rPr lang="id-ID" dirty="0" smtClean="0">
                <a:solidFill>
                  <a:srgbClr val="FF0000"/>
                </a:solidFill>
              </a:rPr>
              <a:t>NODE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LINK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STATION</a:t>
            </a:r>
          </a:p>
          <a:p>
            <a:pPr>
              <a:buNone/>
            </a:pPr>
            <a:r>
              <a:rPr lang="id-ID" dirty="0" smtClean="0"/>
              <a:t>Menggunakan 1 concentrator = </a:t>
            </a:r>
            <a:r>
              <a:rPr lang="id-ID" dirty="0" smtClean="0">
                <a:solidFill>
                  <a:srgbClr val="FF0000"/>
                </a:solidFill>
              </a:rPr>
              <a:t>STAR</a:t>
            </a:r>
          </a:p>
          <a:p>
            <a:pPr>
              <a:buNone/>
            </a:pPr>
            <a:r>
              <a:rPr lang="id-ID" dirty="0" smtClean="0"/>
              <a:t>Menggunakan terminator =</a:t>
            </a:r>
            <a:endParaRPr lang="id-ID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d-ID" dirty="0" smtClean="0"/>
              <a:t>2 simpul pada tiap komputer</a:t>
            </a:r>
          </a:p>
          <a:p>
            <a:pPr>
              <a:buNone/>
            </a:pPr>
            <a:r>
              <a:rPr lang="id-ID" dirty="0" smtClean="0"/>
              <a:t>Menjadi simpul untuk dibawahnya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BUTUH </a:t>
            </a:r>
            <a:r>
              <a:rPr lang="id-ID" dirty="0" smtClean="0">
                <a:solidFill>
                  <a:srgbClr val="FF0000"/>
                </a:solidFill>
              </a:rPr>
              <a:t>TOPOLOGI</a:t>
            </a:r>
            <a:r>
              <a:rPr lang="id-ID" dirty="0" smtClean="0"/>
              <a:t> UNTUK menyusun komputer</a:t>
            </a:r>
          </a:p>
          <a:p>
            <a:pPr>
              <a:buNone/>
            </a:pPr>
            <a:r>
              <a:rPr lang="id-ID" dirty="0" smtClean="0"/>
              <a:t>Berdasarkan </a:t>
            </a:r>
            <a:r>
              <a:rPr lang="id-ID" dirty="0" smtClean="0">
                <a:solidFill>
                  <a:srgbClr val="FF0000"/>
                </a:solidFill>
              </a:rPr>
              <a:t>KEBUTUHAN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DANA</a:t>
            </a:r>
            <a:r>
              <a:rPr lang="id-ID" dirty="0" smtClean="0"/>
              <a:t> , </a:t>
            </a:r>
            <a:r>
              <a:rPr lang="id-ID" dirty="0" smtClean="0">
                <a:solidFill>
                  <a:srgbClr val="FF0000"/>
                </a:solidFill>
              </a:rPr>
              <a:t>TEMPAT</a:t>
            </a:r>
          </a:p>
          <a:p>
            <a:pPr>
              <a:buNone/>
            </a:pPr>
            <a:r>
              <a:rPr lang="id-ID" dirty="0" smtClean="0"/>
              <a:t>Unsur </a:t>
            </a:r>
            <a:r>
              <a:rPr lang="id-ID" dirty="0" smtClean="0">
                <a:solidFill>
                  <a:srgbClr val="FF0000"/>
                </a:solidFill>
              </a:rPr>
              <a:t>NODE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LINK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STATION</a:t>
            </a:r>
          </a:p>
          <a:p>
            <a:pPr>
              <a:buNone/>
            </a:pPr>
            <a:r>
              <a:rPr lang="id-ID" dirty="0" smtClean="0"/>
              <a:t>Menggunakan 1 concentrator = </a:t>
            </a:r>
            <a:r>
              <a:rPr lang="id-ID" dirty="0" smtClean="0">
                <a:solidFill>
                  <a:srgbClr val="FF0000"/>
                </a:solidFill>
              </a:rPr>
              <a:t>STAR</a:t>
            </a:r>
          </a:p>
          <a:p>
            <a:pPr>
              <a:buNone/>
            </a:pPr>
            <a:r>
              <a:rPr lang="id-ID" dirty="0" smtClean="0"/>
              <a:t>Menggunakan terminator = </a:t>
            </a:r>
            <a:r>
              <a:rPr lang="id-ID" dirty="0" smtClean="0">
                <a:solidFill>
                  <a:srgbClr val="FF0000"/>
                </a:solidFill>
              </a:rPr>
              <a:t>BUS</a:t>
            </a:r>
          </a:p>
          <a:p>
            <a:pPr>
              <a:buNone/>
            </a:pPr>
            <a:r>
              <a:rPr lang="id-ID" dirty="0" smtClean="0"/>
              <a:t>2 simpul pada tiap komputer</a:t>
            </a:r>
          </a:p>
          <a:p>
            <a:pPr>
              <a:buNone/>
            </a:pPr>
            <a:r>
              <a:rPr lang="id-ID" dirty="0" smtClean="0"/>
              <a:t>Menjadi simpul untuk dibawahnya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BUTUH </a:t>
            </a:r>
            <a:r>
              <a:rPr lang="id-ID" dirty="0" smtClean="0">
                <a:solidFill>
                  <a:srgbClr val="FF0000"/>
                </a:solidFill>
              </a:rPr>
              <a:t>TOPOLOGI</a:t>
            </a:r>
            <a:r>
              <a:rPr lang="id-ID" dirty="0" smtClean="0"/>
              <a:t> UNTUK menyusun komputer</a:t>
            </a:r>
          </a:p>
          <a:p>
            <a:pPr>
              <a:buNone/>
            </a:pPr>
            <a:r>
              <a:rPr lang="id-ID" dirty="0" smtClean="0"/>
              <a:t>Berdasarkan </a:t>
            </a:r>
            <a:r>
              <a:rPr lang="id-ID" dirty="0" smtClean="0">
                <a:solidFill>
                  <a:srgbClr val="FF0000"/>
                </a:solidFill>
              </a:rPr>
              <a:t>KEBUTUHAN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DANA</a:t>
            </a:r>
            <a:r>
              <a:rPr lang="id-ID" dirty="0" smtClean="0"/>
              <a:t> , </a:t>
            </a:r>
            <a:r>
              <a:rPr lang="id-ID" dirty="0" smtClean="0">
                <a:solidFill>
                  <a:srgbClr val="FF0000"/>
                </a:solidFill>
              </a:rPr>
              <a:t>TEMPAT</a:t>
            </a:r>
          </a:p>
          <a:p>
            <a:pPr>
              <a:buNone/>
            </a:pPr>
            <a:r>
              <a:rPr lang="id-ID" dirty="0" smtClean="0"/>
              <a:t>Unsur </a:t>
            </a:r>
            <a:r>
              <a:rPr lang="id-ID" dirty="0" smtClean="0">
                <a:solidFill>
                  <a:srgbClr val="FF0000"/>
                </a:solidFill>
              </a:rPr>
              <a:t>NODE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LINK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STATION</a:t>
            </a:r>
          </a:p>
          <a:p>
            <a:pPr>
              <a:buNone/>
            </a:pPr>
            <a:r>
              <a:rPr lang="id-ID" dirty="0" smtClean="0"/>
              <a:t>Menggunakan 1 concentrator = </a:t>
            </a:r>
            <a:r>
              <a:rPr lang="id-ID" dirty="0" smtClean="0">
                <a:solidFill>
                  <a:srgbClr val="FF0000"/>
                </a:solidFill>
              </a:rPr>
              <a:t>STAR</a:t>
            </a:r>
          </a:p>
          <a:p>
            <a:pPr>
              <a:buNone/>
            </a:pPr>
            <a:r>
              <a:rPr lang="id-ID" dirty="0" smtClean="0"/>
              <a:t>Menggunakan terminator = </a:t>
            </a:r>
            <a:r>
              <a:rPr lang="id-ID" dirty="0" smtClean="0">
                <a:solidFill>
                  <a:srgbClr val="FF0000"/>
                </a:solidFill>
              </a:rPr>
              <a:t>BUS</a:t>
            </a:r>
          </a:p>
          <a:p>
            <a:pPr>
              <a:buNone/>
            </a:pPr>
            <a:r>
              <a:rPr lang="id-ID" dirty="0" smtClean="0"/>
              <a:t>2 simpul pada tiap komputer = </a:t>
            </a:r>
            <a:r>
              <a:rPr lang="id-ID" dirty="0" smtClean="0">
                <a:solidFill>
                  <a:srgbClr val="FF0000"/>
                </a:solidFill>
              </a:rPr>
              <a:t>RING</a:t>
            </a:r>
          </a:p>
          <a:p>
            <a:pPr>
              <a:buNone/>
            </a:pPr>
            <a:r>
              <a:rPr lang="id-ID" dirty="0" smtClean="0"/>
              <a:t>Menjadi simpul untuk dibawahnya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BUTUH </a:t>
            </a:r>
            <a:r>
              <a:rPr lang="id-ID" dirty="0" smtClean="0">
                <a:solidFill>
                  <a:srgbClr val="FF0000"/>
                </a:solidFill>
              </a:rPr>
              <a:t>TOPOLOGI</a:t>
            </a:r>
            <a:r>
              <a:rPr lang="id-ID" dirty="0" smtClean="0"/>
              <a:t> UNTUK menyusun komputer</a:t>
            </a:r>
          </a:p>
          <a:p>
            <a:pPr>
              <a:buNone/>
            </a:pPr>
            <a:r>
              <a:rPr lang="id-ID" dirty="0" smtClean="0"/>
              <a:t>Berdasarkan </a:t>
            </a:r>
            <a:r>
              <a:rPr lang="id-ID" dirty="0" smtClean="0">
                <a:solidFill>
                  <a:srgbClr val="FF0000"/>
                </a:solidFill>
              </a:rPr>
              <a:t>KEBUTUHAN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DANA</a:t>
            </a:r>
            <a:r>
              <a:rPr lang="id-ID" dirty="0" smtClean="0"/>
              <a:t> , </a:t>
            </a:r>
            <a:r>
              <a:rPr lang="id-ID" dirty="0" smtClean="0">
                <a:solidFill>
                  <a:srgbClr val="FF0000"/>
                </a:solidFill>
              </a:rPr>
              <a:t>TEMPAT</a:t>
            </a:r>
          </a:p>
          <a:p>
            <a:pPr>
              <a:buNone/>
            </a:pPr>
            <a:r>
              <a:rPr lang="id-ID" dirty="0" smtClean="0"/>
              <a:t>Unsur </a:t>
            </a:r>
            <a:r>
              <a:rPr lang="id-ID" dirty="0" smtClean="0">
                <a:solidFill>
                  <a:srgbClr val="FF0000"/>
                </a:solidFill>
              </a:rPr>
              <a:t>NODE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LINK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STATION</a:t>
            </a:r>
          </a:p>
          <a:p>
            <a:pPr>
              <a:buNone/>
            </a:pPr>
            <a:r>
              <a:rPr lang="id-ID" dirty="0" smtClean="0"/>
              <a:t>Menggunakan 1 concentrator = </a:t>
            </a:r>
            <a:r>
              <a:rPr lang="id-ID" dirty="0" smtClean="0">
                <a:solidFill>
                  <a:srgbClr val="FF0000"/>
                </a:solidFill>
              </a:rPr>
              <a:t>STAR</a:t>
            </a:r>
          </a:p>
          <a:p>
            <a:pPr>
              <a:buNone/>
            </a:pPr>
            <a:r>
              <a:rPr lang="id-ID" dirty="0" smtClean="0"/>
              <a:t>Menggunakan terminator = </a:t>
            </a:r>
            <a:r>
              <a:rPr lang="id-ID" dirty="0" smtClean="0">
                <a:solidFill>
                  <a:srgbClr val="FF0000"/>
                </a:solidFill>
              </a:rPr>
              <a:t>BUS</a:t>
            </a:r>
          </a:p>
          <a:p>
            <a:pPr>
              <a:buNone/>
            </a:pPr>
            <a:r>
              <a:rPr lang="id-ID" dirty="0" smtClean="0"/>
              <a:t>2 simpul pada tiap komputer = </a:t>
            </a:r>
            <a:r>
              <a:rPr lang="id-ID" dirty="0" smtClean="0">
                <a:solidFill>
                  <a:srgbClr val="FF0000"/>
                </a:solidFill>
              </a:rPr>
              <a:t>RING</a:t>
            </a:r>
          </a:p>
          <a:p>
            <a:pPr>
              <a:buNone/>
            </a:pPr>
            <a:r>
              <a:rPr lang="id-ID" dirty="0" smtClean="0"/>
              <a:t>Menjadi simpul untuk dibawahnya = </a:t>
            </a:r>
            <a:r>
              <a:rPr lang="id-ID" dirty="0" smtClean="0">
                <a:solidFill>
                  <a:srgbClr val="FF0000"/>
                </a:solidFill>
              </a:rPr>
              <a:t>TREE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SERVER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525963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MENYIMPAN</a:t>
            </a:r>
            <a:r>
              <a:rPr lang="id-ID" dirty="0" smtClean="0"/>
              <a:t> INFORMASI 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MENGELOLA</a:t>
            </a:r>
            <a:r>
              <a:rPr lang="id-ID" dirty="0" smtClean="0"/>
              <a:t> SUATU JARINGAN KOMPUTER </a:t>
            </a:r>
            <a:endParaRPr lang="en-US" dirty="0" smtClean="0"/>
          </a:p>
          <a:p>
            <a:r>
              <a:rPr lang="id-ID" sz="3600" dirty="0" smtClean="0">
                <a:solidFill>
                  <a:srgbClr val="FF0000"/>
                </a:solidFill>
              </a:rPr>
              <a:t>MELAYANI</a:t>
            </a:r>
            <a:r>
              <a:rPr lang="id-ID" sz="3600" dirty="0" smtClean="0"/>
              <a:t> </a:t>
            </a:r>
            <a:r>
              <a:rPr lang="id-ID" sz="2800" dirty="0" smtClean="0"/>
              <a:t>SELURUH WORKSTATION DALAM JARINGAN. </a:t>
            </a:r>
          </a:p>
          <a:p>
            <a:endParaRPr lang="id-ID" dirty="0"/>
          </a:p>
        </p:txBody>
      </p:sp>
      <p:pic>
        <p:nvPicPr>
          <p:cNvPr id="4" name="Picture 3" descr="SERVE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857232"/>
            <a:ext cx="2185453" cy="2928958"/>
          </a:xfrm>
          <a:prstGeom prst="rect">
            <a:avLst/>
          </a:prstGeom>
        </p:spPr>
      </p:pic>
      <p:pic>
        <p:nvPicPr>
          <p:cNvPr id="5" name="Picture 4" descr="SERV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07194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ERVE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4214818"/>
            <a:ext cx="4429156" cy="172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785786" cy="9286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rgbClr val="002060"/>
                </a:solidFill>
              </a:rPr>
              <a:t>1</a:t>
            </a:r>
            <a:endParaRPr lang="id-ID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CLIENT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MENERIMA</a:t>
            </a:r>
            <a:r>
              <a:rPr lang="id-ID" dirty="0" smtClean="0"/>
              <a:t> </a:t>
            </a:r>
            <a:r>
              <a:rPr lang="id-ID" sz="2800" dirty="0" smtClean="0"/>
              <a:t>PELAYANAN DARI KOMPUTER SERVER.  </a:t>
            </a:r>
          </a:p>
          <a:p>
            <a:r>
              <a:rPr lang="id-ID" sz="2800" dirty="0" smtClean="0">
                <a:solidFill>
                  <a:srgbClr val="FF0000"/>
                </a:solidFill>
              </a:rPr>
              <a:t>PENGOLAHAN</a:t>
            </a:r>
            <a:r>
              <a:rPr lang="id-ID" sz="2800" dirty="0" smtClean="0"/>
              <a:t> DATA YANG DIAMBIL DARI SERVER. </a:t>
            </a:r>
          </a:p>
          <a:p>
            <a:r>
              <a:rPr lang="id-ID" sz="2800" dirty="0" smtClean="0"/>
              <a:t>KESELURUHAN CLIENT DISEBUT </a:t>
            </a:r>
            <a:r>
              <a:rPr lang="id-ID" dirty="0" smtClean="0">
                <a:solidFill>
                  <a:srgbClr val="FF0000"/>
                </a:solidFill>
              </a:rPr>
              <a:t>WORKSTATION</a:t>
            </a:r>
            <a:r>
              <a:rPr lang="id-ID" sz="2800" dirty="0" smtClean="0"/>
              <a:t>. </a:t>
            </a:r>
          </a:p>
          <a:p>
            <a:endParaRPr lang="id-ID" dirty="0"/>
          </a:p>
        </p:txBody>
      </p:sp>
      <p:pic>
        <p:nvPicPr>
          <p:cNvPr id="4" name="Picture 3" descr="SER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706" y="4077072"/>
            <a:ext cx="2689426" cy="174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785786" cy="9286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rgbClr val="002060"/>
                </a:solidFill>
              </a:rPr>
              <a:t>2</a:t>
            </a:r>
            <a:endParaRPr lang="id-ID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  <a:latin typeface="+mn-lt"/>
              </a:rPr>
              <a:t>Kartu  Jaringan</a:t>
            </a:r>
            <a:endParaRPr lang="id-ID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r>
              <a:rPr lang="id-ID" sz="3600" dirty="0" smtClean="0"/>
              <a:t>MENGHUBUNGKAN </a:t>
            </a:r>
            <a:r>
              <a:rPr lang="id-ID" sz="3600" dirty="0" smtClean="0">
                <a:solidFill>
                  <a:srgbClr val="FF0000"/>
                </a:solidFill>
              </a:rPr>
              <a:t>KOMPUTER</a:t>
            </a:r>
            <a:r>
              <a:rPr lang="id-ID" sz="3600" dirty="0" smtClean="0"/>
              <a:t> KE </a:t>
            </a:r>
            <a:r>
              <a:rPr lang="id-ID" sz="3600" dirty="0" smtClean="0">
                <a:solidFill>
                  <a:srgbClr val="FF0000"/>
                </a:solidFill>
              </a:rPr>
              <a:t>JARINGAN </a:t>
            </a:r>
          </a:p>
          <a:p>
            <a:r>
              <a:rPr lang="id-ID" sz="3600" dirty="0" smtClean="0"/>
              <a:t>DIPASANGKAN DI </a:t>
            </a:r>
            <a:r>
              <a:rPr lang="id-ID" sz="3600" dirty="0" smtClean="0">
                <a:solidFill>
                  <a:srgbClr val="FF0000"/>
                </a:solidFill>
              </a:rPr>
              <a:t>MOTHERBOARD </a:t>
            </a:r>
          </a:p>
          <a:p>
            <a:r>
              <a:rPr lang="id-ID" sz="3600" dirty="0" smtClean="0"/>
              <a:t>LAN CARD / </a:t>
            </a:r>
            <a:r>
              <a:rPr lang="id-ID" sz="3600" dirty="0" smtClean="0">
                <a:solidFill>
                  <a:srgbClr val="FF0000"/>
                </a:solidFill>
              </a:rPr>
              <a:t>NIC</a:t>
            </a:r>
          </a:p>
          <a:p>
            <a:r>
              <a:rPr lang="id-ID" sz="3600" dirty="0" smtClean="0"/>
              <a:t>NETWORK INTERFACE CARD</a:t>
            </a:r>
          </a:p>
          <a:p>
            <a:endParaRPr lang="id-ID" dirty="0"/>
          </a:p>
        </p:txBody>
      </p:sp>
      <p:pic>
        <p:nvPicPr>
          <p:cNvPr id="4" name="Picture 3" descr="SERVE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357166"/>
            <a:ext cx="2143108" cy="133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785786" cy="9286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rgbClr val="002060"/>
                </a:solidFill>
              </a:rPr>
              <a:t>3</a:t>
            </a:r>
            <a:endParaRPr lang="id-ID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24100" y="1168228"/>
            <a:ext cx="2895800" cy="1458562"/>
            <a:chOff x="2574044" y="2209"/>
            <a:chExt cx="2895800" cy="1458562"/>
          </a:xfrm>
        </p:grpSpPr>
        <p:sp>
          <p:nvSpPr>
            <p:cNvPr id="21" name="Rounded Rectangle 20"/>
            <p:cNvSpPr/>
            <p:nvPr/>
          </p:nvSpPr>
          <p:spPr>
            <a:xfrm>
              <a:off x="2574044" y="2209"/>
              <a:ext cx="2895800" cy="1458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645245" y="73410"/>
              <a:ext cx="2753398" cy="1316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MELAYANI</a:t>
              </a:r>
              <a:endParaRPr lang="en-US" sz="25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24100" y="2699719"/>
            <a:ext cx="2895800" cy="1458562"/>
            <a:chOff x="2574044" y="1533700"/>
            <a:chExt cx="2895800" cy="1458562"/>
          </a:xfrm>
        </p:grpSpPr>
        <p:sp>
          <p:nvSpPr>
            <p:cNvPr id="19" name="Rounded Rectangle 18"/>
            <p:cNvSpPr/>
            <p:nvPr/>
          </p:nvSpPr>
          <p:spPr>
            <a:xfrm>
              <a:off x="2574044" y="1533700"/>
              <a:ext cx="2895800" cy="1458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2645245" y="1604901"/>
              <a:ext cx="2753398" cy="1316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DIBERI PELAYANAN</a:t>
              </a:r>
              <a:endParaRPr lang="en-US" sz="25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24100" y="4231209"/>
            <a:ext cx="2895800" cy="1458562"/>
            <a:chOff x="2574044" y="3065190"/>
            <a:chExt cx="2895800" cy="1458562"/>
          </a:xfrm>
        </p:grpSpPr>
        <p:sp>
          <p:nvSpPr>
            <p:cNvPr id="17" name="Rounded Rectangle 16"/>
            <p:cNvSpPr/>
            <p:nvPr/>
          </p:nvSpPr>
          <p:spPr>
            <a:xfrm>
              <a:off x="2574044" y="3065190"/>
              <a:ext cx="2895800" cy="1458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2645245" y="3136391"/>
              <a:ext cx="2753398" cy="1316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MENGHUBUNGKAN KOMPUTER</a:t>
              </a:r>
              <a:endParaRPr lang="en-US" sz="2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3124100" y="1168228"/>
            <a:ext cx="2895800" cy="1458562"/>
            <a:chOff x="2574044" y="2209"/>
            <a:chExt cx="2895800" cy="1458562"/>
          </a:xfrm>
        </p:grpSpPr>
        <p:sp>
          <p:nvSpPr>
            <p:cNvPr id="21" name="Rounded Rectangle 20"/>
            <p:cNvSpPr/>
            <p:nvPr/>
          </p:nvSpPr>
          <p:spPr>
            <a:xfrm>
              <a:off x="2574044" y="2209"/>
              <a:ext cx="2895800" cy="1458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645245" y="73410"/>
              <a:ext cx="2753398" cy="1316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SERVER</a:t>
              </a:r>
              <a:endParaRPr lang="en-US" sz="2500" kern="1200" dirty="0"/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124100" y="2699719"/>
            <a:ext cx="2895800" cy="1458562"/>
            <a:chOff x="2574044" y="1533700"/>
            <a:chExt cx="2895800" cy="1458562"/>
          </a:xfrm>
        </p:grpSpPr>
        <p:sp>
          <p:nvSpPr>
            <p:cNvPr id="19" name="Rounded Rectangle 18"/>
            <p:cNvSpPr/>
            <p:nvPr/>
          </p:nvSpPr>
          <p:spPr>
            <a:xfrm>
              <a:off x="2574044" y="1533700"/>
              <a:ext cx="2895800" cy="1458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2645245" y="1604901"/>
              <a:ext cx="2753398" cy="1316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CLIENT</a:t>
              </a:r>
              <a:endParaRPr lang="en-US" sz="2500" kern="1200" dirty="0"/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3124100" y="4231209"/>
            <a:ext cx="2895800" cy="1458562"/>
            <a:chOff x="2574044" y="3065190"/>
            <a:chExt cx="2895800" cy="1458562"/>
          </a:xfrm>
        </p:grpSpPr>
        <p:sp>
          <p:nvSpPr>
            <p:cNvPr id="17" name="Rounded Rectangle 16"/>
            <p:cNvSpPr/>
            <p:nvPr/>
          </p:nvSpPr>
          <p:spPr>
            <a:xfrm>
              <a:off x="2574044" y="3065190"/>
              <a:ext cx="2895800" cy="1458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2645245" y="3136391"/>
              <a:ext cx="2753398" cy="1316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NIC / LAN CARD</a:t>
              </a:r>
              <a:endParaRPr lang="en-US" sz="2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ERVER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1500173"/>
            <a:ext cx="2799394" cy="3751765"/>
          </a:xfrm>
          <a:prstGeom prst="rect">
            <a:avLst/>
          </a:prstGeom>
        </p:spPr>
      </p:pic>
      <p:pic>
        <p:nvPicPr>
          <p:cNvPr id="8" name="Picture 7" descr="SER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1" y="2000240"/>
            <a:ext cx="407433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ERVE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2143116"/>
            <a:ext cx="3246694" cy="2016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CILIA">
      <a:majorFont>
        <a:latin typeface="Bebas Neue"/>
        <a:ea typeface=""/>
        <a:cs typeface=""/>
      </a:majorFont>
      <a:minorFont>
        <a:latin typeface="Back to Schoo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588</Words>
  <Application>Microsoft Office PowerPoint</Application>
  <PresentationFormat>On-screen Show (4:3)</PresentationFormat>
  <Paragraphs>201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Back to School </vt:lpstr>
      <vt:lpstr>AManoBoldensada</vt:lpstr>
      <vt:lpstr>Bebas Neue</vt:lpstr>
      <vt:lpstr>Times New Roman</vt:lpstr>
      <vt:lpstr>Calibri</vt:lpstr>
      <vt:lpstr>Office Theme</vt:lpstr>
      <vt:lpstr>Kelas 9</vt:lpstr>
      <vt:lpstr>BAB 3</vt:lpstr>
      <vt:lpstr>BAB 3</vt:lpstr>
      <vt:lpstr>SERVER</vt:lpstr>
      <vt:lpstr>CLIENT</vt:lpstr>
      <vt:lpstr>Kartu  Jaringan</vt:lpstr>
      <vt:lpstr>Slide 7</vt:lpstr>
      <vt:lpstr>Slide 8</vt:lpstr>
      <vt:lpstr>Slide 9</vt:lpstr>
      <vt:lpstr>SWITCH</vt:lpstr>
      <vt:lpstr>Kabel dan Konektor</vt:lpstr>
      <vt:lpstr>Repeater</vt:lpstr>
      <vt:lpstr>Slide 13</vt:lpstr>
      <vt:lpstr>Slide 14</vt:lpstr>
      <vt:lpstr>Slide 15</vt:lpstr>
      <vt:lpstr>Router</vt:lpstr>
      <vt:lpstr>Bridge</vt:lpstr>
      <vt:lpstr>Slide 18</vt:lpstr>
      <vt:lpstr>Slide 19</vt:lpstr>
      <vt:lpstr>PERANGKAT KERAS  JARINGAN KOMPUTER</vt:lpstr>
      <vt:lpstr>PERANGKAT KERAS  JARINGAN KOMPUTER</vt:lpstr>
      <vt:lpstr>PERANGKAT KERAS  JARINGAN KOMPUTER</vt:lpstr>
      <vt:lpstr>PERANGKAT KERAS  JARINGAN KOMPUTER</vt:lpstr>
      <vt:lpstr>PERANGKAT KERAS  JARINGAN KOMPUTER</vt:lpstr>
      <vt:lpstr>PERANGKAT KERAS  JARINGAN KOMPUTER </vt:lpstr>
      <vt:lpstr>Jaringan</vt:lpstr>
      <vt:lpstr>Jaringan</vt:lpstr>
      <vt:lpstr>Jaringan</vt:lpstr>
      <vt:lpstr>Jaringan</vt:lpstr>
      <vt:lpstr>Jaringan</vt:lpstr>
      <vt:lpstr>TOPOLOGI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Kelas 9</dc:title>
  <dc:creator>LABKOMSD</dc:creator>
  <cp:lastModifiedBy>labkomsmp</cp:lastModifiedBy>
  <cp:revision>137</cp:revision>
  <dcterms:created xsi:type="dcterms:W3CDTF">2017-08-10T05:41:01Z</dcterms:created>
  <dcterms:modified xsi:type="dcterms:W3CDTF">2019-03-29T07:27:21Z</dcterms:modified>
</cp:coreProperties>
</file>