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6" r:id="rId3"/>
    <p:sldId id="278" r:id="rId4"/>
    <p:sldId id="280" r:id="rId5"/>
    <p:sldId id="282" r:id="rId6"/>
    <p:sldId id="28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66"/>
    <a:srgbClr val="FF00FF"/>
    <a:srgbClr val="16F651"/>
    <a:srgbClr val="FA5CE3"/>
    <a:srgbClr val="FCE170"/>
    <a:srgbClr val="15ECF7"/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AD5-F3AE-4634-8347-B1E1AEE17346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877A-6096-4DA6-86DA-22D8E6277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AD5-F3AE-4634-8347-B1E1AEE17346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877A-6096-4DA6-86DA-22D8E6277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AD5-F3AE-4634-8347-B1E1AEE17346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877A-6096-4DA6-86DA-22D8E6277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AD5-F3AE-4634-8347-B1E1AEE17346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877A-6096-4DA6-86DA-22D8E6277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AD5-F3AE-4634-8347-B1E1AEE17346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877A-6096-4DA6-86DA-22D8E6277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AD5-F3AE-4634-8347-B1E1AEE17346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877A-6096-4DA6-86DA-22D8E6277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AD5-F3AE-4634-8347-B1E1AEE17346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877A-6096-4DA6-86DA-22D8E6277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AD5-F3AE-4634-8347-B1E1AEE17346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877A-6096-4DA6-86DA-22D8E6277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AD5-F3AE-4634-8347-B1E1AEE17346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877A-6096-4DA6-86DA-22D8E6277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AD5-F3AE-4634-8347-B1E1AEE17346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877A-6096-4DA6-86DA-22D8E6277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AD5-F3AE-4634-8347-B1E1AEE17346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877A-6096-4DA6-86DA-22D8E6277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34AD5-F3AE-4634-8347-B1E1AEE17346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F877A-6096-4DA6-86DA-22D8E6277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 descr="Talenta School - Home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2000" y="1066800"/>
            <a:ext cx="7467600" cy="190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 w="38100">
                  <a:solidFill>
                    <a:schemeClr val="bg1"/>
                  </a:solidFill>
                </a:ln>
                <a:solidFill>
                  <a:schemeClr val="tx1"/>
                </a:solidFill>
                <a:latin typeface="Arial Black" pitchFamily="34" charset="0"/>
              </a:rPr>
              <a:t>TATA TERTIB </a:t>
            </a:r>
          </a:p>
          <a:p>
            <a:pPr algn="ctr"/>
            <a:r>
              <a:rPr lang="en-US" sz="5400" dirty="0">
                <a:ln w="38100">
                  <a:solidFill>
                    <a:schemeClr val="bg1"/>
                  </a:solidFill>
                </a:ln>
                <a:solidFill>
                  <a:schemeClr val="tx1"/>
                </a:solidFill>
                <a:latin typeface="Arial Black" pitchFamily="34" charset="0"/>
              </a:rPr>
              <a:t>DI SEKOLAH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0" y="3276600"/>
            <a:ext cx="8458200" cy="2362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n w="285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Tata </a:t>
            </a:r>
            <a:r>
              <a:rPr lang="en-US" sz="4000" dirty="0" err="1">
                <a:ln w="285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tertib</a:t>
            </a:r>
            <a:r>
              <a:rPr lang="en-US" sz="4000" dirty="0">
                <a:ln w="285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4000" dirty="0" err="1">
                <a:ln w="285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adalah</a:t>
            </a:r>
            <a:r>
              <a:rPr lang="en-US" sz="4000" dirty="0">
                <a:ln w="285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4000" dirty="0" err="1">
                <a:ln w="285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peraturan</a:t>
            </a:r>
            <a:r>
              <a:rPr lang="en-US" sz="4000" dirty="0">
                <a:ln w="285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 yang </a:t>
            </a:r>
            <a:r>
              <a:rPr lang="en-US" sz="4000" dirty="0" err="1">
                <a:ln w="285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harus</a:t>
            </a:r>
            <a:r>
              <a:rPr lang="en-US" sz="4000" dirty="0">
                <a:ln w="285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4000" dirty="0" err="1">
                <a:ln w="285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dipatuhi</a:t>
            </a:r>
            <a:r>
              <a:rPr lang="en-US" sz="4000" dirty="0">
                <a:ln w="285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4000" dirty="0" err="1">
                <a:ln w="285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dan</a:t>
            </a:r>
            <a:r>
              <a:rPr lang="en-US" sz="4000" dirty="0">
                <a:ln w="285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4000" dirty="0" err="1">
                <a:ln w="285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dilaksanakan</a:t>
            </a:r>
            <a:endParaRPr lang="en-US" sz="4000" dirty="0">
              <a:ln w="28575">
                <a:solidFill>
                  <a:srgbClr val="FF0000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90600" y="533400"/>
            <a:ext cx="7086600" cy="1754326"/>
          </a:xfrm>
          <a:prstGeom prst="rect">
            <a:avLst/>
          </a:prstGeom>
          <a:ln w="57150">
            <a:noFill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err="1">
                <a:latin typeface="Arial Black" pitchFamily="34" charset="0"/>
                <a:ea typeface="Calibri" pitchFamily="34" charset="0"/>
                <a:cs typeface="Arial" pitchFamily="34" charset="0"/>
              </a:rPr>
              <a:t>Melanggar</a:t>
            </a:r>
            <a:r>
              <a:rPr lang="en-US" sz="3600" dirty="0"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 Black" pitchFamily="34" charset="0"/>
                <a:ea typeface="Calibri" pitchFamily="34" charset="0"/>
                <a:cs typeface="Arial" pitchFamily="34" charset="0"/>
              </a:rPr>
              <a:t>tata</a:t>
            </a:r>
            <a:r>
              <a:rPr lang="en-US" sz="3600" dirty="0"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 Black" pitchFamily="34" charset="0"/>
                <a:ea typeface="Calibri" pitchFamily="34" charset="0"/>
                <a:cs typeface="Arial" pitchFamily="34" charset="0"/>
              </a:rPr>
              <a:t>tertib</a:t>
            </a:r>
            <a:r>
              <a:rPr lang="en-US" sz="3600" dirty="0"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 Black" pitchFamily="34" charset="0"/>
                <a:ea typeface="Calibri" pitchFamily="34" charset="0"/>
                <a:cs typeface="Arial" pitchFamily="34" charset="0"/>
              </a:rPr>
              <a:t>akan</a:t>
            </a:r>
            <a:r>
              <a:rPr lang="en-US" sz="3600" dirty="0"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 Black" pitchFamily="34" charset="0"/>
                <a:ea typeface="Calibri" pitchFamily="34" charset="0"/>
                <a:cs typeface="Arial" pitchFamily="34" charset="0"/>
              </a:rPr>
              <a:t>mendapatkan</a:t>
            </a:r>
            <a:r>
              <a:rPr lang="en-US" sz="3600" dirty="0"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6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sanksi</a:t>
            </a:r>
            <a:r>
              <a:rPr lang="en-US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6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atau</a:t>
            </a:r>
            <a:r>
              <a:rPr lang="en-US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6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hukuman</a:t>
            </a:r>
            <a:endParaRPr lang="en-US" sz="360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2362200"/>
            <a:ext cx="6934200" cy="1754326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 err="1">
                <a:latin typeface="Arial Black" pitchFamily="34" charset="0"/>
                <a:ea typeface="Calibri" pitchFamily="34" charset="0"/>
                <a:cs typeface="Arial" pitchFamily="34" charset="0"/>
              </a:rPr>
              <a:t>Mematuhi</a:t>
            </a:r>
            <a:r>
              <a:rPr lang="en-US" sz="3600" dirty="0"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 Black" pitchFamily="34" charset="0"/>
                <a:ea typeface="Calibri" pitchFamily="34" charset="0"/>
                <a:cs typeface="Arial" pitchFamily="34" charset="0"/>
              </a:rPr>
              <a:t>tata</a:t>
            </a:r>
            <a:r>
              <a:rPr lang="en-US" sz="3600" dirty="0"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 Black" pitchFamily="34" charset="0"/>
                <a:ea typeface="Calibri" pitchFamily="34" charset="0"/>
                <a:cs typeface="Arial" pitchFamily="34" charset="0"/>
              </a:rPr>
              <a:t>tertib</a:t>
            </a:r>
            <a:r>
              <a:rPr lang="en-US" sz="3600" dirty="0"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 Black" pitchFamily="34" charset="0"/>
                <a:ea typeface="Calibri" pitchFamily="34" charset="0"/>
                <a:cs typeface="Arial" pitchFamily="34" charset="0"/>
              </a:rPr>
              <a:t>akan</a:t>
            </a:r>
            <a:r>
              <a:rPr lang="en-US" sz="3600" dirty="0"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 Black" pitchFamily="34" charset="0"/>
                <a:ea typeface="Calibri" pitchFamily="34" charset="0"/>
                <a:cs typeface="Arial" pitchFamily="34" charset="0"/>
              </a:rPr>
              <a:t>melatih</a:t>
            </a:r>
            <a:r>
              <a:rPr lang="en-US" sz="3600" dirty="0"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 Black" pitchFamily="34" charset="0"/>
                <a:ea typeface="Calibri" pitchFamily="34" charset="0"/>
                <a:cs typeface="Arial" pitchFamily="34" charset="0"/>
              </a:rPr>
              <a:t>kita</a:t>
            </a:r>
            <a:r>
              <a:rPr lang="en-US" sz="3600" dirty="0"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 Black" pitchFamily="34" charset="0"/>
                <a:ea typeface="Calibri" pitchFamily="34" charset="0"/>
                <a:cs typeface="Arial" pitchFamily="34" charset="0"/>
              </a:rPr>
              <a:t>untuk</a:t>
            </a:r>
            <a:r>
              <a:rPr lang="en-US" sz="3600" dirty="0"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6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bertanggung</a:t>
            </a:r>
            <a:r>
              <a:rPr lang="en-US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6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jawab</a:t>
            </a:r>
            <a:endParaRPr lang="en-US" sz="360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4343400"/>
            <a:ext cx="7467600" cy="18288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itchFamily="34" charset="0"/>
              </a:rPr>
              <a:t>Tata </a:t>
            </a:r>
            <a:r>
              <a:rPr lang="en-US" sz="3600" dirty="0" err="1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itchFamily="34" charset="0"/>
              </a:rPr>
              <a:t>tertib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itchFamily="34" charset="0"/>
              </a:rPr>
              <a:t>di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itchFamily="34" charset="0"/>
              </a:rPr>
              <a:t>sekolah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itchFamily="34" charset="0"/>
              </a:rPr>
              <a:t>wajib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itchFamily="34" charset="0"/>
              </a:rPr>
              <a:t>dipatuhi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itchFamily="34" charset="0"/>
              </a:rPr>
              <a:t>oleh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seluruh</a:t>
            </a:r>
            <a:r>
              <a:rPr lang="en-US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warga</a:t>
            </a:r>
            <a:r>
              <a:rPr lang="en-US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sekolah</a:t>
            </a:r>
            <a:endParaRPr lang="en-US" sz="360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33400"/>
            <a:ext cx="6172200" cy="990600"/>
          </a:xfrm>
        </p:spPr>
        <p:txBody>
          <a:bodyPr>
            <a:noAutofit/>
          </a:bodyPr>
          <a:lstStyle/>
          <a:p>
            <a:r>
              <a:rPr lang="en-US" sz="4000" dirty="0" err="1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Contoh</a:t>
            </a:r>
            <a:r>
              <a:rPr lang="en-US" sz="4000" dirty="0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 </a:t>
            </a:r>
            <a:r>
              <a:rPr lang="en-US" sz="4000" dirty="0" err="1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tata</a:t>
            </a:r>
            <a:r>
              <a:rPr lang="en-US" sz="4000" dirty="0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 </a:t>
            </a:r>
            <a:r>
              <a:rPr lang="en-US" sz="4000" dirty="0" err="1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tertib</a:t>
            </a:r>
            <a:br>
              <a:rPr lang="en-US" sz="4000" dirty="0">
                <a:ln>
                  <a:solidFill>
                    <a:schemeClr val="tx1"/>
                  </a:solidFill>
                </a:ln>
                <a:latin typeface="Arial Black" pitchFamily="34" charset="0"/>
              </a:rPr>
            </a:br>
            <a:r>
              <a:rPr lang="en-US" sz="4000" dirty="0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 </a:t>
            </a:r>
            <a:r>
              <a:rPr lang="en-US" sz="4000" dirty="0" err="1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di</a:t>
            </a:r>
            <a:r>
              <a:rPr lang="en-US" sz="4000" dirty="0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 </a:t>
            </a:r>
            <a:r>
              <a:rPr lang="en-US" sz="4000" dirty="0" err="1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sekolah</a:t>
            </a:r>
            <a:endParaRPr lang="en-US" sz="4000" dirty="0">
              <a:ln>
                <a:solidFill>
                  <a:schemeClr val="tx1"/>
                </a:solidFill>
              </a:ln>
              <a:latin typeface="Arial Blac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1676400"/>
            <a:ext cx="8153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/>
            <a:r>
              <a:rPr lang="en-US" sz="3600" b="1" dirty="0">
                <a:ln w="1270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1.</a:t>
            </a:r>
            <a:r>
              <a:rPr lang="en-US" sz="3600" b="1" dirty="0">
                <a:ln w="12700">
                  <a:solidFill>
                    <a:srgbClr val="FF0000"/>
                  </a:solidFill>
                </a:ln>
                <a:latin typeface="Arial Black" pitchFamily="34" charset="0"/>
              </a:rPr>
              <a:t> </a:t>
            </a:r>
            <a:r>
              <a:rPr lang="en-US" sz="3600" b="1" dirty="0" err="1">
                <a:ln w="1270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Datang</a:t>
            </a:r>
            <a:r>
              <a:rPr lang="en-US" sz="3600" b="1" dirty="0">
                <a:ln w="1270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b="1" dirty="0" err="1">
                <a:ln w="1270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ke</a:t>
            </a:r>
            <a:r>
              <a:rPr lang="en-US" sz="3600" b="1" dirty="0">
                <a:ln w="1270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b="1" dirty="0" err="1">
                <a:ln w="1270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sekolah</a:t>
            </a:r>
            <a:r>
              <a:rPr lang="en-US" sz="3600" b="1" dirty="0">
                <a:ln w="1270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b="1" dirty="0" err="1">
                <a:ln w="1270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tepat</a:t>
            </a:r>
            <a:endParaRPr lang="en-US" sz="3600" b="1" dirty="0">
              <a:ln w="12700">
                <a:solidFill>
                  <a:srgbClr val="FF0000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  <a:p>
            <a:pPr marL="742950" indent="-742950"/>
            <a:r>
              <a:rPr lang="en-US" sz="3600" b="1" dirty="0">
                <a:ln w="1270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   </a:t>
            </a:r>
            <a:r>
              <a:rPr lang="en-US" sz="3600" b="1" dirty="0" err="1">
                <a:ln w="1270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waktu</a:t>
            </a:r>
            <a:endParaRPr lang="en-US" sz="3600" b="1" dirty="0">
              <a:ln w="12700">
                <a:solidFill>
                  <a:srgbClr val="FF0000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en-US" sz="3600" b="1" dirty="0">
                <a:ln w="1270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2. </a:t>
            </a:r>
            <a:r>
              <a:rPr lang="en-US" sz="3600" b="1" dirty="0" err="1">
                <a:ln w="1270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Memakai</a:t>
            </a:r>
            <a:r>
              <a:rPr lang="en-US" sz="3600" b="1" dirty="0">
                <a:ln w="1270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 </a:t>
            </a:r>
            <a:r>
              <a:rPr lang="en-US" sz="3600" b="1" dirty="0" err="1">
                <a:ln w="1270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seragam</a:t>
            </a:r>
            <a:r>
              <a:rPr lang="en-US" sz="3600" b="1" dirty="0">
                <a:ln w="1270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b="1" dirty="0" err="1">
                <a:ln w="1270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sesuai</a:t>
            </a:r>
            <a:endParaRPr lang="en-US" sz="3600" b="1" dirty="0">
              <a:ln w="12700">
                <a:solidFill>
                  <a:srgbClr val="FF0000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en-US" sz="3600" b="1" dirty="0">
                <a:ln w="1270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   </a:t>
            </a:r>
            <a:r>
              <a:rPr lang="en-US" sz="3600" b="1" dirty="0" err="1">
                <a:ln w="1270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jadwal</a:t>
            </a:r>
            <a:endParaRPr lang="en-US" sz="3600" b="1" dirty="0">
              <a:ln w="12700">
                <a:solidFill>
                  <a:srgbClr val="FF0000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en-US" sz="3600" b="1" dirty="0">
                <a:ln w="1270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3. </a:t>
            </a:r>
            <a:r>
              <a:rPr lang="en-US" sz="36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Memberi</a:t>
            </a:r>
            <a:r>
              <a:rPr lang="en-US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surat</a:t>
            </a:r>
            <a:r>
              <a:rPr lang="en-US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keterangan</a:t>
            </a:r>
            <a:endParaRPr lang="en-US" sz="360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en-US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   </a:t>
            </a:r>
            <a:r>
              <a:rPr lang="en-US" sz="36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jika</a:t>
            </a:r>
            <a:r>
              <a:rPr lang="en-US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tidak</a:t>
            </a:r>
            <a:r>
              <a:rPr lang="en-US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masuk</a:t>
            </a:r>
            <a:r>
              <a:rPr lang="en-US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sekolah</a:t>
            </a:r>
            <a:endParaRPr lang="en-US" sz="360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en-US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4. </a:t>
            </a:r>
            <a:r>
              <a:rPr lang="en-US" sz="36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Tidak</a:t>
            </a:r>
            <a:r>
              <a:rPr lang="en-US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ribut</a:t>
            </a:r>
            <a:r>
              <a:rPr lang="en-US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di</a:t>
            </a:r>
            <a:r>
              <a:rPr lang="en-US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kelas</a:t>
            </a:r>
            <a:endParaRPr lang="en-US" sz="360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  <a:p>
            <a:endParaRPr lang="en-US" sz="3600" b="1" dirty="0">
              <a:ln w="12700">
                <a:solidFill>
                  <a:schemeClr val="bg1"/>
                </a:solidFill>
              </a:ln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0" y="914400"/>
            <a:ext cx="3505200" cy="1981200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2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7. </a:t>
            </a:r>
            <a:r>
              <a:rPr lang="en-US" sz="32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Membuang</a:t>
            </a:r>
            <a:r>
              <a:rPr lang="en-US" sz="32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2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sampah</a:t>
            </a:r>
            <a:r>
              <a:rPr lang="en-US" sz="32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2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pada</a:t>
            </a:r>
            <a:r>
              <a:rPr lang="en-US" sz="32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2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tempatnya</a:t>
            </a:r>
            <a:endParaRPr lang="en-US" sz="320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876800" y="3581400"/>
            <a:ext cx="4038600" cy="1981200"/>
          </a:xfrm>
          <a:prstGeom prst="rect">
            <a:avLst/>
          </a:prstGeom>
          <a:ln w="762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8. </a:t>
            </a:r>
            <a:r>
              <a:rPr kumimoji="0" lang="en-US" sz="3200" b="0" i="0" u="none" strike="noStrike" kern="1200" cap="none" spc="0" normalizeH="0" baseline="0" noProof="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Melaksanakan</a:t>
            </a:r>
            <a:r>
              <a:rPr kumimoji="0" lang="en-US" sz="3200" b="0" i="0" u="none" strike="noStrike" kern="1200" cap="none" spc="0" normalizeH="0" noProof="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piket</a:t>
            </a:r>
            <a:r>
              <a:rPr kumimoji="0" lang="en-US" sz="3200" b="0" i="0" u="none" strike="noStrike" kern="1200" cap="none" spc="0" normalizeH="0" noProof="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kelas</a:t>
            </a:r>
            <a:endParaRPr kumimoji="0" lang="en-US" sz="3200" b="0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000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533400"/>
            <a:ext cx="4419600" cy="2743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320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5. </a:t>
            </a:r>
            <a:r>
              <a:rPr lang="en-US" sz="3200" dirty="0" err="1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Memperhatikan</a:t>
            </a:r>
            <a:r>
              <a:rPr lang="en-US" sz="320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guru </a:t>
            </a:r>
            <a:r>
              <a:rPr lang="en-US" sz="3200" dirty="0" err="1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saat</a:t>
            </a:r>
            <a:r>
              <a:rPr lang="en-US" sz="320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200" dirty="0" err="1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menjelaskan</a:t>
            </a:r>
            <a:r>
              <a:rPr lang="en-US" sz="320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200" dirty="0" err="1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pelajaran</a:t>
            </a:r>
            <a:endParaRPr lang="en-US" sz="3200" dirty="0">
              <a:ln w="19050">
                <a:solidFill>
                  <a:srgbClr val="FF0000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3505200"/>
            <a:ext cx="4419600" cy="2362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6. </a:t>
            </a:r>
            <a:r>
              <a:rPr lang="en-US" sz="32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Mengumpulkan</a:t>
            </a:r>
            <a:r>
              <a:rPr lang="en-US" sz="32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2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tugas</a:t>
            </a:r>
            <a:r>
              <a:rPr lang="en-US" sz="32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2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tepat</a:t>
            </a:r>
            <a:r>
              <a:rPr lang="en-US" sz="32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2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waktu</a:t>
            </a:r>
            <a:endParaRPr lang="en-US" sz="3200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609600" y="1524000"/>
            <a:ext cx="8153400" cy="434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solidFill>
                  <a:srgbClr val="FF00FF"/>
                </a:solidFill>
              </a:ln>
              <a:solidFill>
                <a:srgbClr val="FF00FF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4400" dirty="0">
              <a:ln>
                <a:solidFill>
                  <a:srgbClr val="FF00FF"/>
                </a:solidFill>
              </a:ln>
              <a:solidFill>
                <a:srgbClr val="FF00FF"/>
              </a:solidFill>
              <a:latin typeface="Arial Black" pitchFamily="34" charset="0"/>
              <a:ea typeface="+mj-ea"/>
              <a:cs typeface="+mj-cs"/>
            </a:endParaRPr>
          </a:p>
          <a:p>
            <a:pPr marL="742950" marR="0" lvl="0" indent="-74295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4000" dirty="0" err="1">
                <a:ln>
                  <a:solidFill>
                    <a:srgbClr val="002060"/>
                  </a:solidFill>
                </a:ln>
                <a:latin typeface="Arial Black" pitchFamily="34" charset="0"/>
                <a:ea typeface="+mj-ea"/>
                <a:cs typeface="+mj-cs"/>
              </a:rPr>
              <a:t>M</a:t>
            </a:r>
            <a:r>
              <a:rPr kumimoji="0" lang="en-US" sz="4000" b="0" i="0" u="none" strike="noStrike" kern="1200" cap="none" spc="0" normalizeH="0" baseline="0" noProof="0" dirty="0" err="1">
                <a:ln>
                  <a:solidFill>
                    <a:srgbClr val="002060"/>
                  </a:solidFill>
                </a:ln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elatih</a:t>
            </a:r>
            <a:r>
              <a:rPr kumimoji="0" lang="en-US" sz="4000" b="0" i="0" u="none" strike="noStrike" kern="1200" cap="none" spc="0" normalizeH="0" baseline="0" noProof="0" dirty="0">
                <a:ln>
                  <a:solidFill>
                    <a:srgbClr val="002060"/>
                  </a:solidFill>
                </a:ln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solidFill>
                    <a:srgbClr val="002060"/>
                  </a:solidFill>
                </a:ln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kedisiplinan</a:t>
            </a:r>
            <a:endParaRPr kumimoji="0" lang="en-US" sz="4000" b="0" i="0" u="none" strike="noStrike" kern="1200" cap="none" spc="0" normalizeH="0" baseline="0" noProof="0" dirty="0">
              <a:ln>
                <a:solidFill>
                  <a:srgbClr val="002060"/>
                </a:solidFill>
              </a:ln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  <a:p>
            <a:pPr marL="742950" marR="0" lvl="0" indent="-74295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solidFill>
                    <a:srgbClr val="002060"/>
                  </a:solidFill>
                </a:ln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Mencegah</a:t>
            </a:r>
            <a:r>
              <a:rPr kumimoji="0" lang="en-US" sz="4000" b="0" i="0" u="none" strike="noStrike" kern="1200" cap="none" spc="0" normalizeH="0" noProof="0" dirty="0">
                <a:ln>
                  <a:solidFill>
                    <a:srgbClr val="002060"/>
                  </a:solidFill>
                </a:ln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noProof="0" dirty="0" err="1">
                <a:ln>
                  <a:solidFill>
                    <a:srgbClr val="002060"/>
                  </a:solidFill>
                </a:ln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kekacauan</a:t>
            </a:r>
            <a:endParaRPr kumimoji="0" lang="en-US" sz="4000" b="0" i="0" u="none" strike="noStrike" kern="1200" cap="none" spc="0" normalizeH="0" noProof="0" dirty="0">
              <a:ln>
                <a:solidFill>
                  <a:srgbClr val="002060"/>
                </a:solidFill>
              </a:ln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  <a:p>
            <a:pPr marL="742950" marR="0" lvl="0" indent="-74295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000" dirty="0">
                <a:ln>
                  <a:solidFill>
                    <a:srgbClr val="002060"/>
                  </a:solidFill>
                </a:ln>
                <a:latin typeface="Arial Black" pitchFamily="34" charset="0"/>
                <a:ea typeface="+mj-ea"/>
                <a:cs typeface="+mj-cs"/>
              </a:rPr>
              <a:t>3. </a:t>
            </a:r>
            <a:r>
              <a:rPr lang="en-US" sz="4000" baseline="0" dirty="0">
                <a:ln>
                  <a:solidFill>
                    <a:srgbClr val="002060"/>
                  </a:solidFill>
                </a:ln>
                <a:latin typeface="Arial Black" pitchFamily="34" charset="0"/>
                <a:ea typeface="+mj-ea"/>
                <a:cs typeface="+mj-cs"/>
              </a:rPr>
              <a:t> </a:t>
            </a:r>
            <a:r>
              <a:rPr lang="en-US" sz="4000" baseline="0" dirty="0" err="1">
                <a:ln>
                  <a:solidFill>
                    <a:srgbClr val="002060"/>
                  </a:solidFill>
                </a:ln>
                <a:latin typeface="Arial Black" pitchFamily="34" charset="0"/>
                <a:ea typeface="+mj-ea"/>
                <a:cs typeface="+mj-cs"/>
              </a:rPr>
              <a:t>Mempunyai</a:t>
            </a:r>
            <a:r>
              <a:rPr lang="en-US" sz="4000" baseline="0" dirty="0">
                <a:ln>
                  <a:solidFill>
                    <a:srgbClr val="002060"/>
                  </a:solidFill>
                </a:ln>
                <a:latin typeface="Arial Black" pitchFamily="34" charset="0"/>
                <a:ea typeface="+mj-ea"/>
                <a:cs typeface="+mj-cs"/>
              </a:rPr>
              <a:t> </a:t>
            </a:r>
            <a:r>
              <a:rPr lang="en-US" sz="4000" baseline="0" dirty="0" err="1">
                <a:ln>
                  <a:solidFill>
                    <a:srgbClr val="002060"/>
                  </a:solidFill>
                </a:ln>
                <a:latin typeface="Arial Black" pitchFamily="34" charset="0"/>
                <a:ea typeface="+mj-ea"/>
                <a:cs typeface="+mj-cs"/>
              </a:rPr>
              <a:t>banyak</a:t>
            </a:r>
            <a:r>
              <a:rPr lang="en-US" sz="4000" baseline="0" dirty="0">
                <a:ln>
                  <a:solidFill>
                    <a:srgbClr val="002060"/>
                  </a:solidFill>
                </a:ln>
                <a:latin typeface="Arial Black" pitchFamily="34" charset="0"/>
                <a:ea typeface="+mj-ea"/>
                <a:cs typeface="+mj-cs"/>
              </a:rPr>
              <a:t> </a:t>
            </a:r>
            <a:r>
              <a:rPr lang="en-US" sz="4000" baseline="0" dirty="0" err="1">
                <a:ln>
                  <a:solidFill>
                    <a:srgbClr val="002060"/>
                  </a:solidFill>
                </a:ln>
                <a:latin typeface="Arial Black" pitchFamily="34" charset="0"/>
                <a:ea typeface="+mj-ea"/>
                <a:cs typeface="+mj-cs"/>
              </a:rPr>
              <a:t>teman</a:t>
            </a:r>
            <a:endParaRPr lang="en-US" sz="4000" baseline="0" dirty="0">
              <a:ln>
                <a:solidFill>
                  <a:srgbClr val="002060"/>
                </a:solidFill>
              </a:ln>
              <a:latin typeface="Arial Black" pitchFamily="34" charset="0"/>
              <a:ea typeface="+mj-ea"/>
              <a:cs typeface="+mj-cs"/>
            </a:endParaRPr>
          </a:p>
          <a:p>
            <a:pPr marL="742950" marR="0" lvl="0" indent="-74295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000" dirty="0">
                <a:ln>
                  <a:solidFill>
                    <a:srgbClr val="002060"/>
                  </a:solidFill>
                </a:ln>
                <a:latin typeface="Arial Black" pitchFamily="34" charset="0"/>
                <a:ea typeface="+mj-ea"/>
                <a:cs typeface="+mj-cs"/>
              </a:rPr>
              <a:t>4.  </a:t>
            </a:r>
            <a:r>
              <a:rPr lang="en-US" sz="4000" dirty="0" err="1">
                <a:ln>
                  <a:solidFill>
                    <a:srgbClr val="002060"/>
                  </a:solidFill>
                </a:ln>
                <a:latin typeface="Arial Black" pitchFamily="34" charset="0"/>
                <a:ea typeface="+mj-ea"/>
                <a:cs typeface="+mj-cs"/>
              </a:rPr>
              <a:t>Suasana</a:t>
            </a:r>
            <a:r>
              <a:rPr lang="en-US" sz="4000" dirty="0">
                <a:ln>
                  <a:solidFill>
                    <a:srgbClr val="002060"/>
                  </a:solidFill>
                </a:ln>
                <a:latin typeface="Arial Black" pitchFamily="34" charset="0"/>
                <a:ea typeface="+mj-ea"/>
                <a:cs typeface="+mj-cs"/>
              </a:rPr>
              <a:t> </a:t>
            </a:r>
            <a:r>
              <a:rPr lang="en-US" sz="4000" dirty="0" err="1">
                <a:ln>
                  <a:solidFill>
                    <a:srgbClr val="002060"/>
                  </a:solidFill>
                </a:ln>
                <a:latin typeface="Arial Black" pitchFamily="34" charset="0"/>
                <a:ea typeface="+mj-ea"/>
                <a:cs typeface="+mj-cs"/>
              </a:rPr>
              <a:t>belajar</a:t>
            </a:r>
            <a:r>
              <a:rPr lang="en-US" sz="4000" dirty="0">
                <a:ln>
                  <a:solidFill>
                    <a:srgbClr val="002060"/>
                  </a:solidFill>
                </a:ln>
                <a:latin typeface="Arial Black" pitchFamily="34" charset="0"/>
                <a:ea typeface="+mj-ea"/>
                <a:cs typeface="+mj-cs"/>
              </a:rPr>
              <a:t> </a:t>
            </a:r>
            <a:r>
              <a:rPr lang="en-US" sz="4000" dirty="0" err="1">
                <a:ln>
                  <a:solidFill>
                    <a:srgbClr val="002060"/>
                  </a:solidFill>
                </a:ln>
                <a:latin typeface="Arial Black" pitchFamily="34" charset="0"/>
                <a:ea typeface="+mj-ea"/>
                <a:cs typeface="+mj-cs"/>
              </a:rPr>
              <a:t>menjadi</a:t>
            </a:r>
            <a:r>
              <a:rPr lang="en-US" sz="4000" dirty="0">
                <a:ln>
                  <a:solidFill>
                    <a:srgbClr val="002060"/>
                  </a:solidFill>
                </a:ln>
                <a:latin typeface="Arial Black" pitchFamily="34" charset="0"/>
                <a:ea typeface="+mj-ea"/>
                <a:cs typeface="+mj-cs"/>
              </a:rPr>
              <a:t> </a:t>
            </a:r>
            <a:r>
              <a:rPr lang="en-US" sz="4000" dirty="0" err="1">
                <a:ln>
                  <a:solidFill>
                    <a:srgbClr val="002060"/>
                  </a:solidFill>
                </a:ln>
                <a:latin typeface="Arial Black" pitchFamily="34" charset="0"/>
                <a:ea typeface="+mj-ea"/>
                <a:cs typeface="+mj-cs"/>
              </a:rPr>
              <a:t>nyaman</a:t>
            </a:r>
            <a:endParaRPr lang="en-US" sz="4000" dirty="0">
              <a:ln>
                <a:solidFill>
                  <a:srgbClr val="002060"/>
                </a:solidFill>
              </a:ln>
              <a:latin typeface="Arial Black" pitchFamily="34" charset="0"/>
              <a:ea typeface="+mj-ea"/>
              <a:cs typeface="+mj-cs"/>
            </a:endParaRP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solidFill>
                  <a:srgbClr val="FF00FF"/>
                </a:solidFill>
              </a:ln>
              <a:solidFill>
                <a:srgbClr val="FF00FF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90600" y="457200"/>
            <a:ext cx="6172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Manfaat</a:t>
            </a:r>
            <a:r>
              <a:rPr kumimoji="0" lang="en-US" sz="3600" b="0" i="0" u="none" strike="noStrike" kern="1200" cap="none" spc="0" normalizeH="0" noProof="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mematuhi</a:t>
            </a:r>
            <a:r>
              <a:rPr kumimoji="0" lang="en-US" sz="3600" b="0" i="0" u="none" strike="noStrike" kern="1200" cap="none" spc="0" normalizeH="0" noProof="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noProof="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tata</a:t>
            </a:r>
            <a:r>
              <a:rPr kumimoji="0" lang="en-US" sz="3600" b="0" i="0" u="none" strike="noStrike" kern="1200" cap="none" spc="0" normalizeH="0" noProof="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tertib</a:t>
            </a:r>
            <a:endParaRPr kumimoji="0" lang="en-US" sz="3600" b="0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000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620000" cy="1447800"/>
          </a:xfrm>
        </p:spPr>
        <p:txBody>
          <a:bodyPr>
            <a:normAutofit/>
          </a:bodyPr>
          <a:lstStyle/>
          <a:p>
            <a:r>
              <a:rPr lang="en-US" sz="4000" dirty="0" err="1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Akibat</a:t>
            </a:r>
            <a:r>
              <a:rPr lang="en-US" sz="4000" dirty="0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 </a:t>
            </a:r>
            <a:r>
              <a:rPr lang="en-US" sz="4000" dirty="0" err="1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tidak</a:t>
            </a:r>
            <a:r>
              <a:rPr lang="en-US" sz="4000" dirty="0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 </a:t>
            </a:r>
            <a:r>
              <a:rPr lang="en-US" sz="4000" dirty="0" err="1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mematuhi</a:t>
            </a:r>
            <a:r>
              <a:rPr lang="en-US" sz="4000" dirty="0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 </a:t>
            </a:r>
            <a:r>
              <a:rPr lang="en-US" sz="4000" dirty="0" err="1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tata</a:t>
            </a:r>
            <a:r>
              <a:rPr lang="en-US" sz="4000" dirty="0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 </a:t>
            </a:r>
            <a:r>
              <a:rPr lang="en-US" sz="4000" dirty="0" err="1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tertib</a:t>
            </a:r>
            <a:r>
              <a:rPr lang="en-US" sz="4000" dirty="0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 </a:t>
            </a:r>
            <a:r>
              <a:rPr lang="en-US" sz="4000" dirty="0" err="1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di</a:t>
            </a:r>
            <a:r>
              <a:rPr lang="en-US" sz="4000" dirty="0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 </a:t>
            </a:r>
            <a:r>
              <a:rPr lang="en-US" sz="4000" dirty="0" err="1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sekolah</a:t>
            </a:r>
            <a:r>
              <a:rPr lang="en-US" sz="4000" dirty="0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  </a:t>
            </a:r>
          </a:p>
        </p:txBody>
      </p:sp>
      <p:sp>
        <p:nvSpPr>
          <p:cNvPr id="7" name="Rectangle 6"/>
          <p:cNvSpPr/>
          <p:nvPr/>
        </p:nvSpPr>
        <p:spPr>
          <a:xfrm>
            <a:off x="990600" y="1905000"/>
            <a:ext cx="7696200" cy="38100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rgbClr val="FF0000"/>
              </a:solidFill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  <a:latin typeface="Arial Black" pitchFamily="34" charset="0"/>
              </a:rPr>
              <a:t>1. </a:t>
            </a:r>
            <a:r>
              <a:rPr lang="en-US" sz="3600" dirty="0" err="1">
                <a:solidFill>
                  <a:srgbClr val="FF0000"/>
                </a:solidFill>
                <a:latin typeface="Arial Black" pitchFamily="34" charset="0"/>
              </a:rPr>
              <a:t>Ditegur</a:t>
            </a:r>
            <a:r>
              <a:rPr lang="en-US" sz="3600" dirty="0">
                <a:solidFill>
                  <a:srgbClr val="FF0000"/>
                </a:solidFill>
                <a:latin typeface="Arial Black" pitchFamily="34" charset="0"/>
              </a:rPr>
              <a:t> guru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  <a:latin typeface="Arial Black" pitchFamily="34" charset="0"/>
              </a:rPr>
              <a:t>2. </a:t>
            </a:r>
            <a:r>
              <a:rPr lang="en-US" sz="3600" dirty="0" err="1">
                <a:solidFill>
                  <a:srgbClr val="FF0000"/>
                </a:solidFill>
                <a:latin typeface="Arial Black" pitchFamily="34" charset="0"/>
              </a:rPr>
              <a:t>Dijauhi</a:t>
            </a:r>
            <a:r>
              <a:rPr lang="en-US" sz="36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 Black" pitchFamily="34" charset="0"/>
              </a:rPr>
              <a:t>teman</a:t>
            </a:r>
            <a:r>
              <a:rPr lang="en-US" sz="3600" dirty="0"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  <a:latin typeface="Arial Black" pitchFamily="34" charset="0"/>
              </a:rPr>
              <a:t>3. </a:t>
            </a:r>
            <a:r>
              <a:rPr lang="en-US" sz="3600" dirty="0" err="1">
                <a:solidFill>
                  <a:srgbClr val="FF0000"/>
                </a:solidFill>
                <a:latin typeface="Arial Black" pitchFamily="34" charset="0"/>
              </a:rPr>
              <a:t>Terjadi</a:t>
            </a:r>
            <a:r>
              <a:rPr lang="en-US" sz="36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 Black" pitchFamily="34" charset="0"/>
              </a:rPr>
              <a:t>kekacauan</a:t>
            </a:r>
            <a:endParaRPr lang="en-US" sz="3600" dirty="0">
              <a:solidFill>
                <a:srgbClr val="FF0000"/>
              </a:solidFill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  <a:latin typeface="Arial Black" pitchFamily="34" charset="0"/>
              </a:rPr>
              <a:t>4. </a:t>
            </a:r>
            <a:r>
              <a:rPr lang="en-US" sz="3600" dirty="0" err="1">
                <a:solidFill>
                  <a:srgbClr val="FF0000"/>
                </a:solidFill>
                <a:latin typeface="Arial Black" pitchFamily="34" charset="0"/>
              </a:rPr>
              <a:t>Suasana</a:t>
            </a:r>
            <a:r>
              <a:rPr lang="en-US" sz="36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 Black" pitchFamily="34" charset="0"/>
              </a:rPr>
              <a:t>belajar</a:t>
            </a:r>
            <a:r>
              <a:rPr lang="en-US" sz="36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 Black" pitchFamily="34" charset="0"/>
              </a:rPr>
              <a:t>menjadi</a:t>
            </a:r>
            <a:endParaRPr lang="en-US" sz="3600" dirty="0">
              <a:solidFill>
                <a:srgbClr val="FF0000"/>
              </a:solidFill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  <a:latin typeface="Arial Black" pitchFamily="34" charset="0"/>
              </a:rPr>
              <a:t>    </a:t>
            </a:r>
            <a:r>
              <a:rPr lang="en-US" sz="3600" dirty="0" err="1">
                <a:solidFill>
                  <a:srgbClr val="FF0000"/>
                </a:solidFill>
                <a:latin typeface="Arial Black" pitchFamily="34" charset="0"/>
              </a:rPr>
              <a:t>tidak</a:t>
            </a:r>
            <a:r>
              <a:rPr lang="en-US" sz="36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 Black" pitchFamily="34" charset="0"/>
              </a:rPr>
              <a:t>nyaman</a:t>
            </a:r>
            <a:endParaRPr lang="en-US" sz="3600" dirty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endParaRPr lang="en-US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</TotalTime>
  <Words>149</Words>
  <Application>Microsoft Office PowerPoint</Application>
  <PresentationFormat>Tampilan Layar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3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Office Theme</vt:lpstr>
      <vt:lpstr>Presentasi PowerPoint</vt:lpstr>
      <vt:lpstr>Presentasi PowerPoint</vt:lpstr>
      <vt:lpstr>Contoh tata tertib  di sekolah</vt:lpstr>
      <vt:lpstr>7. Membuang sampah pada tempatnya</vt:lpstr>
      <vt:lpstr>Presentasi PowerPoint</vt:lpstr>
      <vt:lpstr>Akibat tidak mematuhi tata tertib di sekolah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ASUS</dc:creator>
  <cp:lastModifiedBy>62821</cp:lastModifiedBy>
  <cp:revision>25</cp:revision>
  <dcterms:created xsi:type="dcterms:W3CDTF">2020-07-14T15:41:14Z</dcterms:created>
  <dcterms:modified xsi:type="dcterms:W3CDTF">2020-08-06T00:24:13Z</dcterms:modified>
</cp:coreProperties>
</file>