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5" r:id="rId2"/>
    <p:sldId id="267" r:id="rId3"/>
    <p:sldId id="270" r:id="rId4"/>
    <p:sldId id="258" r:id="rId5"/>
    <p:sldId id="268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60" r:id="rId14"/>
    <p:sldId id="262" r:id="rId15"/>
    <p:sldId id="269" r:id="rId16"/>
    <p:sldId id="279" r:id="rId17"/>
    <p:sldId id="280" r:id="rId18"/>
    <p:sldId id="281" r:id="rId19"/>
    <p:sldId id="282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6E5F"/>
    <a:srgbClr val="F8E2D8"/>
    <a:srgbClr val="BC96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DB0DE-62D7-49D6-A71E-E2780B64AB6F}" type="datetimeFigureOut">
              <a:rPr lang="en-ID" smtClean="0"/>
              <a:t>05/08/2020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68BDF-8568-46A2-8109-EC7A956117A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0951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7312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1493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8667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2187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2802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7136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1265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4495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8155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23674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77cf0412cd_0_1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77cf0412cd_0_1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5849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77cf0412cd_0_18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" name="Google Shape;1233;g77cf0412cd_0_18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1363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" name="Google Shape;2938;g77cf0412cd_0_3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9" name="Google Shape;2939;g77cf0412cd_0_3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6084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597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495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5098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7325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0917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3283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AF97-09A5-4B65-8378-125FED4209B5}" type="datetimeFigureOut">
              <a:rPr lang="en-ID" smtClean="0"/>
              <a:t>05/08/2020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9FA8-2565-4A85-A908-3E55E06E755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70563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AF97-09A5-4B65-8378-125FED4209B5}" type="datetimeFigureOut">
              <a:rPr lang="en-ID" smtClean="0"/>
              <a:t>05/08/2020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9FA8-2565-4A85-A908-3E55E06E755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551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AF97-09A5-4B65-8378-125FED4209B5}" type="datetimeFigureOut">
              <a:rPr lang="en-ID" smtClean="0"/>
              <a:t>05/08/2020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9FA8-2565-4A85-A908-3E55E06E755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31806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6" descr="2.png"/>
          <p:cNvPicPr preferRelativeResize="0"/>
          <p:nvPr/>
        </p:nvPicPr>
        <p:blipFill rotWithShape="1">
          <a:blip r:embed="rId2">
            <a:alphaModFix/>
          </a:blip>
          <a:srcRect r="34288" b="26905"/>
          <a:stretch/>
        </p:blipFill>
        <p:spPr>
          <a:xfrm rot="-5400000">
            <a:off x="8708902" y="-657534"/>
            <a:ext cx="2850967" cy="41406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54;p6"/>
          <p:cNvGrpSpPr/>
          <p:nvPr/>
        </p:nvGrpSpPr>
        <p:grpSpPr>
          <a:xfrm>
            <a:off x="820300" y="775000"/>
            <a:ext cx="10551200" cy="5308000"/>
            <a:chOff x="615225" y="581250"/>
            <a:chExt cx="7913400" cy="3981000"/>
          </a:xfrm>
        </p:grpSpPr>
        <p:sp>
          <p:nvSpPr>
            <p:cNvPr id="55" name="Google Shape;55;p6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1668800" y="1392233"/>
            <a:ext cx="8854400" cy="12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1"/>
          </p:nvPr>
        </p:nvSpPr>
        <p:spPr>
          <a:xfrm>
            <a:off x="1588867" y="2821032"/>
            <a:ext cx="4375600" cy="28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SzPts val="1400"/>
              <a:buChar char="◉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body" idx="2"/>
          </p:nvPr>
        </p:nvSpPr>
        <p:spPr>
          <a:xfrm>
            <a:off x="6227733" y="2821032"/>
            <a:ext cx="4375600" cy="28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SzPts val="1400"/>
              <a:buChar char="◉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60" name="Google Shape;60;p6" descr="7.png"/>
          <p:cNvPicPr preferRelativeResize="0"/>
          <p:nvPr/>
        </p:nvPicPr>
        <p:blipFill rotWithShape="1">
          <a:blip r:embed="rId3">
            <a:alphaModFix/>
          </a:blip>
          <a:srcRect l="57520" b="21764"/>
          <a:stretch/>
        </p:blipFill>
        <p:spPr>
          <a:xfrm>
            <a:off x="0" y="3174101"/>
            <a:ext cx="2038533" cy="368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6" descr="11.png"/>
          <p:cNvPicPr preferRelativeResize="0"/>
          <p:nvPr/>
        </p:nvPicPr>
        <p:blipFill rotWithShape="1">
          <a:blip r:embed="rId4">
            <a:alphaModFix/>
          </a:blip>
          <a:srcRect r="35069" b="72214"/>
          <a:stretch/>
        </p:blipFill>
        <p:spPr>
          <a:xfrm>
            <a:off x="9340900" y="4606944"/>
            <a:ext cx="2863800" cy="2251067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6"/>
          <p:cNvSpPr txBox="1">
            <a:spLocks noGrp="1"/>
          </p:cNvSpPr>
          <p:nvPr>
            <p:ph type="sldNum" idx="12"/>
          </p:nvPr>
        </p:nvSpPr>
        <p:spPr>
          <a:xfrm>
            <a:off x="5730200" y="5520333"/>
            <a:ext cx="731600" cy="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55497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 descr="11.png"/>
          <p:cNvPicPr preferRelativeResize="0"/>
          <p:nvPr/>
        </p:nvPicPr>
        <p:blipFill rotWithShape="1">
          <a:blip r:embed="rId2">
            <a:alphaModFix/>
          </a:blip>
          <a:srcRect r="35069" b="17702"/>
          <a:stretch/>
        </p:blipFill>
        <p:spPr>
          <a:xfrm rot="5400000">
            <a:off x="1901849" y="2092350"/>
            <a:ext cx="2863800" cy="666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 descr="4.png"/>
          <p:cNvPicPr preferRelativeResize="0"/>
          <p:nvPr/>
        </p:nvPicPr>
        <p:blipFill rotWithShape="1">
          <a:blip r:embed="rId3">
            <a:alphaModFix/>
          </a:blip>
          <a:srcRect r="26809"/>
          <a:stretch/>
        </p:blipFill>
        <p:spPr>
          <a:xfrm rot="-5400000">
            <a:off x="7426049" y="-1330050"/>
            <a:ext cx="3448600" cy="6083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oogle Shape;23;p3"/>
          <p:cNvGrpSpPr/>
          <p:nvPr/>
        </p:nvGrpSpPr>
        <p:grpSpPr>
          <a:xfrm>
            <a:off x="2184224" y="1461155"/>
            <a:ext cx="7823715" cy="3935883"/>
            <a:chOff x="615225" y="581250"/>
            <a:chExt cx="7913400" cy="3981000"/>
          </a:xfrm>
        </p:grpSpPr>
        <p:sp>
          <p:nvSpPr>
            <p:cNvPr id="24" name="Google Shape;24;p3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2565400" y="2212733"/>
            <a:ext cx="70612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914400" y="3888337"/>
            <a:ext cx="10363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28" name="Google Shape;28;p3" descr="3.png"/>
          <p:cNvPicPr preferRelativeResize="0"/>
          <p:nvPr/>
        </p:nvPicPr>
        <p:blipFill rotWithShape="1">
          <a:blip r:embed="rId4">
            <a:alphaModFix/>
          </a:blip>
          <a:srcRect r="17197" b="18533"/>
          <a:stretch/>
        </p:blipFill>
        <p:spPr>
          <a:xfrm>
            <a:off x="8216901" y="2838267"/>
            <a:ext cx="3975100" cy="4019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 descr="7.png"/>
          <p:cNvPicPr preferRelativeResize="0"/>
          <p:nvPr/>
        </p:nvPicPr>
        <p:blipFill rotWithShape="1">
          <a:blip r:embed="rId5">
            <a:alphaModFix/>
          </a:blip>
          <a:srcRect l="49259" b="18374"/>
          <a:stretch/>
        </p:blipFill>
        <p:spPr>
          <a:xfrm rot="5400000">
            <a:off x="804233" y="-829635"/>
            <a:ext cx="2823832" cy="4457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0773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4" descr="3.png"/>
          <p:cNvPicPr preferRelativeResize="0"/>
          <p:nvPr/>
        </p:nvPicPr>
        <p:blipFill rotWithShape="1">
          <a:blip r:embed="rId2">
            <a:alphaModFix/>
          </a:blip>
          <a:srcRect r="17197" b="18533"/>
          <a:stretch/>
        </p:blipFill>
        <p:spPr>
          <a:xfrm>
            <a:off x="8216901" y="2838267"/>
            <a:ext cx="3975100" cy="4019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4" descr="7.png"/>
          <p:cNvPicPr preferRelativeResize="0"/>
          <p:nvPr/>
        </p:nvPicPr>
        <p:blipFill rotWithShape="1">
          <a:blip r:embed="rId3">
            <a:alphaModFix/>
          </a:blip>
          <a:srcRect l="49259" b="18374"/>
          <a:stretch/>
        </p:blipFill>
        <p:spPr>
          <a:xfrm rot="5400000">
            <a:off x="804233" y="-829635"/>
            <a:ext cx="2823832" cy="44577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oogle Shape;33;p4"/>
          <p:cNvGrpSpPr/>
          <p:nvPr/>
        </p:nvGrpSpPr>
        <p:grpSpPr>
          <a:xfrm>
            <a:off x="2184224" y="1461059"/>
            <a:ext cx="7823715" cy="3935883"/>
            <a:chOff x="615225" y="581250"/>
            <a:chExt cx="7913400" cy="3981000"/>
          </a:xfrm>
        </p:grpSpPr>
        <p:sp>
          <p:nvSpPr>
            <p:cNvPr id="34" name="Google Shape;34;p4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4"/>
          <p:cNvSpPr/>
          <p:nvPr/>
        </p:nvSpPr>
        <p:spPr>
          <a:xfrm>
            <a:off x="5702000" y="4938464"/>
            <a:ext cx="788000" cy="788000"/>
          </a:xfrm>
          <a:prstGeom prst="ellipse">
            <a:avLst/>
          </a:prstGeom>
          <a:solidFill>
            <a:srgbClr val="231F1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667200" y="1552133"/>
            <a:ext cx="4857600" cy="3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 algn="ctr" rtl="0">
              <a:spcBef>
                <a:spcPts val="80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◉"/>
              <a:defRPr sz="24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1219170" lvl="1" indent="-457189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◎"/>
              <a:defRPr sz="24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828754" lvl="2" indent="-457189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○"/>
              <a:defRPr sz="24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2438339" lvl="3" indent="-457189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●"/>
              <a:defRPr sz="24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3047924" lvl="4" indent="-457189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○"/>
              <a:defRPr sz="24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3657509" lvl="5" indent="-457189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■"/>
              <a:defRPr sz="24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4267093" lvl="6" indent="-457189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●"/>
              <a:defRPr sz="24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4876678" lvl="7" indent="-457189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○"/>
              <a:defRPr sz="24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5486263" lvl="8" indent="-457189" algn="ctr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■"/>
              <a:defRPr sz="24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/>
          <p:nvPr/>
        </p:nvSpPr>
        <p:spPr>
          <a:xfrm>
            <a:off x="4791200" y="4997696"/>
            <a:ext cx="26096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”</a:t>
            </a:r>
            <a:endParaRPr sz="48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9" name="Google Shape;39;p4" descr="10.png"/>
          <p:cNvPicPr preferRelativeResize="0"/>
          <p:nvPr/>
        </p:nvPicPr>
        <p:blipFill rotWithShape="1">
          <a:blip r:embed="rId4">
            <a:alphaModFix/>
          </a:blip>
          <a:srcRect l="17184" b="50541"/>
          <a:stretch/>
        </p:blipFill>
        <p:spPr>
          <a:xfrm>
            <a:off x="-12700" y="3466167"/>
            <a:ext cx="4184267" cy="3391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" descr="2.png"/>
          <p:cNvPicPr preferRelativeResize="0"/>
          <p:nvPr/>
        </p:nvPicPr>
        <p:blipFill rotWithShape="1">
          <a:blip r:embed="rId5">
            <a:alphaModFix/>
          </a:blip>
          <a:srcRect r="34288" b="26905"/>
          <a:stretch/>
        </p:blipFill>
        <p:spPr>
          <a:xfrm rot="-5400000">
            <a:off x="8708902" y="-657534"/>
            <a:ext cx="2850967" cy="414063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4"/>
          <p:cNvSpPr txBox="1">
            <a:spLocks noGrp="1"/>
          </p:cNvSpPr>
          <p:nvPr>
            <p:ph type="sldNum" idx="12"/>
          </p:nvPr>
        </p:nvSpPr>
        <p:spPr>
          <a:xfrm>
            <a:off x="5730200" y="5723533"/>
            <a:ext cx="731600" cy="3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06470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1">
  <p:cSld name="Section Header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/>
          <p:nvPr/>
        </p:nvSpPr>
        <p:spPr>
          <a:xfrm>
            <a:off x="-1600" y="3429000"/>
            <a:ext cx="12213200" cy="246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5" name="Google Shape;105;p22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106" name="Google Shape;106;p22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2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1"/>
          </p:nvPr>
        </p:nvSpPr>
        <p:spPr>
          <a:xfrm>
            <a:off x="961200" y="1727108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7001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2.png"/>
          <p:cNvPicPr preferRelativeResize="0"/>
          <p:nvPr/>
        </p:nvPicPr>
        <p:blipFill rotWithShape="1">
          <a:blip r:embed="rId2">
            <a:alphaModFix/>
          </a:blip>
          <a:srcRect l="45142" b="9288"/>
          <a:stretch/>
        </p:blipFill>
        <p:spPr>
          <a:xfrm rot="5400000">
            <a:off x="1422399" y="-1447800"/>
            <a:ext cx="2476501" cy="5346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 descr="11.png"/>
          <p:cNvPicPr preferRelativeResize="0"/>
          <p:nvPr/>
        </p:nvPicPr>
        <p:blipFill rotWithShape="1">
          <a:blip r:embed="rId3">
            <a:alphaModFix/>
          </a:blip>
          <a:srcRect r="35069" b="2780"/>
          <a:stretch/>
        </p:blipFill>
        <p:spPr>
          <a:xfrm rot="5400000">
            <a:off x="3062018" y="2909617"/>
            <a:ext cx="2105567" cy="57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 descr="7.png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7501858" y="3308633"/>
            <a:ext cx="4690143" cy="3549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4.png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7286767" y="-1368566"/>
            <a:ext cx="3549367" cy="6261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oogle Shape;14;p2"/>
          <p:cNvGrpSpPr/>
          <p:nvPr/>
        </p:nvGrpSpPr>
        <p:grpSpPr>
          <a:xfrm>
            <a:off x="2184224" y="1461155"/>
            <a:ext cx="7823715" cy="3935883"/>
            <a:chOff x="615225" y="581250"/>
            <a:chExt cx="7913400" cy="3981000"/>
          </a:xfrm>
        </p:grpSpPr>
        <p:sp>
          <p:nvSpPr>
            <p:cNvPr id="15" name="Google Shape;15;p2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616200" y="1562033"/>
            <a:ext cx="6959600" cy="37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pic>
        <p:nvPicPr>
          <p:cNvPr id="18" name="Google Shape;18;p2" descr="1.png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1" y="1612901"/>
            <a:ext cx="3381967" cy="52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 descr="8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51375">
            <a:off x="9480223" y="3641271"/>
            <a:ext cx="1294029" cy="1847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263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9">
  <p:cSld name="Title and Body9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3" name="Google Shape;173;p32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74" name="Google Shape;174;p32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32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6" name="Google Shape;176;p32">
            <a:hlinkClick r:id="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2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5004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3">
  <p:cSld name="Title and Body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8" name="Google Shape;98;p21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99" name="Google Shape;99;p2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" name="Google Shape;101;p21">
            <a:hlinkClick r:id="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8304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AF97-09A5-4B65-8378-125FED4209B5}" type="datetimeFigureOut">
              <a:rPr lang="en-ID" smtClean="0"/>
              <a:t>05/08/2020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9FA8-2565-4A85-A908-3E55E06E755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82773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AF97-09A5-4B65-8378-125FED4209B5}" type="datetimeFigureOut">
              <a:rPr lang="en-ID" smtClean="0"/>
              <a:t>05/08/2020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9FA8-2565-4A85-A908-3E55E06E755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01062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AF97-09A5-4B65-8378-125FED4209B5}" type="datetimeFigureOut">
              <a:rPr lang="en-ID" smtClean="0"/>
              <a:t>05/08/2020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9FA8-2565-4A85-A908-3E55E06E755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6831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AF97-09A5-4B65-8378-125FED4209B5}" type="datetimeFigureOut">
              <a:rPr lang="en-ID" smtClean="0"/>
              <a:t>05/08/2020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9FA8-2565-4A85-A908-3E55E06E755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5323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AF97-09A5-4B65-8378-125FED4209B5}" type="datetimeFigureOut">
              <a:rPr lang="en-ID" smtClean="0"/>
              <a:t>05/08/2020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9FA8-2565-4A85-A908-3E55E06E755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393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AF97-09A5-4B65-8378-125FED4209B5}" type="datetimeFigureOut">
              <a:rPr lang="en-ID" smtClean="0"/>
              <a:t>05/08/2020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9FA8-2565-4A85-A908-3E55E06E755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35992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AF97-09A5-4B65-8378-125FED4209B5}" type="datetimeFigureOut">
              <a:rPr lang="en-ID" smtClean="0"/>
              <a:t>05/08/2020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9FA8-2565-4A85-A908-3E55E06E755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3576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AF97-09A5-4B65-8378-125FED4209B5}" type="datetimeFigureOut">
              <a:rPr lang="en-ID" smtClean="0"/>
              <a:t>05/08/2020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9FA8-2565-4A85-A908-3E55E06E755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7773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AAF97-09A5-4B65-8378-125FED4209B5}" type="datetimeFigureOut">
              <a:rPr lang="en-ID" smtClean="0"/>
              <a:t>05/08/2020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B9FA8-2565-4A85-A908-3E55E06E755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931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7" r:id="rId15"/>
    <p:sldLayoutId id="2147483668" r:id="rId16"/>
    <p:sldLayoutId id="2147483669" r:id="rId17"/>
    <p:sldLayoutId id="214748367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973;p37"/>
          <p:cNvGrpSpPr/>
          <p:nvPr/>
        </p:nvGrpSpPr>
        <p:grpSpPr>
          <a:xfrm flipH="1">
            <a:off x="4038648" y="2846230"/>
            <a:ext cx="3366704" cy="2936383"/>
            <a:chOff x="2062875" y="1879850"/>
            <a:chExt cx="1394525" cy="1174325"/>
          </a:xfrm>
        </p:grpSpPr>
        <p:sp>
          <p:nvSpPr>
            <p:cNvPr id="5" name="Google Shape;974;p37"/>
            <p:cNvSpPr/>
            <p:nvPr/>
          </p:nvSpPr>
          <p:spPr>
            <a:xfrm>
              <a:off x="2098525" y="2337475"/>
              <a:ext cx="969350" cy="705875"/>
            </a:xfrm>
            <a:custGeom>
              <a:avLst/>
              <a:gdLst/>
              <a:ahLst/>
              <a:cxnLst/>
              <a:rect l="l" t="t" r="r" b="b"/>
              <a:pathLst>
                <a:path w="38774" h="28235" extrusionOk="0">
                  <a:moveTo>
                    <a:pt x="15505" y="1"/>
                  </a:moveTo>
                  <a:lnTo>
                    <a:pt x="12195" y="153"/>
                  </a:lnTo>
                  <a:lnTo>
                    <a:pt x="11559" y="204"/>
                  </a:lnTo>
                  <a:lnTo>
                    <a:pt x="10107" y="586"/>
                  </a:lnTo>
                  <a:lnTo>
                    <a:pt x="8529" y="1248"/>
                  </a:lnTo>
                  <a:lnTo>
                    <a:pt x="6950" y="2190"/>
                  </a:lnTo>
                  <a:lnTo>
                    <a:pt x="5474" y="3412"/>
                  </a:lnTo>
                  <a:lnTo>
                    <a:pt x="4201" y="4838"/>
                  </a:lnTo>
                  <a:lnTo>
                    <a:pt x="3463" y="6085"/>
                  </a:lnTo>
                  <a:lnTo>
                    <a:pt x="3081" y="6976"/>
                  </a:lnTo>
                  <a:lnTo>
                    <a:pt x="2826" y="7944"/>
                  </a:lnTo>
                  <a:lnTo>
                    <a:pt x="2699" y="8937"/>
                  </a:lnTo>
                  <a:lnTo>
                    <a:pt x="2699" y="9446"/>
                  </a:lnTo>
                  <a:lnTo>
                    <a:pt x="2724" y="10286"/>
                  </a:lnTo>
                  <a:lnTo>
                    <a:pt x="3055" y="11534"/>
                  </a:lnTo>
                  <a:lnTo>
                    <a:pt x="3463" y="12501"/>
                  </a:lnTo>
                  <a:lnTo>
                    <a:pt x="3666" y="13570"/>
                  </a:lnTo>
                  <a:lnTo>
                    <a:pt x="3590" y="14232"/>
                  </a:lnTo>
                  <a:lnTo>
                    <a:pt x="3412" y="15021"/>
                  </a:lnTo>
                  <a:lnTo>
                    <a:pt x="2826" y="16091"/>
                  </a:lnTo>
                  <a:lnTo>
                    <a:pt x="2088" y="16905"/>
                  </a:lnTo>
                  <a:lnTo>
                    <a:pt x="1273" y="17796"/>
                  </a:lnTo>
                  <a:lnTo>
                    <a:pt x="917" y="18407"/>
                  </a:lnTo>
                  <a:lnTo>
                    <a:pt x="637" y="18942"/>
                  </a:lnTo>
                  <a:lnTo>
                    <a:pt x="255" y="20062"/>
                  </a:lnTo>
                  <a:lnTo>
                    <a:pt x="26" y="21208"/>
                  </a:lnTo>
                  <a:lnTo>
                    <a:pt x="0" y="22379"/>
                  </a:lnTo>
                  <a:lnTo>
                    <a:pt x="178" y="23525"/>
                  </a:lnTo>
                  <a:lnTo>
                    <a:pt x="560" y="24619"/>
                  </a:lnTo>
                  <a:lnTo>
                    <a:pt x="1197" y="25587"/>
                  </a:lnTo>
                  <a:lnTo>
                    <a:pt x="2037" y="26427"/>
                  </a:lnTo>
                  <a:lnTo>
                    <a:pt x="2572" y="26783"/>
                  </a:lnTo>
                  <a:lnTo>
                    <a:pt x="2902" y="26962"/>
                  </a:lnTo>
                  <a:lnTo>
                    <a:pt x="4048" y="27292"/>
                  </a:lnTo>
                  <a:lnTo>
                    <a:pt x="6518" y="27674"/>
                  </a:lnTo>
                  <a:lnTo>
                    <a:pt x="11100" y="28056"/>
                  </a:lnTo>
                  <a:lnTo>
                    <a:pt x="16548" y="28234"/>
                  </a:lnTo>
                  <a:lnTo>
                    <a:pt x="22251" y="28234"/>
                  </a:lnTo>
                  <a:lnTo>
                    <a:pt x="27674" y="28056"/>
                  </a:lnTo>
                  <a:lnTo>
                    <a:pt x="32257" y="27674"/>
                  </a:lnTo>
                  <a:lnTo>
                    <a:pt x="34752" y="27292"/>
                  </a:lnTo>
                  <a:lnTo>
                    <a:pt x="35872" y="26962"/>
                  </a:lnTo>
                  <a:lnTo>
                    <a:pt x="36228" y="26783"/>
                  </a:lnTo>
                  <a:lnTo>
                    <a:pt x="36763" y="26427"/>
                  </a:lnTo>
                  <a:lnTo>
                    <a:pt x="37603" y="25587"/>
                  </a:lnTo>
                  <a:lnTo>
                    <a:pt x="38214" y="24619"/>
                  </a:lnTo>
                  <a:lnTo>
                    <a:pt x="38621" y="23525"/>
                  </a:lnTo>
                  <a:lnTo>
                    <a:pt x="38774" y="22379"/>
                  </a:lnTo>
                  <a:lnTo>
                    <a:pt x="38749" y="21208"/>
                  </a:lnTo>
                  <a:lnTo>
                    <a:pt x="38545" y="20062"/>
                  </a:lnTo>
                  <a:lnTo>
                    <a:pt x="38138" y="18942"/>
                  </a:lnTo>
                  <a:lnTo>
                    <a:pt x="37883" y="18407"/>
                  </a:lnTo>
                  <a:lnTo>
                    <a:pt x="37527" y="17796"/>
                  </a:lnTo>
                  <a:lnTo>
                    <a:pt x="36712" y="16905"/>
                  </a:lnTo>
                  <a:lnTo>
                    <a:pt x="35948" y="16091"/>
                  </a:lnTo>
                  <a:lnTo>
                    <a:pt x="35388" y="15021"/>
                  </a:lnTo>
                  <a:lnTo>
                    <a:pt x="35210" y="14232"/>
                  </a:lnTo>
                  <a:lnTo>
                    <a:pt x="35133" y="13570"/>
                  </a:lnTo>
                  <a:lnTo>
                    <a:pt x="35337" y="12501"/>
                  </a:lnTo>
                  <a:lnTo>
                    <a:pt x="35719" y="11534"/>
                  </a:lnTo>
                  <a:lnTo>
                    <a:pt x="36050" y="10286"/>
                  </a:lnTo>
                  <a:lnTo>
                    <a:pt x="36101" y="9446"/>
                  </a:lnTo>
                  <a:lnTo>
                    <a:pt x="36101" y="8937"/>
                  </a:lnTo>
                  <a:lnTo>
                    <a:pt x="35974" y="7944"/>
                  </a:lnTo>
                  <a:lnTo>
                    <a:pt x="35693" y="6976"/>
                  </a:lnTo>
                  <a:lnTo>
                    <a:pt x="35337" y="6085"/>
                  </a:lnTo>
                  <a:lnTo>
                    <a:pt x="34599" y="4838"/>
                  </a:lnTo>
                  <a:lnTo>
                    <a:pt x="33326" y="3412"/>
                  </a:lnTo>
                  <a:lnTo>
                    <a:pt x="31849" y="2190"/>
                  </a:lnTo>
                  <a:lnTo>
                    <a:pt x="30271" y="1248"/>
                  </a:lnTo>
                  <a:lnTo>
                    <a:pt x="28692" y="586"/>
                  </a:lnTo>
                  <a:lnTo>
                    <a:pt x="27241" y="204"/>
                  </a:lnTo>
                  <a:lnTo>
                    <a:pt x="26605" y="153"/>
                  </a:lnTo>
                  <a:lnTo>
                    <a:pt x="23295" y="1"/>
                  </a:lnTo>
                  <a:close/>
                </a:path>
              </a:pathLst>
            </a:custGeom>
            <a:solidFill>
              <a:srgbClr val="BC9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75;p37"/>
            <p:cNvSpPr/>
            <p:nvPr/>
          </p:nvSpPr>
          <p:spPr>
            <a:xfrm>
              <a:off x="2177450" y="2352125"/>
              <a:ext cx="68125" cy="190950"/>
            </a:xfrm>
            <a:custGeom>
              <a:avLst/>
              <a:gdLst/>
              <a:ahLst/>
              <a:cxnLst/>
              <a:rect l="l" t="t" r="r" b="b"/>
              <a:pathLst>
                <a:path w="2725" h="7638" extrusionOk="0">
                  <a:moveTo>
                    <a:pt x="2724" y="0"/>
                  </a:moveTo>
                  <a:lnTo>
                    <a:pt x="2164" y="26"/>
                  </a:lnTo>
                  <a:lnTo>
                    <a:pt x="1197" y="433"/>
                  </a:lnTo>
                  <a:lnTo>
                    <a:pt x="458" y="1197"/>
                  </a:lnTo>
                  <a:lnTo>
                    <a:pt x="26" y="2164"/>
                  </a:lnTo>
                  <a:lnTo>
                    <a:pt x="0" y="2724"/>
                  </a:lnTo>
                  <a:lnTo>
                    <a:pt x="0" y="4914"/>
                  </a:lnTo>
                  <a:lnTo>
                    <a:pt x="26" y="5448"/>
                  </a:lnTo>
                  <a:lnTo>
                    <a:pt x="458" y="6441"/>
                  </a:lnTo>
                  <a:lnTo>
                    <a:pt x="1197" y="7180"/>
                  </a:lnTo>
                  <a:lnTo>
                    <a:pt x="2164" y="7587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76;p37"/>
            <p:cNvSpPr/>
            <p:nvPr/>
          </p:nvSpPr>
          <p:spPr>
            <a:xfrm>
              <a:off x="2922100" y="2352125"/>
              <a:ext cx="68150" cy="190950"/>
            </a:xfrm>
            <a:custGeom>
              <a:avLst/>
              <a:gdLst/>
              <a:ahLst/>
              <a:cxnLst/>
              <a:rect l="l" t="t" r="r" b="b"/>
              <a:pathLst>
                <a:path w="2726" h="7638" extrusionOk="0">
                  <a:moveTo>
                    <a:pt x="1" y="0"/>
                  </a:moveTo>
                  <a:lnTo>
                    <a:pt x="1" y="7638"/>
                  </a:lnTo>
                  <a:lnTo>
                    <a:pt x="561" y="7587"/>
                  </a:lnTo>
                  <a:lnTo>
                    <a:pt x="1528" y="7180"/>
                  </a:lnTo>
                  <a:lnTo>
                    <a:pt x="2267" y="6441"/>
                  </a:lnTo>
                  <a:lnTo>
                    <a:pt x="2700" y="5448"/>
                  </a:lnTo>
                  <a:lnTo>
                    <a:pt x="2725" y="4914"/>
                  </a:lnTo>
                  <a:lnTo>
                    <a:pt x="2725" y="2724"/>
                  </a:lnTo>
                  <a:lnTo>
                    <a:pt x="2700" y="2164"/>
                  </a:lnTo>
                  <a:lnTo>
                    <a:pt x="2267" y="1197"/>
                  </a:lnTo>
                  <a:lnTo>
                    <a:pt x="1528" y="433"/>
                  </a:lnTo>
                  <a:lnTo>
                    <a:pt x="561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77;p37"/>
            <p:cNvSpPr/>
            <p:nvPr/>
          </p:nvSpPr>
          <p:spPr>
            <a:xfrm>
              <a:off x="2479125" y="2740375"/>
              <a:ext cx="210050" cy="263525"/>
            </a:xfrm>
            <a:custGeom>
              <a:avLst/>
              <a:gdLst/>
              <a:ahLst/>
              <a:cxnLst/>
              <a:rect l="l" t="t" r="r" b="b"/>
              <a:pathLst>
                <a:path w="8402" h="10541" extrusionOk="0">
                  <a:moveTo>
                    <a:pt x="1" y="0"/>
                  </a:moveTo>
                  <a:lnTo>
                    <a:pt x="1" y="10540"/>
                  </a:lnTo>
                  <a:lnTo>
                    <a:pt x="8402" y="10540"/>
                  </a:lnTo>
                  <a:lnTo>
                    <a:pt x="8402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78;p37"/>
            <p:cNvSpPr/>
            <p:nvPr/>
          </p:nvSpPr>
          <p:spPr>
            <a:xfrm>
              <a:off x="2233450" y="1924400"/>
              <a:ext cx="700775" cy="875825"/>
            </a:xfrm>
            <a:custGeom>
              <a:avLst/>
              <a:gdLst/>
              <a:ahLst/>
              <a:cxnLst/>
              <a:rect l="l" t="t" r="r" b="b"/>
              <a:pathLst>
                <a:path w="28031" h="35033" extrusionOk="0">
                  <a:moveTo>
                    <a:pt x="14028" y="1"/>
                  </a:moveTo>
                  <a:lnTo>
                    <a:pt x="13290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191" y="867"/>
                  </a:lnTo>
                  <a:lnTo>
                    <a:pt x="7944" y="1401"/>
                  </a:lnTo>
                  <a:lnTo>
                    <a:pt x="6747" y="2038"/>
                  </a:lnTo>
                  <a:lnTo>
                    <a:pt x="5627" y="2801"/>
                  </a:lnTo>
                  <a:lnTo>
                    <a:pt x="4583" y="3642"/>
                  </a:lnTo>
                  <a:lnTo>
                    <a:pt x="3641" y="4609"/>
                  </a:lnTo>
                  <a:lnTo>
                    <a:pt x="2775" y="5653"/>
                  </a:lnTo>
                  <a:lnTo>
                    <a:pt x="2012" y="6773"/>
                  </a:lnTo>
                  <a:lnTo>
                    <a:pt x="1375" y="7944"/>
                  </a:lnTo>
                  <a:lnTo>
                    <a:pt x="841" y="9217"/>
                  </a:lnTo>
                  <a:lnTo>
                    <a:pt x="433" y="10541"/>
                  </a:lnTo>
                  <a:lnTo>
                    <a:pt x="153" y="11890"/>
                  </a:lnTo>
                  <a:lnTo>
                    <a:pt x="0" y="13316"/>
                  </a:lnTo>
                  <a:lnTo>
                    <a:pt x="0" y="14029"/>
                  </a:lnTo>
                  <a:lnTo>
                    <a:pt x="0" y="21004"/>
                  </a:lnTo>
                  <a:lnTo>
                    <a:pt x="0" y="21743"/>
                  </a:lnTo>
                  <a:lnTo>
                    <a:pt x="153" y="23143"/>
                  </a:lnTo>
                  <a:lnTo>
                    <a:pt x="433" y="24518"/>
                  </a:lnTo>
                  <a:lnTo>
                    <a:pt x="841" y="25842"/>
                  </a:lnTo>
                  <a:lnTo>
                    <a:pt x="1375" y="27089"/>
                  </a:lnTo>
                  <a:lnTo>
                    <a:pt x="2012" y="28286"/>
                  </a:lnTo>
                  <a:lnTo>
                    <a:pt x="2775" y="29406"/>
                  </a:lnTo>
                  <a:lnTo>
                    <a:pt x="3641" y="30450"/>
                  </a:lnTo>
                  <a:lnTo>
                    <a:pt x="4583" y="31392"/>
                  </a:lnTo>
                  <a:lnTo>
                    <a:pt x="5627" y="32257"/>
                  </a:lnTo>
                  <a:lnTo>
                    <a:pt x="6747" y="33021"/>
                  </a:lnTo>
                  <a:lnTo>
                    <a:pt x="7944" y="33657"/>
                  </a:lnTo>
                  <a:lnTo>
                    <a:pt x="9191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32"/>
                  </a:lnTo>
                  <a:lnTo>
                    <a:pt x="14741" y="35032"/>
                  </a:lnTo>
                  <a:lnTo>
                    <a:pt x="16167" y="34879"/>
                  </a:lnTo>
                  <a:lnTo>
                    <a:pt x="17516" y="34599"/>
                  </a:lnTo>
                  <a:lnTo>
                    <a:pt x="18840" y="34192"/>
                  </a:lnTo>
                  <a:lnTo>
                    <a:pt x="20087" y="33657"/>
                  </a:lnTo>
                  <a:lnTo>
                    <a:pt x="21284" y="33021"/>
                  </a:lnTo>
                  <a:lnTo>
                    <a:pt x="22404" y="32257"/>
                  </a:lnTo>
                  <a:lnTo>
                    <a:pt x="23448" y="31392"/>
                  </a:lnTo>
                  <a:lnTo>
                    <a:pt x="24390" y="30450"/>
                  </a:lnTo>
                  <a:lnTo>
                    <a:pt x="25256" y="29406"/>
                  </a:lnTo>
                  <a:lnTo>
                    <a:pt x="26019" y="28286"/>
                  </a:lnTo>
                  <a:lnTo>
                    <a:pt x="26656" y="27089"/>
                  </a:lnTo>
                  <a:lnTo>
                    <a:pt x="27191" y="25842"/>
                  </a:lnTo>
                  <a:lnTo>
                    <a:pt x="27598" y="24518"/>
                  </a:lnTo>
                  <a:lnTo>
                    <a:pt x="27878" y="23143"/>
                  </a:lnTo>
                  <a:lnTo>
                    <a:pt x="28031" y="21743"/>
                  </a:lnTo>
                  <a:lnTo>
                    <a:pt x="28031" y="21004"/>
                  </a:lnTo>
                  <a:lnTo>
                    <a:pt x="28031" y="14029"/>
                  </a:lnTo>
                  <a:lnTo>
                    <a:pt x="28031" y="13316"/>
                  </a:lnTo>
                  <a:lnTo>
                    <a:pt x="27878" y="11890"/>
                  </a:lnTo>
                  <a:lnTo>
                    <a:pt x="27598" y="10541"/>
                  </a:lnTo>
                  <a:lnTo>
                    <a:pt x="27191" y="9217"/>
                  </a:lnTo>
                  <a:lnTo>
                    <a:pt x="26656" y="7944"/>
                  </a:lnTo>
                  <a:lnTo>
                    <a:pt x="26019" y="6773"/>
                  </a:lnTo>
                  <a:lnTo>
                    <a:pt x="25256" y="5653"/>
                  </a:lnTo>
                  <a:lnTo>
                    <a:pt x="24390" y="4609"/>
                  </a:lnTo>
                  <a:lnTo>
                    <a:pt x="23448" y="3642"/>
                  </a:lnTo>
                  <a:lnTo>
                    <a:pt x="22404" y="2801"/>
                  </a:lnTo>
                  <a:lnTo>
                    <a:pt x="21284" y="2038"/>
                  </a:lnTo>
                  <a:lnTo>
                    <a:pt x="20087" y="1401"/>
                  </a:lnTo>
                  <a:lnTo>
                    <a:pt x="18840" y="867"/>
                  </a:lnTo>
                  <a:lnTo>
                    <a:pt x="17516" y="459"/>
                  </a:lnTo>
                  <a:lnTo>
                    <a:pt x="16167" y="179"/>
                  </a:lnTo>
                  <a:lnTo>
                    <a:pt x="14741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79;p37"/>
            <p:cNvSpPr/>
            <p:nvPr/>
          </p:nvSpPr>
          <p:spPr>
            <a:xfrm>
              <a:off x="2358200" y="2418300"/>
              <a:ext cx="91050" cy="91050"/>
            </a:xfrm>
            <a:custGeom>
              <a:avLst/>
              <a:gdLst/>
              <a:ahLst/>
              <a:cxnLst/>
              <a:rect l="l" t="t" r="r" b="b"/>
              <a:pathLst>
                <a:path w="3642" h="3642" extrusionOk="0">
                  <a:moveTo>
                    <a:pt x="1808" y="1"/>
                  </a:moveTo>
                  <a:lnTo>
                    <a:pt x="1452" y="26"/>
                  </a:lnTo>
                  <a:lnTo>
                    <a:pt x="790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0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790" y="3336"/>
                  </a:lnTo>
                  <a:lnTo>
                    <a:pt x="1452" y="3616"/>
                  </a:lnTo>
                  <a:lnTo>
                    <a:pt x="1808" y="3642"/>
                  </a:lnTo>
                  <a:lnTo>
                    <a:pt x="2190" y="3616"/>
                  </a:lnTo>
                  <a:lnTo>
                    <a:pt x="2826" y="3336"/>
                  </a:lnTo>
                  <a:lnTo>
                    <a:pt x="3336" y="2827"/>
                  </a:lnTo>
                  <a:lnTo>
                    <a:pt x="3616" y="2190"/>
                  </a:lnTo>
                  <a:lnTo>
                    <a:pt x="3641" y="1809"/>
                  </a:lnTo>
                  <a:lnTo>
                    <a:pt x="3616" y="1452"/>
                  </a:lnTo>
                  <a:lnTo>
                    <a:pt x="3336" y="790"/>
                  </a:lnTo>
                  <a:lnTo>
                    <a:pt x="2826" y="306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80;p37"/>
            <p:cNvSpPr/>
            <p:nvPr/>
          </p:nvSpPr>
          <p:spPr>
            <a:xfrm>
              <a:off x="2718450" y="2418300"/>
              <a:ext cx="91025" cy="91050"/>
            </a:xfrm>
            <a:custGeom>
              <a:avLst/>
              <a:gdLst/>
              <a:ahLst/>
              <a:cxnLst/>
              <a:rect l="l" t="t" r="r" b="b"/>
              <a:pathLst>
                <a:path w="3641" h="3642" extrusionOk="0">
                  <a:moveTo>
                    <a:pt x="1833" y="1"/>
                  </a:moveTo>
                  <a:lnTo>
                    <a:pt x="1451" y="26"/>
                  </a:lnTo>
                  <a:lnTo>
                    <a:pt x="815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0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815" y="3336"/>
                  </a:lnTo>
                  <a:lnTo>
                    <a:pt x="1451" y="3616"/>
                  </a:lnTo>
                  <a:lnTo>
                    <a:pt x="1833" y="3642"/>
                  </a:lnTo>
                  <a:lnTo>
                    <a:pt x="2190" y="3616"/>
                  </a:lnTo>
                  <a:lnTo>
                    <a:pt x="2851" y="3336"/>
                  </a:lnTo>
                  <a:lnTo>
                    <a:pt x="3335" y="2827"/>
                  </a:lnTo>
                  <a:lnTo>
                    <a:pt x="3615" y="2190"/>
                  </a:lnTo>
                  <a:lnTo>
                    <a:pt x="3641" y="1809"/>
                  </a:lnTo>
                  <a:lnTo>
                    <a:pt x="3615" y="1452"/>
                  </a:lnTo>
                  <a:lnTo>
                    <a:pt x="3335" y="790"/>
                  </a:lnTo>
                  <a:lnTo>
                    <a:pt x="2851" y="306"/>
                  </a:lnTo>
                  <a:lnTo>
                    <a:pt x="2190" y="2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81;p37"/>
            <p:cNvSpPr/>
            <p:nvPr/>
          </p:nvSpPr>
          <p:spPr>
            <a:xfrm>
              <a:off x="2062875" y="2844100"/>
              <a:ext cx="1041925" cy="210075"/>
            </a:xfrm>
            <a:custGeom>
              <a:avLst/>
              <a:gdLst/>
              <a:ahLst/>
              <a:cxnLst/>
              <a:rect l="l" t="t" r="r" b="b"/>
              <a:pathLst>
                <a:path w="41677" h="8403" extrusionOk="0">
                  <a:moveTo>
                    <a:pt x="16625" y="1"/>
                  </a:moveTo>
                  <a:lnTo>
                    <a:pt x="12297" y="154"/>
                  </a:lnTo>
                  <a:lnTo>
                    <a:pt x="11177" y="179"/>
                  </a:lnTo>
                  <a:lnTo>
                    <a:pt x="9115" y="485"/>
                  </a:lnTo>
                  <a:lnTo>
                    <a:pt x="7307" y="1070"/>
                  </a:lnTo>
                  <a:lnTo>
                    <a:pt x="5678" y="1910"/>
                  </a:lnTo>
                  <a:lnTo>
                    <a:pt x="4227" y="3005"/>
                  </a:lnTo>
                  <a:lnTo>
                    <a:pt x="2903" y="4303"/>
                  </a:lnTo>
                  <a:lnTo>
                    <a:pt x="1681" y="5805"/>
                  </a:lnTo>
                  <a:lnTo>
                    <a:pt x="535" y="7486"/>
                  </a:lnTo>
                  <a:lnTo>
                    <a:pt x="0" y="8402"/>
                  </a:lnTo>
                  <a:lnTo>
                    <a:pt x="41677" y="8402"/>
                  </a:lnTo>
                  <a:lnTo>
                    <a:pt x="41142" y="7486"/>
                  </a:lnTo>
                  <a:lnTo>
                    <a:pt x="39996" y="5805"/>
                  </a:lnTo>
                  <a:lnTo>
                    <a:pt x="38774" y="4303"/>
                  </a:lnTo>
                  <a:lnTo>
                    <a:pt x="37450" y="3005"/>
                  </a:lnTo>
                  <a:lnTo>
                    <a:pt x="35999" y="1910"/>
                  </a:lnTo>
                  <a:lnTo>
                    <a:pt x="34370" y="1070"/>
                  </a:lnTo>
                  <a:lnTo>
                    <a:pt x="32562" y="485"/>
                  </a:lnTo>
                  <a:lnTo>
                    <a:pt x="30500" y="179"/>
                  </a:lnTo>
                  <a:lnTo>
                    <a:pt x="29380" y="154"/>
                  </a:lnTo>
                  <a:lnTo>
                    <a:pt x="25052" y="1"/>
                  </a:lnTo>
                  <a:lnTo>
                    <a:pt x="25027" y="434"/>
                  </a:lnTo>
                  <a:lnTo>
                    <a:pt x="24874" y="1248"/>
                  </a:lnTo>
                  <a:lnTo>
                    <a:pt x="24543" y="2012"/>
                  </a:lnTo>
                  <a:lnTo>
                    <a:pt x="24085" y="2674"/>
                  </a:lnTo>
                  <a:lnTo>
                    <a:pt x="23524" y="3260"/>
                  </a:lnTo>
                  <a:lnTo>
                    <a:pt x="22863" y="3718"/>
                  </a:lnTo>
                  <a:lnTo>
                    <a:pt x="22099" y="4023"/>
                  </a:lnTo>
                  <a:lnTo>
                    <a:pt x="21284" y="4202"/>
                  </a:lnTo>
                  <a:lnTo>
                    <a:pt x="20418" y="4202"/>
                  </a:lnTo>
                  <a:lnTo>
                    <a:pt x="19578" y="4023"/>
                  </a:lnTo>
                  <a:lnTo>
                    <a:pt x="18840" y="3718"/>
                  </a:lnTo>
                  <a:lnTo>
                    <a:pt x="18153" y="3260"/>
                  </a:lnTo>
                  <a:lnTo>
                    <a:pt x="17593" y="2674"/>
                  </a:lnTo>
                  <a:lnTo>
                    <a:pt x="17134" y="2012"/>
                  </a:lnTo>
                  <a:lnTo>
                    <a:pt x="16803" y="1248"/>
                  </a:lnTo>
                  <a:lnTo>
                    <a:pt x="16651" y="43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5C2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82;p37"/>
            <p:cNvSpPr/>
            <p:nvPr/>
          </p:nvSpPr>
          <p:spPr>
            <a:xfrm>
              <a:off x="2439675" y="2844100"/>
              <a:ext cx="288325" cy="149600"/>
            </a:xfrm>
            <a:custGeom>
              <a:avLst/>
              <a:gdLst/>
              <a:ahLst/>
              <a:cxnLst/>
              <a:rect l="l" t="t" r="r" b="b"/>
              <a:pathLst>
                <a:path w="11533" h="5984" extrusionOk="0">
                  <a:moveTo>
                    <a:pt x="1553" y="1"/>
                  </a:moveTo>
                  <a:lnTo>
                    <a:pt x="0" y="52"/>
                  </a:lnTo>
                  <a:lnTo>
                    <a:pt x="0" y="128"/>
                  </a:lnTo>
                  <a:lnTo>
                    <a:pt x="0" y="205"/>
                  </a:lnTo>
                  <a:lnTo>
                    <a:pt x="0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299" y="3871"/>
                  </a:lnTo>
                  <a:lnTo>
                    <a:pt x="2088" y="4660"/>
                  </a:lnTo>
                  <a:lnTo>
                    <a:pt x="3004" y="5296"/>
                  </a:lnTo>
                  <a:lnTo>
                    <a:pt x="4048" y="5729"/>
                  </a:lnTo>
                  <a:lnTo>
                    <a:pt x="5168" y="5958"/>
                  </a:lnTo>
                  <a:lnTo>
                    <a:pt x="5779" y="5984"/>
                  </a:lnTo>
                  <a:lnTo>
                    <a:pt x="6365" y="5958"/>
                  </a:lnTo>
                  <a:lnTo>
                    <a:pt x="7485" y="5729"/>
                  </a:lnTo>
                  <a:lnTo>
                    <a:pt x="8529" y="5296"/>
                  </a:lnTo>
                  <a:lnTo>
                    <a:pt x="9445" y="4660"/>
                  </a:lnTo>
                  <a:lnTo>
                    <a:pt x="10235" y="3871"/>
                  </a:lnTo>
                  <a:lnTo>
                    <a:pt x="10846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33" y="205"/>
                  </a:lnTo>
                  <a:lnTo>
                    <a:pt x="11533" y="128"/>
                  </a:lnTo>
                  <a:lnTo>
                    <a:pt x="11533" y="52"/>
                  </a:lnTo>
                  <a:lnTo>
                    <a:pt x="9980" y="1"/>
                  </a:lnTo>
                  <a:lnTo>
                    <a:pt x="9955" y="434"/>
                  </a:lnTo>
                  <a:lnTo>
                    <a:pt x="9802" y="1248"/>
                  </a:lnTo>
                  <a:lnTo>
                    <a:pt x="9471" y="2012"/>
                  </a:lnTo>
                  <a:lnTo>
                    <a:pt x="9013" y="2674"/>
                  </a:lnTo>
                  <a:lnTo>
                    <a:pt x="8452" y="3260"/>
                  </a:lnTo>
                  <a:lnTo>
                    <a:pt x="7791" y="3718"/>
                  </a:lnTo>
                  <a:lnTo>
                    <a:pt x="7027" y="4023"/>
                  </a:lnTo>
                  <a:lnTo>
                    <a:pt x="6212" y="4202"/>
                  </a:lnTo>
                  <a:lnTo>
                    <a:pt x="5346" y="4202"/>
                  </a:lnTo>
                  <a:lnTo>
                    <a:pt x="4506" y="4023"/>
                  </a:lnTo>
                  <a:lnTo>
                    <a:pt x="3768" y="3718"/>
                  </a:lnTo>
                  <a:lnTo>
                    <a:pt x="3081" y="3260"/>
                  </a:lnTo>
                  <a:lnTo>
                    <a:pt x="2521" y="2674"/>
                  </a:lnTo>
                  <a:lnTo>
                    <a:pt x="2062" y="2012"/>
                  </a:lnTo>
                  <a:lnTo>
                    <a:pt x="1731" y="1248"/>
                  </a:lnTo>
                  <a:lnTo>
                    <a:pt x="1579" y="434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993C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83;p37"/>
            <p:cNvSpPr/>
            <p:nvPr/>
          </p:nvSpPr>
          <p:spPr>
            <a:xfrm>
              <a:off x="2540875" y="2459675"/>
              <a:ext cx="82125" cy="119700"/>
            </a:xfrm>
            <a:custGeom>
              <a:avLst/>
              <a:gdLst/>
              <a:ahLst/>
              <a:cxnLst/>
              <a:rect l="l" t="t" r="r" b="b"/>
              <a:pathLst>
                <a:path w="3285" h="4788" extrusionOk="0">
                  <a:moveTo>
                    <a:pt x="1553" y="1"/>
                  </a:moveTo>
                  <a:lnTo>
                    <a:pt x="1375" y="306"/>
                  </a:lnTo>
                  <a:lnTo>
                    <a:pt x="1298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07" y="4558"/>
                  </a:lnTo>
                  <a:lnTo>
                    <a:pt x="1222" y="4787"/>
                  </a:lnTo>
                  <a:lnTo>
                    <a:pt x="2062" y="4787"/>
                  </a:lnTo>
                  <a:lnTo>
                    <a:pt x="2902" y="4558"/>
                  </a:lnTo>
                  <a:lnTo>
                    <a:pt x="3284" y="4354"/>
                  </a:lnTo>
                  <a:lnTo>
                    <a:pt x="3284" y="4303"/>
                  </a:lnTo>
                  <a:lnTo>
                    <a:pt x="3284" y="4252"/>
                  </a:lnTo>
                  <a:lnTo>
                    <a:pt x="2011" y="586"/>
                  </a:lnTo>
                  <a:lnTo>
                    <a:pt x="1935" y="306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rgbClr val="FD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84;p37"/>
            <p:cNvSpPr/>
            <p:nvPr/>
          </p:nvSpPr>
          <p:spPr>
            <a:xfrm>
              <a:off x="2540875" y="2568525"/>
              <a:ext cx="82125" cy="38200"/>
            </a:xfrm>
            <a:custGeom>
              <a:avLst/>
              <a:gdLst/>
              <a:ahLst/>
              <a:cxnLst/>
              <a:rect l="l" t="t" r="r" b="b"/>
              <a:pathLst>
                <a:path w="3285" h="1528" extrusionOk="0">
                  <a:moveTo>
                    <a:pt x="0" y="0"/>
                  </a:moveTo>
                  <a:lnTo>
                    <a:pt x="0" y="306"/>
                  </a:lnTo>
                  <a:lnTo>
                    <a:pt x="280" y="840"/>
                  </a:lnTo>
                  <a:lnTo>
                    <a:pt x="764" y="1273"/>
                  </a:lnTo>
                  <a:lnTo>
                    <a:pt x="1298" y="1502"/>
                  </a:lnTo>
                  <a:lnTo>
                    <a:pt x="1528" y="1528"/>
                  </a:lnTo>
                  <a:lnTo>
                    <a:pt x="1782" y="1528"/>
                  </a:lnTo>
                  <a:lnTo>
                    <a:pt x="2011" y="1502"/>
                  </a:lnTo>
                  <a:lnTo>
                    <a:pt x="2521" y="1273"/>
                  </a:lnTo>
                  <a:lnTo>
                    <a:pt x="3004" y="840"/>
                  </a:lnTo>
                  <a:lnTo>
                    <a:pt x="3284" y="306"/>
                  </a:lnTo>
                  <a:lnTo>
                    <a:pt x="3284" y="0"/>
                  </a:lnTo>
                  <a:lnTo>
                    <a:pt x="2902" y="204"/>
                  </a:lnTo>
                  <a:lnTo>
                    <a:pt x="2062" y="433"/>
                  </a:lnTo>
                  <a:lnTo>
                    <a:pt x="1222" y="433"/>
                  </a:lnTo>
                  <a:lnTo>
                    <a:pt x="407" y="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85;p37"/>
            <p:cNvSpPr/>
            <p:nvPr/>
          </p:nvSpPr>
          <p:spPr>
            <a:xfrm>
              <a:off x="2377300" y="2434225"/>
              <a:ext cx="26100" cy="26750"/>
            </a:xfrm>
            <a:custGeom>
              <a:avLst/>
              <a:gdLst/>
              <a:ahLst/>
              <a:cxnLst/>
              <a:rect l="l" t="t" r="r" b="b"/>
              <a:pathLst>
                <a:path w="1044" h="1070" extrusionOk="0">
                  <a:moveTo>
                    <a:pt x="509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0" y="535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09" y="1070"/>
                  </a:lnTo>
                  <a:lnTo>
                    <a:pt x="738" y="1019"/>
                  </a:lnTo>
                  <a:lnTo>
                    <a:pt x="1019" y="739"/>
                  </a:lnTo>
                  <a:lnTo>
                    <a:pt x="1044" y="535"/>
                  </a:lnTo>
                  <a:lnTo>
                    <a:pt x="1019" y="306"/>
                  </a:lnTo>
                  <a:lnTo>
                    <a:pt x="738" y="26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86;p37"/>
            <p:cNvSpPr/>
            <p:nvPr/>
          </p:nvSpPr>
          <p:spPr>
            <a:xfrm>
              <a:off x="2737525" y="2434225"/>
              <a:ext cx="26775" cy="26750"/>
            </a:xfrm>
            <a:custGeom>
              <a:avLst/>
              <a:gdLst/>
              <a:ahLst/>
              <a:cxnLst/>
              <a:rect l="l" t="t" r="r" b="b"/>
              <a:pathLst>
                <a:path w="1071" h="1070" extrusionOk="0">
                  <a:moveTo>
                    <a:pt x="535" y="0"/>
                  </a:moveTo>
                  <a:lnTo>
                    <a:pt x="332" y="26"/>
                  </a:lnTo>
                  <a:lnTo>
                    <a:pt x="26" y="306"/>
                  </a:lnTo>
                  <a:lnTo>
                    <a:pt x="1" y="535"/>
                  </a:lnTo>
                  <a:lnTo>
                    <a:pt x="26" y="739"/>
                  </a:lnTo>
                  <a:lnTo>
                    <a:pt x="332" y="1019"/>
                  </a:lnTo>
                  <a:lnTo>
                    <a:pt x="535" y="1070"/>
                  </a:lnTo>
                  <a:lnTo>
                    <a:pt x="739" y="1019"/>
                  </a:lnTo>
                  <a:lnTo>
                    <a:pt x="1045" y="739"/>
                  </a:lnTo>
                  <a:lnTo>
                    <a:pt x="1070" y="535"/>
                  </a:lnTo>
                  <a:lnTo>
                    <a:pt x="1045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87;p37"/>
            <p:cNvSpPr/>
            <p:nvPr/>
          </p:nvSpPr>
          <p:spPr>
            <a:xfrm>
              <a:off x="2330825" y="2522700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50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30" y="586"/>
                  </a:lnTo>
                  <a:lnTo>
                    <a:pt x="1" y="1095"/>
                  </a:lnTo>
                  <a:lnTo>
                    <a:pt x="1" y="1375"/>
                  </a:lnTo>
                  <a:lnTo>
                    <a:pt x="1" y="1655"/>
                  </a:lnTo>
                  <a:lnTo>
                    <a:pt x="230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50" y="2750"/>
                  </a:lnTo>
                  <a:lnTo>
                    <a:pt x="4456" y="2750"/>
                  </a:lnTo>
                  <a:lnTo>
                    <a:pt x="4736" y="2724"/>
                  </a:lnTo>
                  <a:lnTo>
                    <a:pt x="5220" y="2521"/>
                  </a:lnTo>
                  <a:lnTo>
                    <a:pt x="5602" y="2139"/>
                  </a:lnTo>
                  <a:lnTo>
                    <a:pt x="5805" y="1655"/>
                  </a:lnTo>
                  <a:lnTo>
                    <a:pt x="5831" y="1375"/>
                  </a:lnTo>
                  <a:lnTo>
                    <a:pt x="5805" y="1095"/>
                  </a:lnTo>
                  <a:lnTo>
                    <a:pt x="5602" y="586"/>
                  </a:lnTo>
                  <a:lnTo>
                    <a:pt x="5220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88;p37"/>
            <p:cNvSpPr/>
            <p:nvPr/>
          </p:nvSpPr>
          <p:spPr>
            <a:xfrm>
              <a:off x="2691075" y="2522700"/>
              <a:ext cx="146400" cy="68750"/>
            </a:xfrm>
            <a:custGeom>
              <a:avLst/>
              <a:gdLst/>
              <a:ahLst/>
              <a:cxnLst/>
              <a:rect l="l" t="t" r="r" b="b"/>
              <a:pathLst>
                <a:path w="5856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611" y="229"/>
                  </a:lnTo>
                  <a:lnTo>
                    <a:pt x="229" y="586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39"/>
                  </a:lnTo>
                  <a:lnTo>
                    <a:pt x="611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81" y="2750"/>
                  </a:lnTo>
                  <a:lnTo>
                    <a:pt x="4761" y="2724"/>
                  </a:lnTo>
                  <a:lnTo>
                    <a:pt x="5245" y="2521"/>
                  </a:lnTo>
                  <a:lnTo>
                    <a:pt x="5627" y="2139"/>
                  </a:lnTo>
                  <a:lnTo>
                    <a:pt x="5830" y="1655"/>
                  </a:lnTo>
                  <a:lnTo>
                    <a:pt x="5856" y="1375"/>
                  </a:lnTo>
                  <a:lnTo>
                    <a:pt x="5830" y="1095"/>
                  </a:lnTo>
                  <a:lnTo>
                    <a:pt x="5627" y="586"/>
                  </a:lnTo>
                  <a:lnTo>
                    <a:pt x="5245" y="229"/>
                  </a:lnTo>
                  <a:lnTo>
                    <a:pt x="4761" y="2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89;p37"/>
            <p:cNvSpPr/>
            <p:nvPr/>
          </p:nvSpPr>
          <p:spPr>
            <a:xfrm>
              <a:off x="2188250" y="1879850"/>
              <a:ext cx="791175" cy="525750"/>
            </a:xfrm>
            <a:custGeom>
              <a:avLst/>
              <a:gdLst/>
              <a:ahLst/>
              <a:cxnLst/>
              <a:rect l="l" t="t" r="r" b="b"/>
              <a:pathLst>
                <a:path w="31647" h="21030" extrusionOk="0">
                  <a:moveTo>
                    <a:pt x="15022" y="1"/>
                  </a:moveTo>
                  <a:lnTo>
                    <a:pt x="13418" y="154"/>
                  </a:lnTo>
                  <a:lnTo>
                    <a:pt x="11865" y="485"/>
                  </a:lnTo>
                  <a:lnTo>
                    <a:pt x="10388" y="943"/>
                  </a:lnTo>
                  <a:lnTo>
                    <a:pt x="8962" y="1554"/>
                  </a:lnTo>
                  <a:lnTo>
                    <a:pt x="7613" y="2267"/>
                  </a:lnTo>
                  <a:lnTo>
                    <a:pt x="6366" y="3132"/>
                  </a:lnTo>
                  <a:lnTo>
                    <a:pt x="5194" y="4100"/>
                  </a:lnTo>
                  <a:lnTo>
                    <a:pt x="4100" y="5169"/>
                  </a:lnTo>
                  <a:lnTo>
                    <a:pt x="3132" y="6340"/>
                  </a:lnTo>
                  <a:lnTo>
                    <a:pt x="2292" y="7613"/>
                  </a:lnTo>
                  <a:lnTo>
                    <a:pt x="1554" y="8962"/>
                  </a:lnTo>
                  <a:lnTo>
                    <a:pt x="943" y="10388"/>
                  </a:lnTo>
                  <a:lnTo>
                    <a:pt x="485" y="11865"/>
                  </a:lnTo>
                  <a:lnTo>
                    <a:pt x="179" y="13418"/>
                  </a:lnTo>
                  <a:lnTo>
                    <a:pt x="1" y="14996"/>
                  </a:lnTo>
                  <a:lnTo>
                    <a:pt x="1" y="15811"/>
                  </a:lnTo>
                  <a:lnTo>
                    <a:pt x="1" y="21030"/>
                  </a:lnTo>
                  <a:lnTo>
                    <a:pt x="1325" y="20622"/>
                  </a:lnTo>
                  <a:lnTo>
                    <a:pt x="3336" y="19630"/>
                  </a:lnTo>
                  <a:lnTo>
                    <a:pt x="4736" y="18484"/>
                  </a:lnTo>
                  <a:lnTo>
                    <a:pt x="5729" y="17262"/>
                  </a:lnTo>
                  <a:lnTo>
                    <a:pt x="6798" y="15327"/>
                  </a:lnTo>
                  <a:lnTo>
                    <a:pt x="7995" y="13418"/>
                  </a:lnTo>
                  <a:lnTo>
                    <a:pt x="9166" y="12221"/>
                  </a:lnTo>
                  <a:lnTo>
                    <a:pt x="9955" y="11661"/>
                  </a:lnTo>
                  <a:lnTo>
                    <a:pt x="9981" y="11814"/>
                  </a:lnTo>
                  <a:lnTo>
                    <a:pt x="10388" y="13061"/>
                  </a:lnTo>
                  <a:lnTo>
                    <a:pt x="11152" y="14436"/>
                  </a:lnTo>
                  <a:lnTo>
                    <a:pt x="11890" y="15378"/>
                  </a:lnTo>
                  <a:lnTo>
                    <a:pt x="12858" y="16269"/>
                  </a:lnTo>
                  <a:lnTo>
                    <a:pt x="14105" y="17007"/>
                  </a:lnTo>
                  <a:lnTo>
                    <a:pt x="14843" y="17287"/>
                  </a:lnTo>
                  <a:lnTo>
                    <a:pt x="15633" y="17542"/>
                  </a:lnTo>
                  <a:lnTo>
                    <a:pt x="17007" y="17746"/>
                  </a:lnTo>
                  <a:lnTo>
                    <a:pt x="18153" y="17669"/>
                  </a:lnTo>
                  <a:lnTo>
                    <a:pt x="19146" y="17466"/>
                  </a:lnTo>
                  <a:lnTo>
                    <a:pt x="20470" y="17033"/>
                  </a:lnTo>
                  <a:lnTo>
                    <a:pt x="21717" y="16753"/>
                  </a:lnTo>
                  <a:lnTo>
                    <a:pt x="22583" y="16804"/>
                  </a:lnTo>
                  <a:lnTo>
                    <a:pt x="23041" y="16956"/>
                  </a:lnTo>
                  <a:lnTo>
                    <a:pt x="23754" y="17236"/>
                  </a:lnTo>
                  <a:lnTo>
                    <a:pt x="24823" y="17822"/>
                  </a:lnTo>
                  <a:lnTo>
                    <a:pt x="25893" y="18688"/>
                  </a:lnTo>
                  <a:lnTo>
                    <a:pt x="26809" y="19477"/>
                  </a:lnTo>
                  <a:lnTo>
                    <a:pt x="27624" y="19935"/>
                  </a:lnTo>
                  <a:lnTo>
                    <a:pt x="28820" y="20317"/>
                  </a:lnTo>
                  <a:lnTo>
                    <a:pt x="30526" y="20572"/>
                  </a:lnTo>
                  <a:lnTo>
                    <a:pt x="31646" y="20648"/>
                  </a:lnTo>
                  <a:lnTo>
                    <a:pt x="31646" y="15811"/>
                  </a:lnTo>
                  <a:lnTo>
                    <a:pt x="31646" y="14996"/>
                  </a:lnTo>
                  <a:lnTo>
                    <a:pt x="31468" y="13418"/>
                  </a:lnTo>
                  <a:lnTo>
                    <a:pt x="31163" y="11865"/>
                  </a:lnTo>
                  <a:lnTo>
                    <a:pt x="30704" y="10388"/>
                  </a:lnTo>
                  <a:lnTo>
                    <a:pt x="30093" y="8962"/>
                  </a:lnTo>
                  <a:lnTo>
                    <a:pt x="29355" y="7613"/>
                  </a:lnTo>
                  <a:lnTo>
                    <a:pt x="28515" y="6340"/>
                  </a:lnTo>
                  <a:lnTo>
                    <a:pt x="27547" y="5169"/>
                  </a:lnTo>
                  <a:lnTo>
                    <a:pt x="26478" y="4100"/>
                  </a:lnTo>
                  <a:lnTo>
                    <a:pt x="25282" y="3132"/>
                  </a:lnTo>
                  <a:lnTo>
                    <a:pt x="24034" y="2267"/>
                  </a:lnTo>
                  <a:lnTo>
                    <a:pt x="22685" y="1554"/>
                  </a:lnTo>
                  <a:lnTo>
                    <a:pt x="21259" y="943"/>
                  </a:lnTo>
                  <a:lnTo>
                    <a:pt x="19782" y="485"/>
                  </a:lnTo>
                  <a:lnTo>
                    <a:pt x="18229" y="154"/>
                  </a:lnTo>
                  <a:lnTo>
                    <a:pt x="16651" y="1"/>
                  </a:lnTo>
                  <a:close/>
                </a:path>
              </a:pathLst>
            </a:custGeom>
            <a:solidFill>
              <a:srgbClr val="BC9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90;p37"/>
            <p:cNvSpPr/>
            <p:nvPr/>
          </p:nvSpPr>
          <p:spPr>
            <a:xfrm>
              <a:off x="2348025" y="2341925"/>
              <a:ext cx="110750" cy="22300"/>
            </a:xfrm>
            <a:custGeom>
              <a:avLst/>
              <a:gdLst/>
              <a:ahLst/>
              <a:cxnLst/>
              <a:rect l="l" t="t" r="r" b="b"/>
              <a:pathLst>
                <a:path w="4430" h="892" fill="none" extrusionOk="0">
                  <a:moveTo>
                    <a:pt x="4430" y="892"/>
                  </a:moveTo>
                  <a:lnTo>
                    <a:pt x="4201" y="663"/>
                  </a:lnTo>
                  <a:lnTo>
                    <a:pt x="3666" y="332"/>
                  </a:lnTo>
                  <a:lnTo>
                    <a:pt x="2826" y="1"/>
                  </a:lnTo>
                  <a:lnTo>
                    <a:pt x="1629" y="1"/>
                  </a:lnTo>
                  <a:lnTo>
                    <a:pt x="764" y="332"/>
                  </a:lnTo>
                  <a:lnTo>
                    <a:pt x="255" y="663"/>
                  </a:lnTo>
                  <a:lnTo>
                    <a:pt x="0" y="892"/>
                  </a:lnTo>
                </a:path>
              </a:pathLst>
            </a:custGeom>
            <a:noFill/>
            <a:ln w="21000" cap="rnd" cmpd="sng">
              <a:solidFill>
                <a:srgbClr val="95653C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91;p37"/>
            <p:cNvSpPr/>
            <p:nvPr/>
          </p:nvSpPr>
          <p:spPr>
            <a:xfrm>
              <a:off x="2708900" y="2341925"/>
              <a:ext cx="110775" cy="22300"/>
            </a:xfrm>
            <a:custGeom>
              <a:avLst/>
              <a:gdLst/>
              <a:ahLst/>
              <a:cxnLst/>
              <a:rect l="l" t="t" r="r" b="b"/>
              <a:pathLst>
                <a:path w="4431" h="892" fill="none" extrusionOk="0">
                  <a:moveTo>
                    <a:pt x="4430" y="892"/>
                  </a:moveTo>
                  <a:lnTo>
                    <a:pt x="4175" y="663"/>
                  </a:lnTo>
                  <a:lnTo>
                    <a:pt x="3666" y="332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64" y="332"/>
                  </a:lnTo>
                  <a:lnTo>
                    <a:pt x="229" y="663"/>
                  </a:lnTo>
                  <a:lnTo>
                    <a:pt x="0" y="892"/>
                  </a:lnTo>
                </a:path>
              </a:pathLst>
            </a:custGeom>
            <a:noFill/>
            <a:ln w="21000" cap="rnd" cmpd="sng">
              <a:solidFill>
                <a:srgbClr val="95653C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92;p37"/>
            <p:cNvSpPr/>
            <p:nvPr/>
          </p:nvSpPr>
          <p:spPr>
            <a:xfrm>
              <a:off x="2521775" y="2657625"/>
              <a:ext cx="124125" cy="35675"/>
            </a:xfrm>
            <a:custGeom>
              <a:avLst/>
              <a:gdLst/>
              <a:ahLst/>
              <a:cxnLst/>
              <a:rect l="l" t="t" r="r" b="b"/>
              <a:pathLst>
                <a:path w="4965" h="1427" extrusionOk="0">
                  <a:moveTo>
                    <a:pt x="0" y="0"/>
                  </a:moveTo>
                  <a:lnTo>
                    <a:pt x="153" y="306"/>
                  </a:lnTo>
                  <a:lnTo>
                    <a:pt x="637" y="815"/>
                  </a:lnTo>
                  <a:lnTo>
                    <a:pt x="1273" y="1197"/>
                  </a:lnTo>
                  <a:lnTo>
                    <a:pt x="2062" y="1426"/>
                  </a:lnTo>
                  <a:lnTo>
                    <a:pt x="2903" y="1426"/>
                  </a:lnTo>
                  <a:lnTo>
                    <a:pt x="3692" y="1222"/>
                  </a:lnTo>
                  <a:lnTo>
                    <a:pt x="4328" y="841"/>
                  </a:lnTo>
                  <a:lnTo>
                    <a:pt x="4812" y="331"/>
                  </a:lnTo>
                  <a:lnTo>
                    <a:pt x="4965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6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93;p37"/>
            <p:cNvSpPr/>
            <p:nvPr/>
          </p:nvSpPr>
          <p:spPr>
            <a:xfrm>
              <a:off x="3100950" y="2455225"/>
              <a:ext cx="356450" cy="586225"/>
            </a:xfrm>
            <a:custGeom>
              <a:avLst/>
              <a:gdLst/>
              <a:ahLst/>
              <a:cxnLst/>
              <a:rect l="l" t="t" r="r" b="b"/>
              <a:pathLst>
                <a:path w="14258" h="23449" extrusionOk="0">
                  <a:moveTo>
                    <a:pt x="9192" y="1"/>
                  </a:moveTo>
                  <a:lnTo>
                    <a:pt x="8784" y="102"/>
                  </a:lnTo>
                  <a:lnTo>
                    <a:pt x="8402" y="357"/>
                  </a:lnTo>
                  <a:lnTo>
                    <a:pt x="8148" y="764"/>
                  </a:lnTo>
                  <a:lnTo>
                    <a:pt x="8071" y="993"/>
                  </a:lnTo>
                  <a:lnTo>
                    <a:pt x="6340" y="8529"/>
                  </a:lnTo>
                  <a:lnTo>
                    <a:pt x="6035" y="8453"/>
                  </a:lnTo>
                  <a:lnTo>
                    <a:pt x="7588" y="1757"/>
                  </a:lnTo>
                  <a:lnTo>
                    <a:pt x="7613" y="1503"/>
                  </a:lnTo>
                  <a:lnTo>
                    <a:pt x="7562" y="1044"/>
                  </a:lnTo>
                  <a:lnTo>
                    <a:pt x="7358" y="637"/>
                  </a:lnTo>
                  <a:lnTo>
                    <a:pt x="7027" y="357"/>
                  </a:lnTo>
                  <a:lnTo>
                    <a:pt x="6798" y="306"/>
                  </a:lnTo>
                  <a:lnTo>
                    <a:pt x="6595" y="255"/>
                  </a:lnTo>
                  <a:lnTo>
                    <a:pt x="6162" y="357"/>
                  </a:lnTo>
                  <a:lnTo>
                    <a:pt x="5805" y="637"/>
                  </a:lnTo>
                  <a:lnTo>
                    <a:pt x="5551" y="1019"/>
                  </a:lnTo>
                  <a:lnTo>
                    <a:pt x="5475" y="1273"/>
                  </a:lnTo>
                  <a:lnTo>
                    <a:pt x="3361" y="10439"/>
                  </a:lnTo>
                  <a:lnTo>
                    <a:pt x="3132" y="9548"/>
                  </a:lnTo>
                  <a:lnTo>
                    <a:pt x="2623" y="8173"/>
                  </a:lnTo>
                  <a:lnTo>
                    <a:pt x="2114" y="7231"/>
                  </a:lnTo>
                  <a:lnTo>
                    <a:pt x="1630" y="6594"/>
                  </a:lnTo>
                  <a:lnTo>
                    <a:pt x="943" y="6111"/>
                  </a:lnTo>
                  <a:lnTo>
                    <a:pt x="383" y="6034"/>
                  </a:lnTo>
                  <a:lnTo>
                    <a:pt x="332" y="6060"/>
                  </a:lnTo>
                  <a:lnTo>
                    <a:pt x="154" y="6136"/>
                  </a:lnTo>
                  <a:lnTo>
                    <a:pt x="1" y="6442"/>
                  </a:lnTo>
                  <a:lnTo>
                    <a:pt x="1" y="6951"/>
                  </a:lnTo>
                  <a:lnTo>
                    <a:pt x="26" y="7078"/>
                  </a:lnTo>
                  <a:lnTo>
                    <a:pt x="561" y="10006"/>
                  </a:lnTo>
                  <a:lnTo>
                    <a:pt x="1147" y="13494"/>
                  </a:lnTo>
                  <a:lnTo>
                    <a:pt x="1197" y="13901"/>
                  </a:lnTo>
                  <a:lnTo>
                    <a:pt x="1427" y="14563"/>
                  </a:lnTo>
                  <a:lnTo>
                    <a:pt x="1885" y="15327"/>
                  </a:lnTo>
                  <a:lnTo>
                    <a:pt x="2929" y="16116"/>
                  </a:lnTo>
                  <a:lnTo>
                    <a:pt x="3158" y="16192"/>
                  </a:lnTo>
                  <a:lnTo>
                    <a:pt x="1859" y="21844"/>
                  </a:lnTo>
                  <a:lnTo>
                    <a:pt x="8784" y="23448"/>
                  </a:lnTo>
                  <a:lnTo>
                    <a:pt x="10133" y="17694"/>
                  </a:lnTo>
                  <a:lnTo>
                    <a:pt x="10261" y="17694"/>
                  </a:lnTo>
                  <a:lnTo>
                    <a:pt x="10694" y="17618"/>
                  </a:lnTo>
                  <a:lnTo>
                    <a:pt x="11203" y="17338"/>
                  </a:lnTo>
                  <a:lnTo>
                    <a:pt x="11610" y="16803"/>
                  </a:lnTo>
                  <a:lnTo>
                    <a:pt x="11737" y="16396"/>
                  </a:lnTo>
                  <a:lnTo>
                    <a:pt x="12068" y="14970"/>
                  </a:lnTo>
                  <a:lnTo>
                    <a:pt x="12832" y="11737"/>
                  </a:lnTo>
                  <a:lnTo>
                    <a:pt x="13087" y="10617"/>
                  </a:lnTo>
                  <a:lnTo>
                    <a:pt x="13189" y="10108"/>
                  </a:lnTo>
                  <a:lnTo>
                    <a:pt x="14232" y="5652"/>
                  </a:lnTo>
                  <a:lnTo>
                    <a:pt x="14258" y="5423"/>
                  </a:lnTo>
                  <a:lnTo>
                    <a:pt x="14207" y="4965"/>
                  </a:lnTo>
                  <a:lnTo>
                    <a:pt x="14029" y="4609"/>
                  </a:lnTo>
                  <a:lnTo>
                    <a:pt x="13698" y="4354"/>
                  </a:lnTo>
                  <a:lnTo>
                    <a:pt x="13520" y="4303"/>
                  </a:lnTo>
                  <a:lnTo>
                    <a:pt x="13316" y="4252"/>
                  </a:lnTo>
                  <a:lnTo>
                    <a:pt x="12908" y="4354"/>
                  </a:lnTo>
                  <a:lnTo>
                    <a:pt x="12578" y="4609"/>
                  </a:lnTo>
                  <a:lnTo>
                    <a:pt x="12348" y="4965"/>
                  </a:lnTo>
                  <a:lnTo>
                    <a:pt x="12272" y="5194"/>
                  </a:lnTo>
                  <a:lnTo>
                    <a:pt x="11254" y="9675"/>
                  </a:lnTo>
                  <a:lnTo>
                    <a:pt x="10872" y="9573"/>
                  </a:lnTo>
                  <a:lnTo>
                    <a:pt x="12323" y="3285"/>
                  </a:lnTo>
                  <a:lnTo>
                    <a:pt x="12348" y="3030"/>
                  </a:lnTo>
                  <a:lnTo>
                    <a:pt x="12297" y="2572"/>
                  </a:lnTo>
                  <a:lnTo>
                    <a:pt x="12094" y="2165"/>
                  </a:lnTo>
                  <a:lnTo>
                    <a:pt x="11763" y="1884"/>
                  </a:lnTo>
                  <a:lnTo>
                    <a:pt x="11534" y="1834"/>
                  </a:lnTo>
                  <a:lnTo>
                    <a:pt x="11330" y="1783"/>
                  </a:lnTo>
                  <a:lnTo>
                    <a:pt x="10897" y="1884"/>
                  </a:lnTo>
                  <a:lnTo>
                    <a:pt x="10541" y="2165"/>
                  </a:lnTo>
                  <a:lnTo>
                    <a:pt x="10286" y="2546"/>
                  </a:lnTo>
                  <a:lnTo>
                    <a:pt x="10210" y="2801"/>
                  </a:lnTo>
                  <a:lnTo>
                    <a:pt x="8759" y="9089"/>
                  </a:lnTo>
                  <a:lnTo>
                    <a:pt x="8453" y="9013"/>
                  </a:lnTo>
                  <a:lnTo>
                    <a:pt x="10184" y="1503"/>
                  </a:lnTo>
                  <a:lnTo>
                    <a:pt x="10235" y="1248"/>
                  </a:lnTo>
                  <a:lnTo>
                    <a:pt x="10159" y="764"/>
                  </a:lnTo>
                  <a:lnTo>
                    <a:pt x="9955" y="357"/>
                  </a:lnTo>
                  <a:lnTo>
                    <a:pt x="9624" y="102"/>
                  </a:lnTo>
                  <a:lnTo>
                    <a:pt x="9421" y="26"/>
                  </a:lnTo>
                  <a:lnTo>
                    <a:pt x="9192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94;p37"/>
            <p:cNvSpPr/>
            <p:nvPr/>
          </p:nvSpPr>
          <p:spPr>
            <a:xfrm>
              <a:off x="3184975" y="2714900"/>
              <a:ext cx="25" cy="675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0" y="1"/>
                  </a:moveTo>
                  <a:lnTo>
                    <a:pt x="0" y="1"/>
                  </a:lnTo>
                  <a:lnTo>
                    <a:pt x="0" y="26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5;p37"/>
            <p:cNvSpPr/>
            <p:nvPr/>
          </p:nvSpPr>
          <p:spPr>
            <a:xfrm>
              <a:off x="3218075" y="2659525"/>
              <a:ext cx="190950" cy="55400"/>
            </a:xfrm>
            <a:custGeom>
              <a:avLst/>
              <a:gdLst/>
              <a:ahLst/>
              <a:cxnLst/>
              <a:rect l="l" t="t" r="r" b="b"/>
              <a:pathLst>
                <a:path w="7638" h="2216" extrusionOk="0">
                  <a:moveTo>
                    <a:pt x="102" y="1"/>
                  </a:moveTo>
                  <a:lnTo>
                    <a:pt x="0" y="485"/>
                  </a:lnTo>
                  <a:lnTo>
                    <a:pt x="7536" y="2216"/>
                  </a:lnTo>
                  <a:lnTo>
                    <a:pt x="7638" y="1732"/>
                  </a:lnTo>
                  <a:lnTo>
                    <a:pt x="6569" y="1503"/>
                  </a:lnTo>
                  <a:lnTo>
                    <a:pt x="6187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96;p37"/>
            <p:cNvSpPr/>
            <p:nvPr/>
          </p:nvSpPr>
          <p:spPr>
            <a:xfrm>
              <a:off x="3184975" y="2708550"/>
              <a:ext cx="105675" cy="159775"/>
            </a:xfrm>
            <a:custGeom>
              <a:avLst/>
              <a:gdLst/>
              <a:ahLst/>
              <a:cxnLst/>
              <a:rect l="l" t="t" r="r" b="b"/>
              <a:pathLst>
                <a:path w="4227" h="6391" extrusionOk="0">
                  <a:moveTo>
                    <a:pt x="77" y="0"/>
                  </a:moveTo>
                  <a:lnTo>
                    <a:pt x="51" y="51"/>
                  </a:lnTo>
                  <a:lnTo>
                    <a:pt x="0" y="280"/>
                  </a:lnTo>
                  <a:lnTo>
                    <a:pt x="230" y="306"/>
                  </a:lnTo>
                  <a:lnTo>
                    <a:pt x="1121" y="637"/>
                  </a:lnTo>
                  <a:lnTo>
                    <a:pt x="1859" y="1044"/>
                  </a:lnTo>
                  <a:lnTo>
                    <a:pt x="2597" y="1680"/>
                  </a:lnTo>
                  <a:lnTo>
                    <a:pt x="3259" y="2571"/>
                  </a:lnTo>
                  <a:lnTo>
                    <a:pt x="3717" y="3794"/>
                  </a:lnTo>
                  <a:lnTo>
                    <a:pt x="3896" y="5372"/>
                  </a:lnTo>
                  <a:lnTo>
                    <a:pt x="3819" y="6314"/>
                  </a:lnTo>
                  <a:lnTo>
                    <a:pt x="4125" y="6390"/>
                  </a:lnTo>
                  <a:lnTo>
                    <a:pt x="4150" y="6212"/>
                  </a:lnTo>
                  <a:lnTo>
                    <a:pt x="4227" y="5117"/>
                  </a:lnTo>
                  <a:lnTo>
                    <a:pt x="4176" y="4124"/>
                  </a:lnTo>
                  <a:lnTo>
                    <a:pt x="3896" y="3030"/>
                  </a:lnTo>
                  <a:lnTo>
                    <a:pt x="3361" y="1935"/>
                  </a:lnTo>
                  <a:lnTo>
                    <a:pt x="2419" y="968"/>
                  </a:lnTo>
                  <a:lnTo>
                    <a:pt x="1401" y="407"/>
                  </a:lnTo>
                  <a:lnTo>
                    <a:pt x="561" y="10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7;p37"/>
            <p:cNvSpPr/>
            <p:nvPr/>
          </p:nvSpPr>
          <p:spPr>
            <a:xfrm>
              <a:off x="3162700" y="2888650"/>
              <a:ext cx="183950" cy="84675"/>
            </a:xfrm>
            <a:custGeom>
              <a:avLst/>
              <a:gdLst/>
              <a:ahLst/>
              <a:cxnLst/>
              <a:rect l="l" t="t" r="r" b="b"/>
              <a:pathLst>
                <a:path w="7358" h="3387" extrusionOk="0">
                  <a:moveTo>
                    <a:pt x="408" y="1"/>
                  </a:moveTo>
                  <a:lnTo>
                    <a:pt x="0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98;p37"/>
            <p:cNvSpPr/>
            <p:nvPr/>
          </p:nvSpPr>
          <p:spPr>
            <a:xfrm>
              <a:off x="3123225" y="2910950"/>
              <a:ext cx="238075" cy="100575"/>
            </a:xfrm>
            <a:custGeom>
              <a:avLst/>
              <a:gdLst/>
              <a:ahLst/>
              <a:cxnLst/>
              <a:rect l="l" t="t" r="r" b="b"/>
              <a:pathLst>
                <a:path w="9523" h="4023" extrusionOk="0">
                  <a:moveTo>
                    <a:pt x="434" y="0"/>
                  </a:moveTo>
                  <a:lnTo>
                    <a:pt x="1" y="1909"/>
                  </a:lnTo>
                  <a:lnTo>
                    <a:pt x="9064" y="4023"/>
                  </a:lnTo>
                  <a:lnTo>
                    <a:pt x="9523" y="2088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993C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99;p37"/>
            <p:cNvSpPr/>
            <p:nvPr/>
          </p:nvSpPr>
          <p:spPr>
            <a:xfrm>
              <a:off x="3100950" y="2948500"/>
              <a:ext cx="251450" cy="105675"/>
            </a:xfrm>
            <a:custGeom>
              <a:avLst/>
              <a:gdLst/>
              <a:ahLst/>
              <a:cxnLst/>
              <a:rect l="l" t="t" r="r" b="b"/>
              <a:pathLst>
                <a:path w="10058" h="4227" extrusionOk="0">
                  <a:moveTo>
                    <a:pt x="994" y="0"/>
                  </a:moveTo>
                  <a:lnTo>
                    <a:pt x="1" y="4226"/>
                  </a:lnTo>
                  <a:lnTo>
                    <a:pt x="9573" y="4226"/>
                  </a:lnTo>
                  <a:lnTo>
                    <a:pt x="10057" y="208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5C2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907814" y="5017870"/>
            <a:ext cx="2008414" cy="276999"/>
          </a:xfrm>
          <a:prstGeom prst="rect">
            <a:avLst/>
          </a:prstGeom>
          <a:solidFill>
            <a:srgbClr val="F8E2D8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Lucida Calligraphy" panose="03010101010101010101" pitchFamily="66" charset="0"/>
              </a:rPr>
              <a:t>Intan</a:t>
            </a:r>
            <a:r>
              <a:rPr lang="en-US" sz="1200" dirty="0" smtClean="0">
                <a:latin typeface="Lucida Calligraphy" panose="03010101010101010101" pitchFamily="66" charset="0"/>
              </a:rPr>
              <a:t> </a:t>
            </a:r>
            <a:r>
              <a:rPr lang="en-US" sz="1200" dirty="0" err="1" smtClean="0">
                <a:latin typeface="Lucida Calligraphy" panose="03010101010101010101" pitchFamily="66" charset="0"/>
              </a:rPr>
              <a:t>Wulandari</a:t>
            </a:r>
            <a:r>
              <a:rPr lang="en-US" sz="1200" dirty="0" smtClean="0">
                <a:latin typeface="Lucida Calligraphy" panose="03010101010101010101" pitchFamily="66" charset="0"/>
              </a:rPr>
              <a:t>, </a:t>
            </a:r>
            <a:r>
              <a:rPr lang="en-US" sz="1200" dirty="0" err="1" smtClean="0">
                <a:latin typeface="Lucida Calligraphy" panose="03010101010101010101" pitchFamily="66" charset="0"/>
              </a:rPr>
              <a:t>S.Sn</a:t>
            </a:r>
            <a:endParaRPr lang="en-ID" sz="1200" dirty="0">
              <a:latin typeface="Lucida Calligraphy" panose="030101010101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5020" y="1687132"/>
            <a:ext cx="6220495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 panose="020B0502020202020204" pitchFamily="34" charset="0"/>
              </a:rPr>
              <a:t>WILUJEUNG ENJING</a:t>
            </a:r>
            <a:endParaRPr lang="en-ID" sz="4800"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454791"/>
      </p:ext>
    </p:extLst>
  </p:cSld>
  <p:clrMapOvr>
    <a:masterClrMapping/>
  </p:clrMapOvr>
  <p:transition spd="slow" advTm="8899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>
            <a:spLocks noGrp="1"/>
          </p:cNvSpPr>
          <p:nvPr>
            <p:ph type="title"/>
          </p:nvPr>
        </p:nvSpPr>
        <p:spPr>
          <a:xfrm>
            <a:off x="1668800" y="1031624"/>
            <a:ext cx="8757600" cy="6812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-US" sz="3200" b="1" dirty="0" err="1" smtClean="0">
                <a:latin typeface="Century Gothic" panose="020B0502020202020204" pitchFamily="34" charset="0"/>
              </a:rPr>
              <a:t>Sora</a:t>
            </a:r>
            <a:r>
              <a:rPr lang="en-US" sz="3200" b="1" dirty="0" smtClean="0">
                <a:latin typeface="Century Gothic" panose="020B0502020202020204" pitchFamily="34" charset="0"/>
              </a:rPr>
              <a:t> </a:t>
            </a:r>
            <a:r>
              <a:rPr lang="en-US" sz="3200" b="1" dirty="0" err="1" smtClean="0">
                <a:latin typeface="Century Gothic" panose="020B0502020202020204" pitchFamily="34" charset="0"/>
              </a:rPr>
              <a:t>Sasatoan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134" name="Google Shape;134;p15"/>
          <p:cNvSpPr txBox="1">
            <a:spLocks noGrp="1"/>
          </p:cNvSpPr>
          <p:nvPr>
            <p:ph type="body" idx="2"/>
          </p:nvPr>
        </p:nvSpPr>
        <p:spPr>
          <a:xfrm>
            <a:off x="6325466" y="1950935"/>
            <a:ext cx="4100934" cy="37855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 sz="1467" dirty="0"/>
          </a:p>
        </p:txBody>
      </p:sp>
      <p:sp>
        <p:nvSpPr>
          <p:cNvPr id="136" name="Google Shape;136;p15"/>
          <p:cNvSpPr txBox="1">
            <a:spLocks noGrp="1"/>
          </p:cNvSpPr>
          <p:nvPr>
            <p:ph type="body" idx="2"/>
          </p:nvPr>
        </p:nvSpPr>
        <p:spPr>
          <a:xfrm>
            <a:off x="1668800" y="3321465"/>
            <a:ext cx="4427200" cy="6609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-US" sz="1800" b="1" dirty="0" err="1" smtClean="0">
                <a:latin typeface="Century Gothic" panose="020B0502020202020204" pitchFamily="34" charset="0"/>
              </a:rPr>
              <a:t>Ucin</a:t>
            </a:r>
            <a:r>
              <a:rPr lang="en-US" sz="1800" b="1" dirty="0" err="1" smtClean="0">
                <a:latin typeface="Century Gothic" panose="020B0502020202020204" pitchFamily="34" charset="0"/>
              </a:rPr>
              <a:t>g</a:t>
            </a:r>
            <a:r>
              <a:rPr lang="en-US" sz="1800" b="1" dirty="0" smtClean="0">
                <a:latin typeface="Century Gothic" panose="020B0502020202020204" pitchFamily="34" charset="0"/>
              </a:rPr>
              <a:t> </a:t>
            </a:r>
            <a:r>
              <a:rPr lang="en-US" sz="1800" b="1" dirty="0" err="1" smtClean="0">
                <a:latin typeface="Century Gothic" panose="020B0502020202020204" pitchFamily="34" charset="0"/>
              </a:rPr>
              <a:t>sorana</a:t>
            </a:r>
            <a:r>
              <a:rPr lang="en-US" sz="1800" b="1" dirty="0" smtClean="0">
                <a:latin typeface="Century Gothic" panose="020B0502020202020204" pitchFamily="34" charset="0"/>
              </a:rPr>
              <a:t> </a:t>
            </a:r>
            <a:r>
              <a:rPr lang="en-US" sz="18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éong</a:t>
            </a:r>
            <a:r>
              <a:rPr lang="en-US" sz="18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- </a:t>
            </a:r>
            <a:r>
              <a:rPr lang="en-US" sz="18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éongan</a:t>
            </a:r>
            <a:r>
              <a:rPr lang="en-US" sz="1800" b="1" dirty="0" smtClean="0">
                <a:latin typeface="Century Gothic" panose="020B0502020202020204" pitchFamily="34" charset="0"/>
              </a:rPr>
              <a:t> </a:t>
            </a:r>
            <a:endParaRPr lang="en-US" sz="18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2" descr="C:\Users\Windows\Downloads\unnamed.jpg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1466" r="1765"/>
          <a:stretch/>
        </p:blipFill>
        <p:spPr bwMode="auto">
          <a:xfrm>
            <a:off x="6764113" y="2120417"/>
            <a:ext cx="3223639" cy="344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2793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>
            <a:spLocks noGrp="1"/>
          </p:cNvSpPr>
          <p:nvPr>
            <p:ph type="title"/>
          </p:nvPr>
        </p:nvSpPr>
        <p:spPr>
          <a:xfrm>
            <a:off x="1668800" y="1031624"/>
            <a:ext cx="8757600" cy="6812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-US" sz="3200" b="1" dirty="0" err="1" smtClean="0">
                <a:latin typeface="Century Gothic" panose="020B0502020202020204" pitchFamily="34" charset="0"/>
              </a:rPr>
              <a:t>Sora</a:t>
            </a:r>
            <a:r>
              <a:rPr lang="en-US" sz="3200" b="1" dirty="0" smtClean="0">
                <a:latin typeface="Century Gothic" panose="020B0502020202020204" pitchFamily="34" charset="0"/>
              </a:rPr>
              <a:t> </a:t>
            </a:r>
            <a:r>
              <a:rPr lang="en-US" sz="3200" b="1" dirty="0" err="1" smtClean="0">
                <a:latin typeface="Century Gothic" panose="020B0502020202020204" pitchFamily="34" charset="0"/>
              </a:rPr>
              <a:t>Sasatoan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134" name="Google Shape;134;p15"/>
          <p:cNvSpPr txBox="1">
            <a:spLocks noGrp="1"/>
          </p:cNvSpPr>
          <p:nvPr>
            <p:ph type="body" idx="2"/>
          </p:nvPr>
        </p:nvSpPr>
        <p:spPr>
          <a:xfrm>
            <a:off x="1668800" y="2062194"/>
            <a:ext cx="4100934" cy="37855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 sz="1467" dirty="0"/>
          </a:p>
        </p:txBody>
      </p:sp>
      <p:sp>
        <p:nvSpPr>
          <p:cNvPr id="136" name="Google Shape;136;p15"/>
          <p:cNvSpPr txBox="1">
            <a:spLocks noGrp="1"/>
          </p:cNvSpPr>
          <p:nvPr>
            <p:ph type="body" idx="2"/>
          </p:nvPr>
        </p:nvSpPr>
        <p:spPr>
          <a:xfrm>
            <a:off x="5999200" y="3309164"/>
            <a:ext cx="4427200" cy="6609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-US" sz="1800" b="1" dirty="0" err="1" smtClean="0">
                <a:latin typeface="Century Gothic" panose="020B0502020202020204" pitchFamily="34" charset="0"/>
              </a:rPr>
              <a:t>Maung</a:t>
            </a:r>
            <a:r>
              <a:rPr lang="en-US" sz="1800" b="1" dirty="0" smtClean="0">
                <a:latin typeface="Century Gothic" panose="020B0502020202020204" pitchFamily="34" charset="0"/>
              </a:rPr>
              <a:t> </a:t>
            </a:r>
            <a:r>
              <a:rPr lang="en-US" sz="1800" b="1" dirty="0" err="1" smtClean="0">
                <a:latin typeface="Century Gothic" panose="020B0502020202020204" pitchFamily="34" charset="0"/>
              </a:rPr>
              <a:t>sorana</a:t>
            </a:r>
            <a:r>
              <a:rPr lang="en-US" sz="1800" b="1" dirty="0" smtClean="0">
                <a:latin typeface="Century Gothic" panose="020B0502020202020204" pitchFamily="34" charset="0"/>
              </a:rPr>
              <a:t> </a:t>
            </a:r>
            <a:r>
              <a:rPr lang="en-US" sz="1800" b="1" dirty="0" err="1" smtClean="0">
                <a:latin typeface="Century Gothic" panose="020B0502020202020204" pitchFamily="34" charset="0"/>
              </a:rPr>
              <a:t>ngagaur</a:t>
            </a:r>
            <a:endParaRPr lang="en-US" sz="18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6" descr="C:\Users\Windows\Downloads\images (1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6"/>
          <a:stretch/>
        </p:blipFill>
        <p:spPr bwMode="auto">
          <a:xfrm>
            <a:off x="1737299" y="2374527"/>
            <a:ext cx="3963936" cy="319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019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>
            <a:spLocks noGrp="1"/>
          </p:cNvSpPr>
          <p:nvPr>
            <p:ph type="title"/>
          </p:nvPr>
        </p:nvSpPr>
        <p:spPr>
          <a:xfrm>
            <a:off x="1668800" y="1031624"/>
            <a:ext cx="8757600" cy="6812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-US" sz="3200" b="1" dirty="0" err="1" smtClean="0">
                <a:latin typeface="Century Gothic" panose="020B0502020202020204" pitchFamily="34" charset="0"/>
              </a:rPr>
              <a:t>Sora</a:t>
            </a:r>
            <a:r>
              <a:rPr lang="en-US" sz="3200" b="1" dirty="0" smtClean="0">
                <a:latin typeface="Century Gothic" panose="020B0502020202020204" pitchFamily="34" charset="0"/>
              </a:rPr>
              <a:t> </a:t>
            </a:r>
            <a:r>
              <a:rPr lang="en-US" sz="3200" b="1" dirty="0" err="1" smtClean="0">
                <a:latin typeface="Century Gothic" panose="020B0502020202020204" pitchFamily="34" charset="0"/>
              </a:rPr>
              <a:t>Sasatoan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134" name="Google Shape;134;p15"/>
          <p:cNvSpPr txBox="1">
            <a:spLocks noGrp="1"/>
          </p:cNvSpPr>
          <p:nvPr>
            <p:ph type="body" idx="2"/>
          </p:nvPr>
        </p:nvSpPr>
        <p:spPr>
          <a:xfrm>
            <a:off x="6325466" y="1950935"/>
            <a:ext cx="4100934" cy="37855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 sz="1467" dirty="0"/>
          </a:p>
        </p:txBody>
      </p:sp>
      <p:sp>
        <p:nvSpPr>
          <p:cNvPr id="136" name="Google Shape;136;p15"/>
          <p:cNvSpPr txBox="1">
            <a:spLocks noGrp="1"/>
          </p:cNvSpPr>
          <p:nvPr>
            <p:ph type="body" idx="2"/>
          </p:nvPr>
        </p:nvSpPr>
        <p:spPr>
          <a:xfrm>
            <a:off x="1668800" y="3321465"/>
            <a:ext cx="4427200" cy="6609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-US" sz="1800" b="1" dirty="0" err="1" smtClean="0">
                <a:latin typeface="Century Gothic" panose="020B0502020202020204" pitchFamily="34" charset="0"/>
              </a:rPr>
              <a:t>Reungit</a:t>
            </a:r>
            <a:r>
              <a:rPr lang="en-US" sz="1800" b="1" dirty="0" smtClean="0">
                <a:latin typeface="Century Gothic" panose="020B0502020202020204" pitchFamily="34" charset="0"/>
              </a:rPr>
              <a:t> </a:t>
            </a:r>
            <a:r>
              <a:rPr lang="en-US" sz="1800" b="1" dirty="0" err="1" smtClean="0">
                <a:latin typeface="Century Gothic" panose="020B0502020202020204" pitchFamily="34" charset="0"/>
              </a:rPr>
              <a:t>sorana</a:t>
            </a:r>
            <a:r>
              <a:rPr lang="en-US" sz="1800" b="1" dirty="0" smtClean="0">
                <a:latin typeface="Century Gothic" panose="020B0502020202020204" pitchFamily="34" charset="0"/>
              </a:rPr>
              <a:t> </a:t>
            </a:r>
            <a:r>
              <a:rPr lang="en-US" sz="1800" b="1" dirty="0" err="1" smtClean="0">
                <a:latin typeface="Century Gothic" panose="020B0502020202020204" pitchFamily="34" charset="0"/>
              </a:rPr>
              <a:t>ngahieng</a:t>
            </a:r>
            <a:endParaRPr lang="en-US" sz="18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2" descr="C:\Users\Windows\Downloads\download (19).jfif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031" y="2414589"/>
            <a:ext cx="3560552" cy="285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151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7"/>
          <p:cNvSpPr txBox="1">
            <a:spLocks noGrp="1"/>
          </p:cNvSpPr>
          <p:nvPr>
            <p:ph type="ctrTitle"/>
          </p:nvPr>
        </p:nvSpPr>
        <p:spPr>
          <a:xfrm>
            <a:off x="2565400" y="2779403"/>
            <a:ext cx="7061200" cy="1546400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3600" b="1" dirty="0" err="1" smtClean="0">
                <a:latin typeface="Century Gothic" panose="020B0502020202020204" pitchFamily="34" charset="0"/>
              </a:rPr>
              <a:t>Ngalarapkeun</a:t>
            </a:r>
            <a:r>
              <a:rPr lang="en-US" sz="3600" b="1" dirty="0" smtClean="0">
                <a:latin typeface="Century Gothic" panose="020B0502020202020204" pitchFamily="34" charset="0"/>
              </a:rPr>
              <a:t> </a:t>
            </a:r>
            <a:r>
              <a:rPr lang="en-US" sz="3600" b="1" dirty="0" err="1" smtClean="0">
                <a:latin typeface="Century Gothic" panose="020B0502020202020204" pitchFamily="34" charset="0"/>
              </a:rPr>
              <a:t>Rarangk</a:t>
            </a:r>
            <a:r>
              <a:rPr lang="en-US" sz="36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én</a:t>
            </a:r>
            <a:r>
              <a:rPr lang="en-US" sz="3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Hareup</a:t>
            </a:r>
            <a:r>
              <a:rPr lang="en-US" sz="3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-di</a:t>
            </a:r>
            <a:endParaRPr sz="3600" b="1" i="1" dirty="0">
              <a:latin typeface="Century Gothic" panose="020B0502020202020204" pitchFamily="34" charset="0"/>
            </a:endParaRPr>
          </a:p>
        </p:txBody>
      </p:sp>
      <p:grpSp>
        <p:nvGrpSpPr>
          <p:cNvPr id="5" name="Google Shape;1599;p69"/>
          <p:cNvGrpSpPr/>
          <p:nvPr/>
        </p:nvGrpSpPr>
        <p:grpSpPr>
          <a:xfrm>
            <a:off x="874388" y="2475225"/>
            <a:ext cx="818380" cy="1578654"/>
            <a:chOff x="1131375" y="325250"/>
            <a:chExt cx="1961600" cy="3783925"/>
          </a:xfrm>
        </p:grpSpPr>
        <p:sp>
          <p:nvSpPr>
            <p:cNvPr id="6" name="Google Shape;1600;p69"/>
            <p:cNvSpPr/>
            <p:nvPr/>
          </p:nvSpPr>
          <p:spPr>
            <a:xfrm>
              <a:off x="1425025" y="2085400"/>
              <a:ext cx="283900" cy="228150"/>
            </a:xfrm>
            <a:custGeom>
              <a:avLst/>
              <a:gdLst/>
              <a:ahLst/>
              <a:cxnLst/>
              <a:rect l="l" t="t" r="r" b="b"/>
              <a:pathLst>
                <a:path w="11356" h="9126" extrusionOk="0">
                  <a:moveTo>
                    <a:pt x="7209" y="1"/>
                  </a:moveTo>
                  <a:cubicBezTo>
                    <a:pt x="6260" y="1"/>
                    <a:pt x="5297" y="285"/>
                    <a:pt x="4477" y="772"/>
                  </a:cubicBezTo>
                  <a:cubicBezTo>
                    <a:pt x="3116" y="1578"/>
                    <a:pt x="2106" y="2876"/>
                    <a:pt x="1350" y="4266"/>
                  </a:cubicBezTo>
                  <a:cubicBezTo>
                    <a:pt x="531" y="5768"/>
                    <a:pt x="1" y="7700"/>
                    <a:pt x="945" y="9126"/>
                  </a:cubicBezTo>
                  <a:cubicBezTo>
                    <a:pt x="1584" y="8103"/>
                    <a:pt x="2784" y="7473"/>
                    <a:pt x="3984" y="7473"/>
                  </a:cubicBezTo>
                  <a:cubicBezTo>
                    <a:pt x="4219" y="7473"/>
                    <a:pt x="4454" y="7498"/>
                    <a:pt x="4685" y="7548"/>
                  </a:cubicBezTo>
                  <a:cubicBezTo>
                    <a:pt x="4536" y="7981"/>
                    <a:pt x="4287" y="8373"/>
                    <a:pt x="3957" y="8691"/>
                  </a:cubicBezTo>
                  <a:cubicBezTo>
                    <a:pt x="4098" y="8703"/>
                    <a:pt x="4239" y="8709"/>
                    <a:pt x="4380" y="8709"/>
                  </a:cubicBezTo>
                  <a:cubicBezTo>
                    <a:pt x="5636" y="8709"/>
                    <a:pt x="6877" y="8222"/>
                    <a:pt x="7884" y="7462"/>
                  </a:cubicBezTo>
                  <a:cubicBezTo>
                    <a:pt x="9288" y="6398"/>
                    <a:pt x="11355" y="4085"/>
                    <a:pt x="10678" y="2146"/>
                  </a:cubicBezTo>
                  <a:cubicBezTo>
                    <a:pt x="10406" y="1366"/>
                    <a:pt x="9763" y="750"/>
                    <a:pt x="9018" y="395"/>
                  </a:cubicBezTo>
                  <a:cubicBezTo>
                    <a:pt x="8451" y="124"/>
                    <a:pt x="7833" y="1"/>
                    <a:pt x="720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601;p69"/>
            <p:cNvSpPr/>
            <p:nvPr/>
          </p:nvSpPr>
          <p:spPr>
            <a:xfrm>
              <a:off x="2337700" y="3831400"/>
              <a:ext cx="122150" cy="277775"/>
            </a:xfrm>
            <a:custGeom>
              <a:avLst/>
              <a:gdLst/>
              <a:ahLst/>
              <a:cxnLst/>
              <a:rect l="l" t="t" r="r" b="b"/>
              <a:pathLst>
                <a:path w="4886" h="11111" extrusionOk="0">
                  <a:moveTo>
                    <a:pt x="2144" y="0"/>
                  </a:moveTo>
                  <a:cubicBezTo>
                    <a:pt x="1872" y="0"/>
                    <a:pt x="1593" y="110"/>
                    <a:pt x="1454" y="341"/>
                  </a:cubicBezTo>
                  <a:cubicBezTo>
                    <a:pt x="1231" y="711"/>
                    <a:pt x="1451" y="1184"/>
                    <a:pt x="1436" y="1616"/>
                  </a:cubicBezTo>
                  <a:cubicBezTo>
                    <a:pt x="1418" y="2170"/>
                    <a:pt x="1045" y="2444"/>
                    <a:pt x="754" y="2854"/>
                  </a:cubicBezTo>
                  <a:cubicBezTo>
                    <a:pt x="435" y="3303"/>
                    <a:pt x="373" y="3474"/>
                    <a:pt x="288" y="4070"/>
                  </a:cubicBezTo>
                  <a:cubicBezTo>
                    <a:pt x="121" y="5226"/>
                    <a:pt x="1" y="6405"/>
                    <a:pt x="201" y="7567"/>
                  </a:cubicBezTo>
                  <a:cubicBezTo>
                    <a:pt x="448" y="9003"/>
                    <a:pt x="1269" y="10426"/>
                    <a:pt x="2608" y="11000"/>
                  </a:cubicBezTo>
                  <a:cubicBezTo>
                    <a:pt x="2746" y="11060"/>
                    <a:pt x="2894" y="11111"/>
                    <a:pt x="3043" y="11111"/>
                  </a:cubicBezTo>
                  <a:cubicBezTo>
                    <a:pt x="3073" y="11111"/>
                    <a:pt x="3104" y="11109"/>
                    <a:pt x="3134" y="11104"/>
                  </a:cubicBezTo>
                  <a:cubicBezTo>
                    <a:pt x="3510" y="11048"/>
                    <a:pt x="3728" y="10655"/>
                    <a:pt x="3867" y="10301"/>
                  </a:cubicBezTo>
                  <a:cubicBezTo>
                    <a:pt x="4719" y="8134"/>
                    <a:pt x="4795" y="5749"/>
                    <a:pt x="4859" y="3421"/>
                  </a:cubicBezTo>
                  <a:cubicBezTo>
                    <a:pt x="4877" y="2758"/>
                    <a:pt x="4886" y="2054"/>
                    <a:pt x="4543" y="1485"/>
                  </a:cubicBezTo>
                  <a:cubicBezTo>
                    <a:pt x="4226" y="957"/>
                    <a:pt x="3661" y="638"/>
                    <a:pt x="3122" y="344"/>
                  </a:cubicBezTo>
                  <a:cubicBezTo>
                    <a:pt x="2851" y="195"/>
                    <a:pt x="2572" y="44"/>
                    <a:pt x="2265" y="8"/>
                  </a:cubicBezTo>
                  <a:cubicBezTo>
                    <a:pt x="2225" y="3"/>
                    <a:pt x="2184" y="0"/>
                    <a:pt x="2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602;p69"/>
            <p:cNvSpPr/>
            <p:nvPr/>
          </p:nvSpPr>
          <p:spPr>
            <a:xfrm>
              <a:off x="1771350" y="3278600"/>
              <a:ext cx="650975" cy="646875"/>
            </a:xfrm>
            <a:custGeom>
              <a:avLst/>
              <a:gdLst/>
              <a:ahLst/>
              <a:cxnLst/>
              <a:rect l="l" t="t" r="r" b="b"/>
              <a:pathLst>
                <a:path w="26039" h="25875" extrusionOk="0">
                  <a:moveTo>
                    <a:pt x="7597" y="1"/>
                  </a:moveTo>
                  <a:cubicBezTo>
                    <a:pt x="7114" y="1"/>
                    <a:pt x="6623" y="64"/>
                    <a:pt x="6143" y="128"/>
                  </a:cubicBezTo>
                  <a:cubicBezTo>
                    <a:pt x="5111" y="267"/>
                    <a:pt x="4053" y="415"/>
                    <a:pt x="3132" y="903"/>
                  </a:cubicBezTo>
                  <a:cubicBezTo>
                    <a:pt x="0" y="2565"/>
                    <a:pt x="2868" y="5313"/>
                    <a:pt x="4230" y="7252"/>
                  </a:cubicBezTo>
                  <a:cubicBezTo>
                    <a:pt x="7640" y="12108"/>
                    <a:pt x="11633" y="16527"/>
                    <a:pt x="16122" y="20408"/>
                  </a:cubicBezTo>
                  <a:cubicBezTo>
                    <a:pt x="17288" y="21417"/>
                    <a:pt x="18487" y="22386"/>
                    <a:pt x="19717" y="23318"/>
                  </a:cubicBezTo>
                  <a:cubicBezTo>
                    <a:pt x="20466" y="23886"/>
                    <a:pt x="21215" y="24542"/>
                    <a:pt x="22024" y="25063"/>
                  </a:cubicBezTo>
                  <a:cubicBezTo>
                    <a:pt x="22465" y="25347"/>
                    <a:pt x="22925" y="25590"/>
                    <a:pt x="23411" y="25759"/>
                  </a:cubicBezTo>
                  <a:cubicBezTo>
                    <a:pt x="23585" y="25820"/>
                    <a:pt x="23766" y="25874"/>
                    <a:pt x="23951" y="25874"/>
                  </a:cubicBezTo>
                  <a:cubicBezTo>
                    <a:pt x="23965" y="25874"/>
                    <a:pt x="23979" y="25874"/>
                    <a:pt x="23993" y="25873"/>
                  </a:cubicBezTo>
                  <a:cubicBezTo>
                    <a:pt x="24218" y="25864"/>
                    <a:pt x="24431" y="25770"/>
                    <a:pt x="24622" y="25651"/>
                  </a:cubicBezTo>
                  <a:cubicBezTo>
                    <a:pt x="25272" y="25246"/>
                    <a:pt x="25715" y="24539"/>
                    <a:pt x="25845" y="23784"/>
                  </a:cubicBezTo>
                  <a:cubicBezTo>
                    <a:pt x="26038" y="22663"/>
                    <a:pt x="25223" y="22050"/>
                    <a:pt x="24489" y="21354"/>
                  </a:cubicBezTo>
                  <a:cubicBezTo>
                    <a:pt x="19089" y="16240"/>
                    <a:pt x="15560" y="9520"/>
                    <a:pt x="11735" y="3139"/>
                  </a:cubicBezTo>
                  <a:cubicBezTo>
                    <a:pt x="10996" y="1907"/>
                    <a:pt x="10129" y="590"/>
                    <a:pt x="8757" y="161"/>
                  </a:cubicBezTo>
                  <a:cubicBezTo>
                    <a:pt x="8381" y="43"/>
                    <a:pt x="7991" y="1"/>
                    <a:pt x="7597" y="1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603;p69"/>
            <p:cNvSpPr/>
            <p:nvPr/>
          </p:nvSpPr>
          <p:spPr>
            <a:xfrm>
              <a:off x="2800800" y="3449450"/>
              <a:ext cx="155200" cy="250750"/>
            </a:xfrm>
            <a:custGeom>
              <a:avLst/>
              <a:gdLst/>
              <a:ahLst/>
              <a:cxnLst/>
              <a:rect l="l" t="t" r="r" b="b"/>
              <a:pathLst>
                <a:path w="6208" h="10030" extrusionOk="0">
                  <a:moveTo>
                    <a:pt x="1128" y="0"/>
                  </a:moveTo>
                  <a:cubicBezTo>
                    <a:pt x="975" y="0"/>
                    <a:pt x="823" y="15"/>
                    <a:pt x="675" y="58"/>
                  </a:cubicBezTo>
                  <a:cubicBezTo>
                    <a:pt x="379" y="144"/>
                    <a:pt x="103" y="376"/>
                    <a:pt x="60" y="683"/>
                  </a:cubicBezTo>
                  <a:cubicBezTo>
                    <a:pt x="1" y="1111"/>
                    <a:pt x="389" y="1459"/>
                    <a:pt x="546" y="1863"/>
                  </a:cubicBezTo>
                  <a:cubicBezTo>
                    <a:pt x="747" y="2379"/>
                    <a:pt x="512" y="2777"/>
                    <a:pt x="405" y="3270"/>
                  </a:cubicBezTo>
                  <a:cubicBezTo>
                    <a:pt x="288" y="3808"/>
                    <a:pt x="299" y="3988"/>
                    <a:pt x="455" y="4570"/>
                  </a:cubicBezTo>
                  <a:cubicBezTo>
                    <a:pt x="757" y="5700"/>
                    <a:pt x="1111" y="6831"/>
                    <a:pt x="1751" y="7821"/>
                  </a:cubicBezTo>
                  <a:cubicBezTo>
                    <a:pt x="2544" y="9044"/>
                    <a:pt x="3858" y="10027"/>
                    <a:pt x="5315" y="10030"/>
                  </a:cubicBezTo>
                  <a:cubicBezTo>
                    <a:pt x="5497" y="10030"/>
                    <a:pt x="5685" y="10013"/>
                    <a:pt x="5839" y="9918"/>
                  </a:cubicBezTo>
                  <a:cubicBezTo>
                    <a:pt x="6163" y="9718"/>
                    <a:pt x="6208" y="9272"/>
                    <a:pt x="6196" y="8891"/>
                  </a:cubicBezTo>
                  <a:cubicBezTo>
                    <a:pt x="6128" y="6562"/>
                    <a:pt x="5259" y="4342"/>
                    <a:pt x="4403" y="2176"/>
                  </a:cubicBezTo>
                  <a:cubicBezTo>
                    <a:pt x="4158" y="1558"/>
                    <a:pt x="3888" y="907"/>
                    <a:pt x="3351" y="520"/>
                  </a:cubicBezTo>
                  <a:cubicBezTo>
                    <a:pt x="2851" y="160"/>
                    <a:pt x="2208" y="89"/>
                    <a:pt x="1595" y="30"/>
                  </a:cubicBezTo>
                  <a:cubicBezTo>
                    <a:pt x="1440" y="15"/>
                    <a:pt x="1284" y="0"/>
                    <a:pt x="1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604;p69"/>
            <p:cNvSpPr/>
            <p:nvPr/>
          </p:nvSpPr>
          <p:spPr>
            <a:xfrm>
              <a:off x="2052650" y="3104700"/>
              <a:ext cx="807125" cy="445000"/>
            </a:xfrm>
            <a:custGeom>
              <a:avLst/>
              <a:gdLst/>
              <a:ahLst/>
              <a:cxnLst/>
              <a:rect l="l" t="t" r="r" b="b"/>
              <a:pathLst>
                <a:path w="32285" h="17800" extrusionOk="0">
                  <a:moveTo>
                    <a:pt x="7419" y="0"/>
                  </a:moveTo>
                  <a:cubicBezTo>
                    <a:pt x="7316" y="0"/>
                    <a:pt x="7211" y="5"/>
                    <a:pt x="7106" y="16"/>
                  </a:cubicBezTo>
                  <a:cubicBezTo>
                    <a:pt x="6232" y="103"/>
                    <a:pt x="5445" y="564"/>
                    <a:pt x="4691" y="1015"/>
                  </a:cubicBezTo>
                  <a:cubicBezTo>
                    <a:pt x="3796" y="1549"/>
                    <a:pt x="2881" y="2101"/>
                    <a:pt x="2227" y="2912"/>
                  </a:cubicBezTo>
                  <a:cubicBezTo>
                    <a:pt x="0" y="5672"/>
                    <a:pt x="3719" y="7070"/>
                    <a:pt x="5732" y="8318"/>
                  </a:cubicBezTo>
                  <a:cubicBezTo>
                    <a:pt x="10778" y="11441"/>
                    <a:pt x="16187" y="13932"/>
                    <a:pt x="21840" y="15735"/>
                  </a:cubicBezTo>
                  <a:cubicBezTo>
                    <a:pt x="23310" y="16203"/>
                    <a:pt x="24793" y="16623"/>
                    <a:pt x="26291" y="16997"/>
                  </a:cubicBezTo>
                  <a:cubicBezTo>
                    <a:pt x="27202" y="17224"/>
                    <a:pt x="28149" y="17531"/>
                    <a:pt x="29098" y="17692"/>
                  </a:cubicBezTo>
                  <a:cubicBezTo>
                    <a:pt x="29492" y="17758"/>
                    <a:pt x="29887" y="17800"/>
                    <a:pt x="30279" y="17800"/>
                  </a:cubicBezTo>
                  <a:cubicBezTo>
                    <a:pt x="30402" y="17800"/>
                    <a:pt x="30524" y="17796"/>
                    <a:pt x="30646" y="17787"/>
                  </a:cubicBezTo>
                  <a:cubicBezTo>
                    <a:pt x="30845" y="17772"/>
                    <a:pt x="31048" y="17749"/>
                    <a:pt x="31227" y="17664"/>
                  </a:cubicBezTo>
                  <a:cubicBezTo>
                    <a:pt x="31430" y="17566"/>
                    <a:pt x="31589" y="17396"/>
                    <a:pt x="31717" y="17211"/>
                  </a:cubicBezTo>
                  <a:cubicBezTo>
                    <a:pt x="32157" y="16583"/>
                    <a:pt x="32285" y="15760"/>
                    <a:pt x="32108" y="15014"/>
                  </a:cubicBezTo>
                  <a:cubicBezTo>
                    <a:pt x="31845" y="13908"/>
                    <a:pt x="30855" y="13664"/>
                    <a:pt x="29906" y="13313"/>
                  </a:cubicBezTo>
                  <a:cubicBezTo>
                    <a:pt x="22929" y="10735"/>
                    <a:pt x="17042" y="5945"/>
                    <a:pt x="11015" y="1584"/>
                  </a:cubicBezTo>
                  <a:cubicBezTo>
                    <a:pt x="9936" y="803"/>
                    <a:pt x="8729" y="0"/>
                    <a:pt x="7419" y="0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605;p69"/>
            <p:cNvSpPr/>
            <p:nvPr/>
          </p:nvSpPr>
          <p:spPr>
            <a:xfrm>
              <a:off x="1290425" y="922600"/>
              <a:ext cx="1321775" cy="695650"/>
            </a:xfrm>
            <a:custGeom>
              <a:avLst/>
              <a:gdLst/>
              <a:ahLst/>
              <a:cxnLst/>
              <a:rect l="l" t="t" r="r" b="b"/>
              <a:pathLst>
                <a:path w="52871" h="27826" extrusionOk="0">
                  <a:moveTo>
                    <a:pt x="30483" y="1"/>
                  </a:moveTo>
                  <a:cubicBezTo>
                    <a:pt x="28329" y="1"/>
                    <a:pt x="26174" y="151"/>
                    <a:pt x="24040" y="453"/>
                  </a:cubicBezTo>
                  <a:cubicBezTo>
                    <a:pt x="19544" y="1087"/>
                    <a:pt x="15098" y="2409"/>
                    <a:pt x="11224" y="4775"/>
                  </a:cubicBezTo>
                  <a:cubicBezTo>
                    <a:pt x="7350" y="7143"/>
                    <a:pt x="4071" y="10608"/>
                    <a:pt x="2357" y="14811"/>
                  </a:cubicBezTo>
                  <a:cubicBezTo>
                    <a:pt x="1526" y="16854"/>
                    <a:pt x="1" y="27825"/>
                    <a:pt x="3670" y="27825"/>
                  </a:cubicBezTo>
                  <a:cubicBezTo>
                    <a:pt x="4196" y="27825"/>
                    <a:pt x="4830" y="27600"/>
                    <a:pt x="5587" y="27089"/>
                  </a:cubicBezTo>
                  <a:cubicBezTo>
                    <a:pt x="7833" y="25576"/>
                    <a:pt x="9336" y="22353"/>
                    <a:pt x="11261" y="20403"/>
                  </a:cubicBezTo>
                  <a:cubicBezTo>
                    <a:pt x="13315" y="18321"/>
                    <a:pt x="15676" y="16511"/>
                    <a:pt x="18376" y="15353"/>
                  </a:cubicBezTo>
                  <a:cubicBezTo>
                    <a:pt x="21139" y="14167"/>
                    <a:pt x="24156" y="13702"/>
                    <a:pt x="27174" y="13702"/>
                  </a:cubicBezTo>
                  <a:cubicBezTo>
                    <a:pt x="28068" y="13702"/>
                    <a:pt x="28961" y="13743"/>
                    <a:pt x="29848" y="13818"/>
                  </a:cubicBezTo>
                  <a:cubicBezTo>
                    <a:pt x="34663" y="14223"/>
                    <a:pt x="39408" y="15511"/>
                    <a:pt x="44068" y="16730"/>
                  </a:cubicBezTo>
                  <a:cubicBezTo>
                    <a:pt x="44988" y="16970"/>
                    <a:pt x="45913" y="17213"/>
                    <a:pt x="46766" y="17629"/>
                  </a:cubicBezTo>
                  <a:cubicBezTo>
                    <a:pt x="48006" y="18236"/>
                    <a:pt x="49087" y="19204"/>
                    <a:pt x="50429" y="19526"/>
                  </a:cubicBezTo>
                  <a:cubicBezTo>
                    <a:pt x="50648" y="19579"/>
                    <a:pt x="50877" y="19611"/>
                    <a:pt x="51104" y="19611"/>
                  </a:cubicBezTo>
                  <a:cubicBezTo>
                    <a:pt x="51454" y="19611"/>
                    <a:pt x="51798" y="19534"/>
                    <a:pt x="52084" y="19337"/>
                  </a:cubicBezTo>
                  <a:cubicBezTo>
                    <a:pt x="52741" y="18883"/>
                    <a:pt x="52871" y="17947"/>
                    <a:pt x="52709" y="17165"/>
                  </a:cubicBezTo>
                  <a:cubicBezTo>
                    <a:pt x="52547" y="16382"/>
                    <a:pt x="52162" y="15659"/>
                    <a:pt x="52009" y="14874"/>
                  </a:cubicBezTo>
                  <a:cubicBezTo>
                    <a:pt x="51707" y="13323"/>
                    <a:pt x="52441" y="11932"/>
                    <a:pt x="52395" y="10417"/>
                  </a:cubicBezTo>
                  <a:cubicBezTo>
                    <a:pt x="52349" y="8984"/>
                    <a:pt x="51700" y="7465"/>
                    <a:pt x="50833" y="6344"/>
                  </a:cubicBezTo>
                  <a:cubicBezTo>
                    <a:pt x="48787" y="3699"/>
                    <a:pt x="45479" y="2372"/>
                    <a:pt x="42244" y="1519"/>
                  </a:cubicBezTo>
                  <a:cubicBezTo>
                    <a:pt x="38412" y="509"/>
                    <a:pt x="34448" y="1"/>
                    <a:pt x="30483" y="1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06;p69"/>
            <p:cNvSpPr/>
            <p:nvPr/>
          </p:nvSpPr>
          <p:spPr>
            <a:xfrm>
              <a:off x="1131375" y="325250"/>
              <a:ext cx="1961600" cy="1495050"/>
            </a:xfrm>
            <a:custGeom>
              <a:avLst/>
              <a:gdLst/>
              <a:ahLst/>
              <a:cxnLst/>
              <a:rect l="l" t="t" r="r" b="b"/>
              <a:pathLst>
                <a:path w="78464" h="59802" extrusionOk="0">
                  <a:moveTo>
                    <a:pt x="40044" y="0"/>
                  </a:moveTo>
                  <a:cubicBezTo>
                    <a:pt x="35745" y="0"/>
                    <a:pt x="31425" y="479"/>
                    <a:pt x="27215" y="1301"/>
                  </a:cubicBezTo>
                  <a:cubicBezTo>
                    <a:pt x="23833" y="1961"/>
                    <a:pt x="20449" y="2852"/>
                    <a:pt x="17457" y="4557"/>
                  </a:cubicBezTo>
                  <a:cubicBezTo>
                    <a:pt x="13944" y="6559"/>
                    <a:pt x="11131" y="9591"/>
                    <a:pt x="8672" y="12799"/>
                  </a:cubicBezTo>
                  <a:cubicBezTo>
                    <a:pt x="5896" y="16421"/>
                    <a:pt x="3473" y="20374"/>
                    <a:pt x="2096" y="24725"/>
                  </a:cubicBezTo>
                  <a:cubicBezTo>
                    <a:pt x="1" y="31350"/>
                    <a:pt x="612" y="38732"/>
                    <a:pt x="3509" y="45024"/>
                  </a:cubicBezTo>
                  <a:cubicBezTo>
                    <a:pt x="4258" y="46651"/>
                    <a:pt x="5362" y="48044"/>
                    <a:pt x="6171" y="49616"/>
                  </a:cubicBezTo>
                  <a:cubicBezTo>
                    <a:pt x="6599" y="50446"/>
                    <a:pt x="6882" y="52493"/>
                    <a:pt x="7478" y="53097"/>
                  </a:cubicBezTo>
                  <a:cubicBezTo>
                    <a:pt x="8028" y="53654"/>
                    <a:pt x="8485" y="53887"/>
                    <a:pt x="8860" y="53887"/>
                  </a:cubicBezTo>
                  <a:cubicBezTo>
                    <a:pt x="10292" y="53887"/>
                    <a:pt x="10553" y="50504"/>
                    <a:pt x="10425" y="48842"/>
                  </a:cubicBezTo>
                  <a:cubicBezTo>
                    <a:pt x="9944" y="42599"/>
                    <a:pt x="15171" y="37018"/>
                    <a:pt x="21144" y="35137"/>
                  </a:cubicBezTo>
                  <a:cubicBezTo>
                    <a:pt x="23472" y="34404"/>
                    <a:pt x="25877" y="34110"/>
                    <a:pt x="28306" y="34110"/>
                  </a:cubicBezTo>
                  <a:cubicBezTo>
                    <a:pt x="32107" y="34110"/>
                    <a:pt x="35968" y="34829"/>
                    <a:pt x="39688" y="35704"/>
                  </a:cubicBezTo>
                  <a:cubicBezTo>
                    <a:pt x="43737" y="36657"/>
                    <a:pt x="47799" y="37810"/>
                    <a:pt x="51382" y="39925"/>
                  </a:cubicBezTo>
                  <a:cubicBezTo>
                    <a:pt x="54966" y="42039"/>
                    <a:pt x="58066" y="45224"/>
                    <a:pt x="59330" y="49189"/>
                  </a:cubicBezTo>
                  <a:cubicBezTo>
                    <a:pt x="60172" y="51828"/>
                    <a:pt x="60165" y="54654"/>
                    <a:pt x="60597" y="57392"/>
                  </a:cubicBezTo>
                  <a:cubicBezTo>
                    <a:pt x="60704" y="58075"/>
                    <a:pt x="60864" y="58802"/>
                    <a:pt x="61362" y="59283"/>
                  </a:cubicBezTo>
                  <a:cubicBezTo>
                    <a:pt x="61749" y="59655"/>
                    <a:pt x="62236" y="59801"/>
                    <a:pt x="62757" y="59801"/>
                  </a:cubicBezTo>
                  <a:cubicBezTo>
                    <a:pt x="63543" y="59801"/>
                    <a:pt x="64405" y="59469"/>
                    <a:pt x="65112" y="59078"/>
                  </a:cubicBezTo>
                  <a:cubicBezTo>
                    <a:pt x="74285" y="54003"/>
                    <a:pt x="78463" y="42692"/>
                    <a:pt x="78281" y="32211"/>
                  </a:cubicBezTo>
                  <a:cubicBezTo>
                    <a:pt x="78232" y="29405"/>
                    <a:pt x="77923" y="26593"/>
                    <a:pt x="77185" y="23885"/>
                  </a:cubicBezTo>
                  <a:cubicBezTo>
                    <a:pt x="74539" y="14171"/>
                    <a:pt x="66380" y="6543"/>
                    <a:pt x="56979" y="2937"/>
                  </a:cubicBezTo>
                  <a:cubicBezTo>
                    <a:pt x="51585" y="869"/>
                    <a:pt x="45833" y="0"/>
                    <a:pt x="40044" y="0"/>
                  </a:cubicBezTo>
                  <a:close/>
                </a:path>
              </a:pathLst>
            </a:custGeom>
            <a:solidFill>
              <a:srgbClr val="FD6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07;p69"/>
            <p:cNvSpPr/>
            <p:nvPr/>
          </p:nvSpPr>
          <p:spPr>
            <a:xfrm>
              <a:off x="2659275" y="1008700"/>
              <a:ext cx="322300" cy="811575"/>
            </a:xfrm>
            <a:custGeom>
              <a:avLst/>
              <a:gdLst/>
              <a:ahLst/>
              <a:cxnLst/>
              <a:rect l="l" t="t" r="r" b="b"/>
              <a:pathLst>
                <a:path w="12892" h="32463" extrusionOk="0">
                  <a:moveTo>
                    <a:pt x="7738" y="1"/>
                  </a:moveTo>
                  <a:cubicBezTo>
                    <a:pt x="6608" y="1"/>
                    <a:pt x="5457" y="397"/>
                    <a:pt x="4531" y="1063"/>
                  </a:cubicBezTo>
                  <a:cubicBezTo>
                    <a:pt x="3068" y="2112"/>
                    <a:pt x="2103" y="3734"/>
                    <a:pt x="1477" y="5422"/>
                  </a:cubicBezTo>
                  <a:cubicBezTo>
                    <a:pt x="1" y="9398"/>
                    <a:pt x="234" y="13714"/>
                    <a:pt x="594" y="17862"/>
                  </a:cubicBezTo>
                  <a:cubicBezTo>
                    <a:pt x="922" y="21620"/>
                    <a:pt x="1459" y="25426"/>
                    <a:pt x="1023" y="29198"/>
                  </a:cubicBezTo>
                  <a:cubicBezTo>
                    <a:pt x="913" y="30140"/>
                    <a:pt x="13" y="32463"/>
                    <a:pt x="1567" y="32463"/>
                  </a:cubicBezTo>
                  <a:cubicBezTo>
                    <a:pt x="1641" y="32463"/>
                    <a:pt x="1722" y="32458"/>
                    <a:pt x="1808" y="32446"/>
                  </a:cubicBezTo>
                  <a:cubicBezTo>
                    <a:pt x="2936" y="32301"/>
                    <a:pt x="4486" y="29232"/>
                    <a:pt x="5093" y="28344"/>
                  </a:cubicBezTo>
                  <a:cubicBezTo>
                    <a:pt x="9397" y="22058"/>
                    <a:pt x="12892" y="14779"/>
                    <a:pt x="12699" y="6992"/>
                  </a:cubicBezTo>
                  <a:cubicBezTo>
                    <a:pt x="12636" y="4449"/>
                    <a:pt x="11917" y="1548"/>
                    <a:pt x="9635" y="426"/>
                  </a:cubicBezTo>
                  <a:cubicBezTo>
                    <a:pt x="9042" y="134"/>
                    <a:pt x="8394" y="1"/>
                    <a:pt x="7738" y="1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608;p69"/>
            <p:cNvSpPr/>
            <p:nvPr/>
          </p:nvSpPr>
          <p:spPr>
            <a:xfrm>
              <a:off x="1280525" y="1246675"/>
              <a:ext cx="76800" cy="348650"/>
            </a:xfrm>
            <a:custGeom>
              <a:avLst/>
              <a:gdLst/>
              <a:ahLst/>
              <a:cxnLst/>
              <a:rect l="l" t="t" r="r" b="b"/>
              <a:pathLst>
                <a:path w="3072" h="13946" extrusionOk="0">
                  <a:moveTo>
                    <a:pt x="1319" y="1"/>
                  </a:moveTo>
                  <a:cubicBezTo>
                    <a:pt x="972" y="1"/>
                    <a:pt x="614" y="225"/>
                    <a:pt x="420" y="529"/>
                  </a:cubicBezTo>
                  <a:cubicBezTo>
                    <a:pt x="160" y="935"/>
                    <a:pt x="120" y="1439"/>
                    <a:pt x="93" y="1921"/>
                  </a:cubicBezTo>
                  <a:cubicBezTo>
                    <a:pt x="1" y="3541"/>
                    <a:pt x="113" y="5220"/>
                    <a:pt x="298" y="6829"/>
                  </a:cubicBezTo>
                  <a:cubicBezTo>
                    <a:pt x="563" y="9126"/>
                    <a:pt x="1656" y="11482"/>
                    <a:pt x="2596" y="13593"/>
                  </a:cubicBezTo>
                  <a:cubicBezTo>
                    <a:pt x="2669" y="13755"/>
                    <a:pt x="2797" y="13945"/>
                    <a:pt x="2961" y="13945"/>
                  </a:cubicBezTo>
                  <a:cubicBezTo>
                    <a:pt x="2980" y="13945"/>
                    <a:pt x="3001" y="13942"/>
                    <a:pt x="3021" y="13937"/>
                  </a:cubicBezTo>
                  <a:cubicBezTo>
                    <a:pt x="3071" y="13217"/>
                    <a:pt x="2912" y="12503"/>
                    <a:pt x="2788" y="11793"/>
                  </a:cubicBezTo>
                  <a:cubicBezTo>
                    <a:pt x="2424" y="9710"/>
                    <a:pt x="2217" y="7515"/>
                    <a:pt x="2232" y="5404"/>
                  </a:cubicBezTo>
                  <a:cubicBezTo>
                    <a:pt x="2244" y="3614"/>
                    <a:pt x="2052" y="1829"/>
                    <a:pt x="1658" y="82"/>
                  </a:cubicBezTo>
                  <a:cubicBezTo>
                    <a:pt x="1551" y="26"/>
                    <a:pt x="1435" y="1"/>
                    <a:pt x="1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09;p69"/>
            <p:cNvSpPr/>
            <p:nvPr/>
          </p:nvSpPr>
          <p:spPr>
            <a:xfrm>
              <a:off x="1282800" y="1490925"/>
              <a:ext cx="478850" cy="1044725"/>
            </a:xfrm>
            <a:custGeom>
              <a:avLst/>
              <a:gdLst/>
              <a:ahLst/>
              <a:cxnLst/>
              <a:rect l="l" t="t" r="r" b="b"/>
              <a:pathLst>
                <a:path w="19154" h="41789" extrusionOk="0">
                  <a:moveTo>
                    <a:pt x="4067" y="0"/>
                  </a:moveTo>
                  <a:cubicBezTo>
                    <a:pt x="3994" y="0"/>
                    <a:pt x="3920" y="13"/>
                    <a:pt x="3845" y="42"/>
                  </a:cubicBezTo>
                  <a:cubicBezTo>
                    <a:pt x="3468" y="185"/>
                    <a:pt x="3318" y="634"/>
                    <a:pt x="3254" y="1033"/>
                  </a:cubicBezTo>
                  <a:cubicBezTo>
                    <a:pt x="3142" y="1734"/>
                    <a:pt x="3152" y="2449"/>
                    <a:pt x="3283" y="3147"/>
                  </a:cubicBezTo>
                  <a:cubicBezTo>
                    <a:pt x="3067" y="2635"/>
                    <a:pt x="2853" y="2123"/>
                    <a:pt x="2638" y="1609"/>
                  </a:cubicBezTo>
                  <a:cubicBezTo>
                    <a:pt x="2498" y="1278"/>
                    <a:pt x="2290" y="894"/>
                    <a:pt x="1930" y="870"/>
                  </a:cubicBezTo>
                  <a:cubicBezTo>
                    <a:pt x="1918" y="870"/>
                    <a:pt x="1906" y="869"/>
                    <a:pt x="1894" y="869"/>
                  </a:cubicBezTo>
                  <a:cubicBezTo>
                    <a:pt x="1411" y="869"/>
                    <a:pt x="1215" y="1531"/>
                    <a:pt x="1227" y="2030"/>
                  </a:cubicBezTo>
                  <a:cubicBezTo>
                    <a:pt x="1246" y="2747"/>
                    <a:pt x="1352" y="3458"/>
                    <a:pt x="1544" y="4149"/>
                  </a:cubicBezTo>
                  <a:cubicBezTo>
                    <a:pt x="1341" y="3693"/>
                    <a:pt x="957" y="3341"/>
                    <a:pt x="486" y="3180"/>
                  </a:cubicBezTo>
                  <a:cubicBezTo>
                    <a:pt x="427" y="3159"/>
                    <a:pt x="365" y="3143"/>
                    <a:pt x="303" y="3143"/>
                  </a:cubicBezTo>
                  <a:cubicBezTo>
                    <a:pt x="267" y="3143"/>
                    <a:pt x="231" y="3148"/>
                    <a:pt x="197" y="3162"/>
                  </a:cubicBezTo>
                  <a:cubicBezTo>
                    <a:pt x="10" y="3238"/>
                    <a:pt x="1" y="3498"/>
                    <a:pt x="39" y="3696"/>
                  </a:cubicBezTo>
                  <a:cubicBezTo>
                    <a:pt x="272" y="4890"/>
                    <a:pt x="1047" y="5597"/>
                    <a:pt x="1203" y="6874"/>
                  </a:cubicBezTo>
                  <a:cubicBezTo>
                    <a:pt x="1393" y="8423"/>
                    <a:pt x="1294" y="9993"/>
                    <a:pt x="1286" y="11549"/>
                  </a:cubicBezTo>
                  <a:cubicBezTo>
                    <a:pt x="1260" y="16317"/>
                    <a:pt x="2022" y="21106"/>
                    <a:pt x="3654" y="25581"/>
                  </a:cubicBezTo>
                  <a:cubicBezTo>
                    <a:pt x="3958" y="26416"/>
                    <a:pt x="4294" y="27240"/>
                    <a:pt x="4660" y="28050"/>
                  </a:cubicBezTo>
                  <a:cubicBezTo>
                    <a:pt x="6984" y="33208"/>
                    <a:pt x="10572" y="37823"/>
                    <a:pt x="15140" y="41160"/>
                  </a:cubicBezTo>
                  <a:cubicBezTo>
                    <a:pt x="15545" y="41456"/>
                    <a:pt x="15988" y="41753"/>
                    <a:pt x="16489" y="41784"/>
                  </a:cubicBezTo>
                  <a:cubicBezTo>
                    <a:pt x="16532" y="41787"/>
                    <a:pt x="16575" y="41788"/>
                    <a:pt x="16616" y="41788"/>
                  </a:cubicBezTo>
                  <a:cubicBezTo>
                    <a:pt x="19153" y="41788"/>
                    <a:pt x="19116" y="36901"/>
                    <a:pt x="18454" y="35396"/>
                  </a:cubicBezTo>
                  <a:cubicBezTo>
                    <a:pt x="17887" y="34106"/>
                    <a:pt x="16524" y="33402"/>
                    <a:pt x="15345" y="32633"/>
                  </a:cubicBezTo>
                  <a:cubicBezTo>
                    <a:pt x="11439" y="30086"/>
                    <a:pt x="8791" y="25933"/>
                    <a:pt x="7267" y="21527"/>
                  </a:cubicBezTo>
                  <a:cubicBezTo>
                    <a:pt x="6467" y="19218"/>
                    <a:pt x="5800" y="16853"/>
                    <a:pt x="5368" y="14446"/>
                  </a:cubicBezTo>
                  <a:cubicBezTo>
                    <a:pt x="5053" y="12742"/>
                    <a:pt x="4828" y="10950"/>
                    <a:pt x="4639" y="9213"/>
                  </a:cubicBezTo>
                  <a:cubicBezTo>
                    <a:pt x="4620" y="9040"/>
                    <a:pt x="4605" y="8851"/>
                    <a:pt x="4697" y="8702"/>
                  </a:cubicBezTo>
                  <a:cubicBezTo>
                    <a:pt x="4859" y="8444"/>
                    <a:pt x="5228" y="8455"/>
                    <a:pt x="5523" y="8384"/>
                  </a:cubicBezTo>
                  <a:cubicBezTo>
                    <a:pt x="6153" y="8233"/>
                    <a:pt x="6553" y="7623"/>
                    <a:pt x="6821" y="7034"/>
                  </a:cubicBezTo>
                  <a:cubicBezTo>
                    <a:pt x="7087" y="6444"/>
                    <a:pt x="7309" y="5797"/>
                    <a:pt x="7810" y="5386"/>
                  </a:cubicBezTo>
                  <a:cubicBezTo>
                    <a:pt x="8141" y="5115"/>
                    <a:pt x="8590" y="4951"/>
                    <a:pt x="8780" y="4568"/>
                  </a:cubicBezTo>
                  <a:cubicBezTo>
                    <a:pt x="9017" y="4089"/>
                    <a:pt x="8661" y="3448"/>
                    <a:pt x="8140" y="3325"/>
                  </a:cubicBezTo>
                  <a:cubicBezTo>
                    <a:pt x="8066" y="3307"/>
                    <a:pt x="7991" y="3299"/>
                    <a:pt x="7916" y="3299"/>
                  </a:cubicBezTo>
                  <a:cubicBezTo>
                    <a:pt x="7466" y="3299"/>
                    <a:pt x="7023" y="3605"/>
                    <a:pt x="6833" y="4023"/>
                  </a:cubicBezTo>
                  <a:cubicBezTo>
                    <a:pt x="7185" y="3017"/>
                    <a:pt x="7390" y="1966"/>
                    <a:pt x="7440" y="901"/>
                  </a:cubicBezTo>
                  <a:cubicBezTo>
                    <a:pt x="7451" y="674"/>
                    <a:pt x="7435" y="408"/>
                    <a:pt x="7248" y="279"/>
                  </a:cubicBezTo>
                  <a:cubicBezTo>
                    <a:pt x="7179" y="232"/>
                    <a:pt x="7100" y="213"/>
                    <a:pt x="7017" y="213"/>
                  </a:cubicBezTo>
                  <a:cubicBezTo>
                    <a:pt x="6908" y="213"/>
                    <a:pt x="6794" y="246"/>
                    <a:pt x="6693" y="292"/>
                  </a:cubicBezTo>
                  <a:cubicBezTo>
                    <a:pt x="5803" y="692"/>
                    <a:pt x="5486" y="1772"/>
                    <a:pt x="5271" y="2724"/>
                  </a:cubicBezTo>
                  <a:cubicBezTo>
                    <a:pt x="5031" y="2195"/>
                    <a:pt x="5136" y="1578"/>
                    <a:pt x="5027" y="1008"/>
                  </a:cubicBezTo>
                  <a:cubicBezTo>
                    <a:pt x="4934" y="515"/>
                    <a:pt x="4526" y="0"/>
                    <a:pt x="4067" y="0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10;p69"/>
            <p:cNvSpPr/>
            <p:nvPr/>
          </p:nvSpPr>
          <p:spPr>
            <a:xfrm>
              <a:off x="1602575" y="2271825"/>
              <a:ext cx="822425" cy="1141925"/>
            </a:xfrm>
            <a:custGeom>
              <a:avLst/>
              <a:gdLst/>
              <a:ahLst/>
              <a:cxnLst/>
              <a:rect l="l" t="t" r="r" b="b"/>
              <a:pathLst>
                <a:path w="32897" h="45677" extrusionOk="0">
                  <a:moveTo>
                    <a:pt x="8741" y="0"/>
                  </a:moveTo>
                  <a:cubicBezTo>
                    <a:pt x="6836" y="0"/>
                    <a:pt x="5080" y="686"/>
                    <a:pt x="3724" y="2614"/>
                  </a:cubicBezTo>
                  <a:cubicBezTo>
                    <a:pt x="2469" y="4397"/>
                    <a:pt x="2015" y="6607"/>
                    <a:pt x="1641" y="8755"/>
                  </a:cubicBezTo>
                  <a:cubicBezTo>
                    <a:pt x="634" y="14541"/>
                    <a:pt x="1" y="20429"/>
                    <a:pt x="407" y="26288"/>
                  </a:cubicBezTo>
                  <a:cubicBezTo>
                    <a:pt x="790" y="31812"/>
                    <a:pt x="2127" y="37329"/>
                    <a:pt x="4783" y="42178"/>
                  </a:cubicBezTo>
                  <a:cubicBezTo>
                    <a:pt x="4945" y="42473"/>
                    <a:pt x="5111" y="42765"/>
                    <a:pt x="5282" y="43056"/>
                  </a:cubicBezTo>
                  <a:cubicBezTo>
                    <a:pt x="6458" y="45044"/>
                    <a:pt x="8375" y="45676"/>
                    <a:pt x="10491" y="45676"/>
                  </a:cubicBezTo>
                  <a:cubicBezTo>
                    <a:pt x="12798" y="45676"/>
                    <a:pt x="15342" y="44924"/>
                    <a:pt x="17420" y="44355"/>
                  </a:cubicBezTo>
                  <a:cubicBezTo>
                    <a:pt x="20745" y="43446"/>
                    <a:pt x="23902" y="42007"/>
                    <a:pt x="26767" y="40091"/>
                  </a:cubicBezTo>
                  <a:cubicBezTo>
                    <a:pt x="28549" y="38898"/>
                    <a:pt x="32470" y="36885"/>
                    <a:pt x="32711" y="34497"/>
                  </a:cubicBezTo>
                  <a:cubicBezTo>
                    <a:pt x="32896" y="32657"/>
                    <a:pt x="31107" y="31320"/>
                    <a:pt x="29679" y="30144"/>
                  </a:cubicBezTo>
                  <a:cubicBezTo>
                    <a:pt x="26481" y="27510"/>
                    <a:pt x="24241" y="23827"/>
                    <a:pt x="22958" y="19886"/>
                  </a:cubicBezTo>
                  <a:cubicBezTo>
                    <a:pt x="21677" y="15946"/>
                    <a:pt x="21315" y="11750"/>
                    <a:pt x="21461" y="7609"/>
                  </a:cubicBezTo>
                  <a:cubicBezTo>
                    <a:pt x="21502" y="6445"/>
                    <a:pt x="21523" y="5121"/>
                    <a:pt x="20679" y="4317"/>
                  </a:cubicBezTo>
                  <a:cubicBezTo>
                    <a:pt x="20310" y="3965"/>
                    <a:pt x="19824" y="3770"/>
                    <a:pt x="19350" y="3582"/>
                  </a:cubicBezTo>
                  <a:cubicBezTo>
                    <a:pt x="16412" y="2420"/>
                    <a:pt x="12316" y="0"/>
                    <a:pt x="8741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11;p69"/>
            <p:cNvSpPr/>
            <p:nvPr/>
          </p:nvSpPr>
          <p:spPr>
            <a:xfrm>
              <a:off x="1801175" y="2286175"/>
              <a:ext cx="223575" cy="155750"/>
            </a:xfrm>
            <a:custGeom>
              <a:avLst/>
              <a:gdLst/>
              <a:ahLst/>
              <a:cxnLst/>
              <a:rect l="l" t="t" r="r" b="b"/>
              <a:pathLst>
                <a:path w="8943" h="6230" extrusionOk="0">
                  <a:moveTo>
                    <a:pt x="3625" y="0"/>
                  </a:moveTo>
                  <a:cubicBezTo>
                    <a:pt x="2691" y="0"/>
                    <a:pt x="1850" y="261"/>
                    <a:pt x="1326" y="1026"/>
                  </a:cubicBezTo>
                  <a:cubicBezTo>
                    <a:pt x="0" y="2961"/>
                    <a:pt x="1279" y="5867"/>
                    <a:pt x="3514" y="6187"/>
                  </a:cubicBezTo>
                  <a:cubicBezTo>
                    <a:pt x="3715" y="6216"/>
                    <a:pt x="3917" y="6230"/>
                    <a:pt x="4119" y="6230"/>
                  </a:cubicBezTo>
                  <a:cubicBezTo>
                    <a:pt x="6236" y="6230"/>
                    <a:pt x="8307" y="4690"/>
                    <a:pt x="8827" y="2620"/>
                  </a:cubicBezTo>
                  <a:cubicBezTo>
                    <a:pt x="8899" y="2333"/>
                    <a:pt x="8942" y="2025"/>
                    <a:pt x="8835" y="1750"/>
                  </a:cubicBezTo>
                  <a:cubicBezTo>
                    <a:pt x="8663" y="1311"/>
                    <a:pt x="8174" y="1101"/>
                    <a:pt x="7727" y="953"/>
                  </a:cubicBezTo>
                  <a:cubicBezTo>
                    <a:pt x="6665" y="600"/>
                    <a:pt x="5039" y="0"/>
                    <a:pt x="3625" y="0"/>
                  </a:cubicBezTo>
                  <a:close/>
                </a:path>
              </a:pathLst>
            </a:custGeom>
            <a:solidFill>
              <a:srgbClr val="E0B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12;p69"/>
            <p:cNvSpPr/>
            <p:nvPr/>
          </p:nvSpPr>
          <p:spPr>
            <a:xfrm>
              <a:off x="1998550" y="1707050"/>
              <a:ext cx="783675" cy="895675"/>
            </a:xfrm>
            <a:custGeom>
              <a:avLst/>
              <a:gdLst/>
              <a:ahLst/>
              <a:cxnLst/>
              <a:rect l="l" t="t" r="r" b="b"/>
              <a:pathLst>
                <a:path w="31347" h="35827" extrusionOk="0">
                  <a:moveTo>
                    <a:pt x="25667" y="1"/>
                  </a:moveTo>
                  <a:cubicBezTo>
                    <a:pt x="25637" y="1"/>
                    <a:pt x="25608" y="4"/>
                    <a:pt x="25578" y="12"/>
                  </a:cubicBezTo>
                  <a:cubicBezTo>
                    <a:pt x="25358" y="68"/>
                    <a:pt x="25252" y="312"/>
                    <a:pt x="25183" y="529"/>
                  </a:cubicBezTo>
                  <a:cubicBezTo>
                    <a:pt x="24863" y="1545"/>
                    <a:pt x="24691" y="2603"/>
                    <a:pt x="24675" y="3667"/>
                  </a:cubicBezTo>
                  <a:cubicBezTo>
                    <a:pt x="24634" y="3134"/>
                    <a:pt x="24221" y="2625"/>
                    <a:pt x="23689" y="2561"/>
                  </a:cubicBezTo>
                  <a:cubicBezTo>
                    <a:pt x="23657" y="2557"/>
                    <a:pt x="23625" y="2555"/>
                    <a:pt x="23593" y="2555"/>
                  </a:cubicBezTo>
                  <a:cubicBezTo>
                    <a:pt x="23093" y="2555"/>
                    <a:pt x="22605" y="3006"/>
                    <a:pt x="22659" y="3507"/>
                  </a:cubicBezTo>
                  <a:cubicBezTo>
                    <a:pt x="22704" y="3932"/>
                    <a:pt x="23069" y="4241"/>
                    <a:pt x="23286" y="4610"/>
                  </a:cubicBezTo>
                  <a:cubicBezTo>
                    <a:pt x="23615" y="5168"/>
                    <a:pt x="23598" y="5853"/>
                    <a:pt x="23646" y="6498"/>
                  </a:cubicBezTo>
                  <a:cubicBezTo>
                    <a:pt x="23694" y="7144"/>
                    <a:pt x="23858" y="7855"/>
                    <a:pt x="24395" y="8215"/>
                  </a:cubicBezTo>
                  <a:cubicBezTo>
                    <a:pt x="24649" y="8384"/>
                    <a:pt x="25000" y="8500"/>
                    <a:pt x="25061" y="8798"/>
                  </a:cubicBezTo>
                  <a:cubicBezTo>
                    <a:pt x="25096" y="8969"/>
                    <a:pt x="25017" y="9141"/>
                    <a:pt x="24940" y="9297"/>
                  </a:cubicBezTo>
                  <a:cubicBezTo>
                    <a:pt x="24162" y="10861"/>
                    <a:pt x="23332" y="12465"/>
                    <a:pt x="22446" y="13956"/>
                  </a:cubicBezTo>
                  <a:cubicBezTo>
                    <a:pt x="21209" y="16065"/>
                    <a:pt x="19764" y="18053"/>
                    <a:pt x="18216" y="19944"/>
                  </a:cubicBezTo>
                  <a:cubicBezTo>
                    <a:pt x="15264" y="23551"/>
                    <a:pt x="11341" y="26532"/>
                    <a:pt x="6797" y="27571"/>
                  </a:cubicBezTo>
                  <a:cubicBezTo>
                    <a:pt x="5424" y="27885"/>
                    <a:pt x="3902" y="28075"/>
                    <a:pt x="2924" y="29089"/>
                  </a:cubicBezTo>
                  <a:cubicBezTo>
                    <a:pt x="1764" y="30292"/>
                    <a:pt x="1" y="34996"/>
                    <a:pt x="2559" y="35763"/>
                  </a:cubicBezTo>
                  <a:cubicBezTo>
                    <a:pt x="2710" y="35808"/>
                    <a:pt x="2865" y="35827"/>
                    <a:pt x="3021" y="35827"/>
                  </a:cubicBezTo>
                  <a:cubicBezTo>
                    <a:pt x="3362" y="35827"/>
                    <a:pt x="3709" y="35738"/>
                    <a:pt x="4041" y="35644"/>
                  </a:cubicBezTo>
                  <a:cubicBezTo>
                    <a:pt x="9482" y="34092"/>
                    <a:pt x="14443" y="31002"/>
                    <a:pt x="18407" y="26966"/>
                  </a:cubicBezTo>
                  <a:cubicBezTo>
                    <a:pt x="19030" y="26330"/>
                    <a:pt x="19628" y="25673"/>
                    <a:pt x="20202" y="24994"/>
                  </a:cubicBezTo>
                  <a:cubicBezTo>
                    <a:pt x="23282" y="21360"/>
                    <a:pt x="25652" y="17130"/>
                    <a:pt x="27276" y="12648"/>
                  </a:cubicBezTo>
                  <a:cubicBezTo>
                    <a:pt x="27807" y="11184"/>
                    <a:pt x="28256" y="9677"/>
                    <a:pt x="28971" y="8288"/>
                  </a:cubicBezTo>
                  <a:cubicBezTo>
                    <a:pt x="29558" y="7144"/>
                    <a:pt x="30530" y="6749"/>
                    <a:pt x="31161" y="5710"/>
                  </a:cubicBezTo>
                  <a:cubicBezTo>
                    <a:pt x="31266" y="5537"/>
                    <a:pt x="31346" y="5290"/>
                    <a:pt x="31197" y="5154"/>
                  </a:cubicBezTo>
                  <a:cubicBezTo>
                    <a:pt x="31125" y="5086"/>
                    <a:pt x="31019" y="5072"/>
                    <a:pt x="30921" y="5070"/>
                  </a:cubicBezTo>
                  <a:cubicBezTo>
                    <a:pt x="30907" y="5070"/>
                    <a:pt x="30893" y="5069"/>
                    <a:pt x="30880" y="5069"/>
                  </a:cubicBezTo>
                  <a:cubicBezTo>
                    <a:pt x="30395" y="5069"/>
                    <a:pt x="29932" y="5266"/>
                    <a:pt x="29593" y="5613"/>
                  </a:cubicBezTo>
                  <a:cubicBezTo>
                    <a:pt x="30012" y="5032"/>
                    <a:pt x="30358" y="4401"/>
                    <a:pt x="30622" y="3734"/>
                  </a:cubicBezTo>
                  <a:cubicBezTo>
                    <a:pt x="30812" y="3259"/>
                    <a:pt x="30854" y="2549"/>
                    <a:pt x="30364" y="2404"/>
                  </a:cubicBezTo>
                  <a:cubicBezTo>
                    <a:pt x="30314" y="2389"/>
                    <a:pt x="30265" y="2382"/>
                    <a:pt x="30217" y="2382"/>
                  </a:cubicBezTo>
                  <a:cubicBezTo>
                    <a:pt x="29926" y="2382"/>
                    <a:pt x="29655" y="2626"/>
                    <a:pt x="29444" y="2853"/>
                  </a:cubicBezTo>
                  <a:cubicBezTo>
                    <a:pt x="29065" y="3259"/>
                    <a:pt x="28687" y="3665"/>
                    <a:pt x="28308" y="4071"/>
                  </a:cubicBezTo>
                  <a:cubicBezTo>
                    <a:pt x="28672" y="3463"/>
                    <a:pt x="28928" y="2795"/>
                    <a:pt x="29066" y="2099"/>
                  </a:cubicBezTo>
                  <a:cubicBezTo>
                    <a:pt x="29144" y="1703"/>
                    <a:pt x="29158" y="1229"/>
                    <a:pt x="28853" y="964"/>
                  </a:cubicBezTo>
                  <a:cubicBezTo>
                    <a:pt x="28729" y="856"/>
                    <a:pt x="28583" y="809"/>
                    <a:pt x="28430" y="809"/>
                  </a:cubicBezTo>
                  <a:cubicBezTo>
                    <a:pt x="28047" y="809"/>
                    <a:pt x="27624" y="1105"/>
                    <a:pt x="27411" y="1462"/>
                  </a:cubicBezTo>
                  <a:cubicBezTo>
                    <a:pt x="27112" y="1960"/>
                    <a:pt x="26997" y="2575"/>
                    <a:pt x="26589" y="2989"/>
                  </a:cubicBezTo>
                  <a:cubicBezTo>
                    <a:pt x="26715" y="2022"/>
                    <a:pt x="26792" y="899"/>
                    <a:pt x="26096" y="215"/>
                  </a:cubicBezTo>
                  <a:cubicBezTo>
                    <a:pt x="25979" y="101"/>
                    <a:pt x="25825" y="1"/>
                    <a:pt x="25667" y="1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13;p69"/>
            <p:cNvSpPr/>
            <p:nvPr/>
          </p:nvSpPr>
          <p:spPr>
            <a:xfrm>
              <a:off x="2158650" y="2184475"/>
              <a:ext cx="245750" cy="269525"/>
            </a:xfrm>
            <a:custGeom>
              <a:avLst/>
              <a:gdLst/>
              <a:ahLst/>
              <a:cxnLst/>
              <a:rect l="l" t="t" r="r" b="b"/>
              <a:pathLst>
                <a:path w="9830" h="10781" extrusionOk="0">
                  <a:moveTo>
                    <a:pt x="3883" y="1"/>
                  </a:moveTo>
                  <a:cubicBezTo>
                    <a:pt x="3699" y="1"/>
                    <a:pt x="3514" y="13"/>
                    <a:pt x="3330" y="40"/>
                  </a:cubicBezTo>
                  <a:cubicBezTo>
                    <a:pt x="2513" y="156"/>
                    <a:pt x="1716" y="554"/>
                    <a:pt x="1225" y="1216"/>
                  </a:cubicBezTo>
                  <a:cubicBezTo>
                    <a:pt x="0" y="2865"/>
                    <a:pt x="1284" y="5690"/>
                    <a:pt x="2308" y="7124"/>
                  </a:cubicBezTo>
                  <a:cubicBezTo>
                    <a:pt x="3123" y="8266"/>
                    <a:pt x="4318" y="9170"/>
                    <a:pt x="5689" y="9468"/>
                  </a:cubicBezTo>
                  <a:cubicBezTo>
                    <a:pt x="5469" y="9067"/>
                    <a:pt x="5347" y="8617"/>
                    <a:pt x="5336" y="8159"/>
                  </a:cubicBezTo>
                  <a:lnTo>
                    <a:pt x="5336" y="8159"/>
                  </a:lnTo>
                  <a:cubicBezTo>
                    <a:pt x="6771" y="8287"/>
                    <a:pt x="8071" y="9385"/>
                    <a:pt x="8434" y="10781"/>
                  </a:cubicBezTo>
                  <a:cubicBezTo>
                    <a:pt x="9761" y="9701"/>
                    <a:pt x="9829" y="7698"/>
                    <a:pt x="9496" y="6021"/>
                  </a:cubicBezTo>
                  <a:cubicBezTo>
                    <a:pt x="9188" y="4468"/>
                    <a:pt x="8612" y="2929"/>
                    <a:pt x="7553" y="1753"/>
                  </a:cubicBezTo>
                  <a:cubicBezTo>
                    <a:pt x="6619" y="715"/>
                    <a:pt x="5265" y="1"/>
                    <a:pt x="388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14;p69"/>
            <p:cNvSpPr/>
            <p:nvPr/>
          </p:nvSpPr>
          <p:spPr>
            <a:xfrm>
              <a:off x="1570850" y="1607550"/>
              <a:ext cx="825750" cy="762950"/>
            </a:xfrm>
            <a:custGeom>
              <a:avLst/>
              <a:gdLst/>
              <a:ahLst/>
              <a:cxnLst/>
              <a:rect l="l" t="t" r="r" b="b"/>
              <a:pathLst>
                <a:path w="33030" h="30518" extrusionOk="0">
                  <a:moveTo>
                    <a:pt x="16868" y="0"/>
                  </a:moveTo>
                  <a:cubicBezTo>
                    <a:pt x="11135" y="0"/>
                    <a:pt x="5812" y="2728"/>
                    <a:pt x="2933" y="7838"/>
                  </a:cubicBezTo>
                  <a:cubicBezTo>
                    <a:pt x="1" y="13044"/>
                    <a:pt x="557" y="19994"/>
                    <a:pt x="4251" y="24690"/>
                  </a:cubicBezTo>
                  <a:cubicBezTo>
                    <a:pt x="7154" y="28382"/>
                    <a:pt x="11850" y="30518"/>
                    <a:pt x="16530" y="30518"/>
                  </a:cubicBezTo>
                  <a:cubicBezTo>
                    <a:pt x="17806" y="30518"/>
                    <a:pt x="19080" y="30359"/>
                    <a:pt x="20316" y="30030"/>
                  </a:cubicBezTo>
                  <a:cubicBezTo>
                    <a:pt x="26090" y="28494"/>
                    <a:pt x="30724" y="23348"/>
                    <a:pt x="31684" y="17451"/>
                  </a:cubicBezTo>
                  <a:cubicBezTo>
                    <a:pt x="33029" y="9199"/>
                    <a:pt x="27277" y="1034"/>
                    <a:pt x="18879" y="111"/>
                  </a:cubicBezTo>
                  <a:cubicBezTo>
                    <a:pt x="18205" y="37"/>
                    <a:pt x="17534" y="0"/>
                    <a:pt x="16868" y="0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615;p69"/>
            <p:cNvSpPr/>
            <p:nvPr/>
          </p:nvSpPr>
          <p:spPr>
            <a:xfrm>
              <a:off x="2025850" y="2048275"/>
              <a:ext cx="56550" cy="51025"/>
            </a:xfrm>
            <a:custGeom>
              <a:avLst/>
              <a:gdLst/>
              <a:ahLst/>
              <a:cxnLst/>
              <a:rect l="l" t="t" r="r" b="b"/>
              <a:pathLst>
                <a:path w="2262" h="2041" extrusionOk="0">
                  <a:moveTo>
                    <a:pt x="1166" y="1"/>
                  </a:moveTo>
                  <a:cubicBezTo>
                    <a:pt x="792" y="1"/>
                    <a:pt x="445" y="206"/>
                    <a:pt x="267" y="540"/>
                  </a:cubicBezTo>
                  <a:cubicBezTo>
                    <a:pt x="0" y="1037"/>
                    <a:pt x="188" y="1655"/>
                    <a:pt x="685" y="1920"/>
                  </a:cubicBezTo>
                  <a:cubicBezTo>
                    <a:pt x="836" y="2001"/>
                    <a:pt x="1002" y="2041"/>
                    <a:pt x="1166" y="2041"/>
                  </a:cubicBezTo>
                  <a:cubicBezTo>
                    <a:pt x="1397" y="2041"/>
                    <a:pt x="1626" y="1963"/>
                    <a:pt x="1813" y="1810"/>
                  </a:cubicBezTo>
                  <a:cubicBezTo>
                    <a:pt x="2131" y="1548"/>
                    <a:pt x="2262" y="1121"/>
                    <a:pt x="2142" y="725"/>
                  </a:cubicBezTo>
                  <a:cubicBezTo>
                    <a:pt x="2022" y="330"/>
                    <a:pt x="1676" y="46"/>
                    <a:pt x="1267" y="6"/>
                  </a:cubicBezTo>
                  <a:cubicBezTo>
                    <a:pt x="1233" y="2"/>
                    <a:pt x="1199" y="1"/>
                    <a:pt x="1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616;p69"/>
            <p:cNvSpPr/>
            <p:nvPr/>
          </p:nvSpPr>
          <p:spPr>
            <a:xfrm>
              <a:off x="1736900" y="1987750"/>
              <a:ext cx="56550" cy="51025"/>
            </a:xfrm>
            <a:custGeom>
              <a:avLst/>
              <a:gdLst/>
              <a:ahLst/>
              <a:cxnLst/>
              <a:rect l="l" t="t" r="r" b="b"/>
              <a:pathLst>
                <a:path w="2262" h="2041" extrusionOk="0">
                  <a:moveTo>
                    <a:pt x="1164" y="1"/>
                  </a:moveTo>
                  <a:cubicBezTo>
                    <a:pt x="792" y="1"/>
                    <a:pt x="445" y="206"/>
                    <a:pt x="267" y="540"/>
                  </a:cubicBezTo>
                  <a:cubicBezTo>
                    <a:pt x="0" y="1036"/>
                    <a:pt x="187" y="1654"/>
                    <a:pt x="684" y="1920"/>
                  </a:cubicBezTo>
                  <a:cubicBezTo>
                    <a:pt x="835" y="2001"/>
                    <a:pt x="1000" y="2041"/>
                    <a:pt x="1165" y="2041"/>
                  </a:cubicBezTo>
                  <a:cubicBezTo>
                    <a:pt x="1396" y="2041"/>
                    <a:pt x="1626" y="1962"/>
                    <a:pt x="1812" y="1810"/>
                  </a:cubicBezTo>
                  <a:cubicBezTo>
                    <a:pt x="2131" y="1548"/>
                    <a:pt x="2261" y="1120"/>
                    <a:pt x="2142" y="725"/>
                  </a:cubicBezTo>
                  <a:cubicBezTo>
                    <a:pt x="2022" y="331"/>
                    <a:pt x="1676" y="47"/>
                    <a:pt x="1265" y="6"/>
                  </a:cubicBezTo>
                  <a:cubicBezTo>
                    <a:pt x="1231" y="2"/>
                    <a:pt x="1198" y="1"/>
                    <a:pt x="1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617;p69"/>
            <p:cNvSpPr/>
            <p:nvPr/>
          </p:nvSpPr>
          <p:spPr>
            <a:xfrm>
              <a:off x="1786675" y="2121650"/>
              <a:ext cx="181225" cy="100675"/>
            </a:xfrm>
            <a:custGeom>
              <a:avLst/>
              <a:gdLst/>
              <a:ahLst/>
              <a:cxnLst/>
              <a:rect l="l" t="t" r="r" b="b"/>
              <a:pathLst>
                <a:path w="7249" h="4027" extrusionOk="0">
                  <a:moveTo>
                    <a:pt x="438" y="1"/>
                  </a:moveTo>
                  <a:cubicBezTo>
                    <a:pt x="322" y="1"/>
                    <a:pt x="209" y="42"/>
                    <a:pt x="144" y="134"/>
                  </a:cubicBezTo>
                  <a:cubicBezTo>
                    <a:pt x="83" y="219"/>
                    <a:pt x="70" y="328"/>
                    <a:pt x="67" y="432"/>
                  </a:cubicBezTo>
                  <a:cubicBezTo>
                    <a:pt x="0" y="1836"/>
                    <a:pt x="887" y="3235"/>
                    <a:pt x="2184" y="3776"/>
                  </a:cubicBezTo>
                  <a:cubicBezTo>
                    <a:pt x="2590" y="3945"/>
                    <a:pt x="3029" y="4026"/>
                    <a:pt x="3468" y="4026"/>
                  </a:cubicBezTo>
                  <a:cubicBezTo>
                    <a:pt x="4429" y="4026"/>
                    <a:pt x="5396" y="3637"/>
                    <a:pt x="6049" y="2927"/>
                  </a:cubicBezTo>
                  <a:cubicBezTo>
                    <a:pt x="6624" y="2302"/>
                    <a:pt x="7248" y="1492"/>
                    <a:pt x="6063" y="1492"/>
                  </a:cubicBezTo>
                  <a:cubicBezTo>
                    <a:pt x="6062" y="1492"/>
                    <a:pt x="6062" y="1492"/>
                    <a:pt x="6061" y="1492"/>
                  </a:cubicBezTo>
                  <a:cubicBezTo>
                    <a:pt x="5505" y="1493"/>
                    <a:pt x="4929" y="1658"/>
                    <a:pt x="4369" y="1658"/>
                  </a:cubicBezTo>
                  <a:cubicBezTo>
                    <a:pt x="4284" y="1658"/>
                    <a:pt x="4200" y="1655"/>
                    <a:pt x="4116" y="1646"/>
                  </a:cubicBezTo>
                  <a:cubicBezTo>
                    <a:pt x="3434" y="1575"/>
                    <a:pt x="2766" y="1377"/>
                    <a:pt x="2147" y="1085"/>
                  </a:cubicBezTo>
                  <a:cubicBezTo>
                    <a:pt x="1697" y="873"/>
                    <a:pt x="1314" y="451"/>
                    <a:pt x="905" y="188"/>
                  </a:cubicBezTo>
                  <a:cubicBezTo>
                    <a:pt x="813" y="127"/>
                    <a:pt x="715" y="76"/>
                    <a:pt x="614" y="34"/>
                  </a:cubicBezTo>
                  <a:cubicBezTo>
                    <a:pt x="559" y="12"/>
                    <a:pt x="498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18;p69"/>
            <p:cNvSpPr/>
            <p:nvPr/>
          </p:nvSpPr>
          <p:spPr>
            <a:xfrm>
              <a:off x="1590500" y="1587725"/>
              <a:ext cx="820850" cy="597925"/>
            </a:xfrm>
            <a:custGeom>
              <a:avLst/>
              <a:gdLst/>
              <a:ahLst/>
              <a:cxnLst/>
              <a:rect l="l" t="t" r="r" b="b"/>
              <a:pathLst>
                <a:path w="32834" h="23917" extrusionOk="0">
                  <a:moveTo>
                    <a:pt x="16481" y="1"/>
                  </a:moveTo>
                  <a:cubicBezTo>
                    <a:pt x="14612" y="1"/>
                    <a:pt x="12785" y="264"/>
                    <a:pt x="10949" y="887"/>
                  </a:cubicBezTo>
                  <a:cubicBezTo>
                    <a:pt x="9621" y="1339"/>
                    <a:pt x="8276" y="1682"/>
                    <a:pt x="7073" y="2429"/>
                  </a:cubicBezTo>
                  <a:cubicBezTo>
                    <a:pt x="5891" y="3166"/>
                    <a:pt x="4855" y="4117"/>
                    <a:pt x="3896" y="5121"/>
                  </a:cubicBezTo>
                  <a:cubicBezTo>
                    <a:pt x="2833" y="6235"/>
                    <a:pt x="1842" y="7436"/>
                    <a:pt x="1135" y="8804"/>
                  </a:cubicBezTo>
                  <a:cubicBezTo>
                    <a:pt x="360" y="10302"/>
                    <a:pt x="1" y="12001"/>
                    <a:pt x="39" y="13685"/>
                  </a:cubicBezTo>
                  <a:cubicBezTo>
                    <a:pt x="47" y="14019"/>
                    <a:pt x="75" y="14368"/>
                    <a:pt x="249" y="14654"/>
                  </a:cubicBezTo>
                  <a:cubicBezTo>
                    <a:pt x="1291" y="11667"/>
                    <a:pt x="3836" y="9509"/>
                    <a:pt x="6425" y="7848"/>
                  </a:cubicBezTo>
                  <a:cubicBezTo>
                    <a:pt x="6940" y="7518"/>
                    <a:pt x="7473" y="7204"/>
                    <a:pt x="8056" y="7022"/>
                  </a:cubicBezTo>
                  <a:cubicBezTo>
                    <a:pt x="8148" y="6993"/>
                    <a:pt x="8248" y="6969"/>
                    <a:pt x="8343" y="6969"/>
                  </a:cubicBezTo>
                  <a:cubicBezTo>
                    <a:pt x="8416" y="6969"/>
                    <a:pt x="8487" y="6983"/>
                    <a:pt x="8550" y="7022"/>
                  </a:cubicBezTo>
                  <a:cubicBezTo>
                    <a:pt x="8642" y="7078"/>
                    <a:pt x="8701" y="7173"/>
                    <a:pt x="8754" y="7266"/>
                  </a:cubicBezTo>
                  <a:cubicBezTo>
                    <a:pt x="9606" y="8743"/>
                    <a:pt x="10147" y="10383"/>
                    <a:pt x="11005" y="11856"/>
                  </a:cubicBezTo>
                  <a:cubicBezTo>
                    <a:pt x="11187" y="12167"/>
                    <a:pt x="11388" y="12465"/>
                    <a:pt x="11610" y="12750"/>
                  </a:cubicBezTo>
                  <a:cubicBezTo>
                    <a:pt x="12630" y="14060"/>
                    <a:pt x="14021" y="15032"/>
                    <a:pt x="15601" y="15541"/>
                  </a:cubicBezTo>
                  <a:cubicBezTo>
                    <a:pt x="16838" y="15939"/>
                    <a:pt x="18084" y="16074"/>
                    <a:pt x="19337" y="16394"/>
                  </a:cubicBezTo>
                  <a:cubicBezTo>
                    <a:pt x="21586" y="16972"/>
                    <a:pt x="24147" y="18825"/>
                    <a:pt x="24867" y="21099"/>
                  </a:cubicBezTo>
                  <a:cubicBezTo>
                    <a:pt x="25342" y="20098"/>
                    <a:pt x="26287" y="19518"/>
                    <a:pt x="27057" y="19518"/>
                  </a:cubicBezTo>
                  <a:cubicBezTo>
                    <a:pt x="27877" y="19518"/>
                    <a:pt x="28498" y="20176"/>
                    <a:pt x="28143" y="21685"/>
                  </a:cubicBezTo>
                  <a:cubicBezTo>
                    <a:pt x="27966" y="22437"/>
                    <a:pt x="27599" y="23141"/>
                    <a:pt x="27509" y="23908"/>
                  </a:cubicBezTo>
                  <a:cubicBezTo>
                    <a:pt x="27548" y="23914"/>
                    <a:pt x="27588" y="23917"/>
                    <a:pt x="27627" y="23917"/>
                  </a:cubicBezTo>
                  <a:cubicBezTo>
                    <a:pt x="27951" y="23917"/>
                    <a:pt x="28258" y="23735"/>
                    <a:pt x="28525" y="23539"/>
                  </a:cubicBezTo>
                  <a:cubicBezTo>
                    <a:pt x="29893" y="22540"/>
                    <a:pt x="30869" y="21066"/>
                    <a:pt x="31473" y="19482"/>
                  </a:cubicBezTo>
                  <a:cubicBezTo>
                    <a:pt x="32833" y="15913"/>
                    <a:pt x="32502" y="11323"/>
                    <a:pt x="30758" y="7913"/>
                  </a:cubicBezTo>
                  <a:cubicBezTo>
                    <a:pt x="30250" y="6919"/>
                    <a:pt x="29598" y="6003"/>
                    <a:pt x="28876" y="5150"/>
                  </a:cubicBezTo>
                  <a:cubicBezTo>
                    <a:pt x="28279" y="4446"/>
                    <a:pt x="27632" y="3779"/>
                    <a:pt x="26895" y="3224"/>
                  </a:cubicBezTo>
                  <a:cubicBezTo>
                    <a:pt x="24665" y="1542"/>
                    <a:pt x="21587" y="423"/>
                    <a:pt x="18848" y="132"/>
                  </a:cubicBezTo>
                  <a:cubicBezTo>
                    <a:pt x="18049" y="47"/>
                    <a:pt x="17261" y="1"/>
                    <a:pt x="1648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293070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4867" y="2060620"/>
            <a:ext cx="6117465" cy="26776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dirty="0" err="1" smtClean="0">
                <a:latin typeface="Century Gothic" panose="020B0502020202020204" pitchFamily="34" charset="0"/>
              </a:rPr>
              <a:t>Rarangk</a:t>
            </a:r>
            <a:r>
              <a:rPr lang="en-US" sz="2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én</a:t>
            </a:r>
            <a:r>
              <a:rPr lang="en-US" sz="2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hareup</a:t>
            </a:r>
            <a:r>
              <a:rPr lang="en-US" sz="2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gunana</a:t>
            </a:r>
            <a:r>
              <a:rPr lang="en-US" sz="2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pikeun</a:t>
            </a:r>
            <a:r>
              <a:rPr lang="en-US" sz="2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ngawangun</a:t>
            </a:r>
            <a:r>
              <a:rPr lang="en-US" sz="2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kecap</a:t>
            </a:r>
            <a:r>
              <a:rPr lang="en-US" sz="2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pagawéan</a:t>
            </a:r>
            <a:endParaRPr lang="en-US" sz="28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Nulisna</a:t>
            </a:r>
            <a:r>
              <a:rPr lang="en-US" sz="2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kudu </a:t>
            </a:r>
            <a:r>
              <a:rPr lang="en-US" sz="2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dihijiekun</a:t>
            </a:r>
            <a:r>
              <a:rPr lang="en-US" sz="2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jeung</a:t>
            </a:r>
            <a:r>
              <a:rPr lang="en-US" sz="2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kecap</a:t>
            </a:r>
            <a:r>
              <a:rPr lang="en-US" sz="2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anu</a:t>
            </a:r>
            <a:r>
              <a:rPr lang="en-US" sz="2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dituturkeunana</a:t>
            </a:r>
            <a:endParaRPr lang="en-ID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360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3493" y="1225679"/>
            <a:ext cx="9465972" cy="50485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p:sp>
        <p:nvSpPr>
          <p:cNvPr id="6" name="Google Shape;128;p14"/>
          <p:cNvSpPr txBox="1">
            <a:spLocks/>
          </p:cNvSpPr>
          <p:nvPr/>
        </p:nvSpPr>
        <p:spPr>
          <a:xfrm>
            <a:off x="1353176" y="201970"/>
            <a:ext cx="9206606" cy="1026621"/>
          </a:xfrm>
          <a:prstGeom prst="rect">
            <a:avLst/>
          </a:prstGeom>
          <a:solidFill>
            <a:schemeClr val="accent4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r>
              <a:rPr lang="id-ID" sz="3200" dirty="0" smtClean="0">
                <a:latin typeface="Century Gothic" panose="020B0502020202020204" pitchFamily="34" charset="0"/>
              </a:rPr>
              <a:t>Conto Ngalarapkeun Rarangken Hareup -</a:t>
            </a:r>
            <a:r>
              <a:rPr lang="id-ID" sz="3200" b="1" i="1" dirty="0" smtClean="0">
                <a:latin typeface="Century Gothic" panose="020B0502020202020204" pitchFamily="34" charset="0"/>
              </a:rPr>
              <a:t>di</a:t>
            </a:r>
            <a:endParaRPr lang="id-ID" sz="32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3739" y="2255989"/>
            <a:ext cx="8645480" cy="22467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id-ID" sz="2800" b="1" dirty="0">
                <a:latin typeface="Century Gothic" panose="020B0502020202020204" pitchFamily="34" charset="0"/>
              </a:rPr>
              <a:t>bawa + di 	</a:t>
            </a:r>
            <a:r>
              <a:rPr lang="id-ID" sz="2800" dirty="0">
                <a:latin typeface="Century Gothic" panose="020B0502020202020204" pitchFamily="34" charset="0"/>
              </a:rPr>
              <a:t>= </a:t>
            </a:r>
            <a:r>
              <a:rPr lang="en-US" sz="2800" b="1" dirty="0" err="1" smtClean="0">
                <a:latin typeface="Century Gothic" panose="020B0502020202020204" pitchFamily="34" charset="0"/>
              </a:rPr>
              <a:t>dibawa</a:t>
            </a:r>
            <a:endParaRPr lang="en-US" sz="2800" b="1" dirty="0" smtClean="0">
              <a:latin typeface="Century Gothic" panose="020B0502020202020204" pitchFamily="34" charset="0"/>
            </a:endParaRPr>
          </a:p>
          <a:p>
            <a:pPr lvl="0" algn="ctr"/>
            <a:endParaRPr lang="en-US" sz="2800" b="1" dirty="0" smtClean="0">
              <a:latin typeface="Century Gothic" panose="020B0502020202020204" pitchFamily="34" charset="0"/>
            </a:endParaRPr>
          </a:p>
          <a:p>
            <a:pPr lvl="0" algn="ctr"/>
            <a:r>
              <a:rPr lang="en-US" sz="2800" dirty="0" err="1" smtClean="0">
                <a:latin typeface="Century Gothic" panose="020B0502020202020204" pitchFamily="34" charset="0"/>
              </a:rPr>
              <a:t>Conto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kalimah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en-US" sz="2800" b="1" dirty="0" smtClean="0">
                <a:latin typeface="Century Gothic" panose="020B0502020202020204" pitchFamily="34" charset="0"/>
              </a:rPr>
              <a:t>= </a:t>
            </a:r>
          </a:p>
          <a:p>
            <a:pPr lvl="0" algn="ctr"/>
            <a:endParaRPr lang="en-US" sz="2800" b="1" dirty="0" smtClean="0">
              <a:latin typeface="Century Gothic" panose="020B0502020202020204" pitchFamily="34" charset="0"/>
            </a:endParaRPr>
          </a:p>
          <a:p>
            <a:pPr lvl="0" algn="ctr"/>
            <a:r>
              <a:rPr lang="id-ID" sz="2800" dirty="0" smtClean="0">
                <a:latin typeface="Century Gothic" panose="020B0502020202020204" pitchFamily="34" charset="0"/>
              </a:rPr>
              <a:t>Mida </a:t>
            </a:r>
            <a:r>
              <a:rPr lang="id-ID" sz="2800" b="1" dirty="0">
                <a:latin typeface="Century Gothic" panose="020B0502020202020204" pitchFamily="34" charset="0"/>
              </a:rPr>
              <a:t>dibawa</a:t>
            </a:r>
            <a:r>
              <a:rPr lang="id-ID" sz="2800" dirty="0">
                <a:latin typeface="Century Gothic" panose="020B0502020202020204" pitchFamily="34" charset="0"/>
              </a:rPr>
              <a:t> piknik ku </a:t>
            </a:r>
            <a:r>
              <a:rPr lang="id-ID" sz="2800" dirty="0" smtClean="0">
                <a:latin typeface="Century Gothic" panose="020B0502020202020204" pitchFamily="34" charset="0"/>
              </a:rPr>
              <a:t>Mang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id-ID" sz="2800" dirty="0" smtClean="0">
                <a:latin typeface="Century Gothic" panose="020B0502020202020204" pitchFamily="34" charset="0"/>
              </a:rPr>
              <a:t>Dadi.</a:t>
            </a:r>
            <a:endParaRPr lang="id-ID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0849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3493" y="1225679"/>
            <a:ext cx="9465972" cy="50485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p:sp>
        <p:nvSpPr>
          <p:cNvPr id="6" name="Google Shape;128;p14"/>
          <p:cNvSpPr txBox="1">
            <a:spLocks/>
          </p:cNvSpPr>
          <p:nvPr/>
        </p:nvSpPr>
        <p:spPr>
          <a:xfrm>
            <a:off x="1353176" y="201970"/>
            <a:ext cx="9206606" cy="1026621"/>
          </a:xfrm>
          <a:prstGeom prst="rect">
            <a:avLst/>
          </a:prstGeom>
          <a:solidFill>
            <a:schemeClr val="accent4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r>
              <a:rPr lang="id-ID" sz="3200" dirty="0" smtClean="0">
                <a:latin typeface="Century Gothic" panose="020B0502020202020204" pitchFamily="34" charset="0"/>
              </a:rPr>
              <a:t>Conto Ngalarapkeun Rarangken Hareup -</a:t>
            </a:r>
            <a:r>
              <a:rPr lang="id-ID" sz="3200" b="1" i="1" dirty="0" smtClean="0">
                <a:latin typeface="Century Gothic" panose="020B0502020202020204" pitchFamily="34" charset="0"/>
              </a:rPr>
              <a:t>di</a:t>
            </a:r>
            <a:endParaRPr lang="id-ID" sz="32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3739" y="2255989"/>
            <a:ext cx="8645480" cy="22467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id-ID" sz="2800" b="1" dirty="0">
                <a:latin typeface="Century Gothic" panose="020B0502020202020204" pitchFamily="34" charset="0"/>
              </a:rPr>
              <a:t>ajar + </a:t>
            </a:r>
            <a:r>
              <a:rPr lang="id-ID" sz="2800" b="1" dirty="0" smtClean="0">
                <a:latin typeface="Century Gothic" panose="020B0502020202020204" pitchFamily="34" charset="0"/>
              </a:rPr>
              <a:t>di</a:t>
            </a:r>
            <a:r>
              <a:rPr lang="en-US" sz="2800" b="1" dirty="0" smtClean="0">
                <a:latin typeface="Century Gothic" panose="020B0502020202020204" pitchFamily="34" charset="0"/>
              </a:rPr>
              <a:t> </a:t>
            </a:r>
            <a:r>
              <a:rPr lang="id-ID" sz="2800" b="1" dirty="0" smtClean="0">
                <a:latin typeface="Century Gothic" panose="020B0502020202020204" pitchFamily="34" charset="0"/>
              </a:rPr>
              <a:t>= </a:t>
            </a:r>
            <a:r>
              <a:rPr lang="en-US" sz="2800" b="1" dirty="0" err="1" smtClean="0">
                <a:latin typeface="Century Gothic" panose="020B0502020202020204" pitchFamily="34" charset="0"/>
              </a:rPr>
              <a:t>diajar</a:t>
            </a:r>
            <a:endParaRPr lang="en-US" sz="2800" b="1" dirty="0" smtClean="0">
              <a:latin typeface="Century Gothic" panose="020B0502020202020204" pitchFamily="34" charset="0"/>
            </a:endParaRPr>
          </a:p>
          <a:p>
            <a:pPr lvl="0" algn="ctr"/>
            <a:endParaRPr lang="en-US" sz="2800" b="1" dirty="0">
              <a:latin typeface="Century Gothic" panose="020B0502020202020204" pitchFamily="34" charset="0"/>
            </a:endParaRPr>
          </a:p>
          <a:p>
            <a:pPr lvl="0" algn="ctr"/>
            <a:r>
              <a:rPr lang="en-US" sz="2800" dirty="0" err="1" smtClean="0">
                <a:latin typeface="Century Gothic" panose="020B0502020202020204" pitchFamily="34" charset="0"/>
              </a:rPr>
              <a:t>Conto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kalimah</a:t>
            </a:r>
            <a:r>
              <a:rPr lang="en-US" sz="2800" dirty="0" smtClean="0">
                <a:latin typeface="Century Gothic" panose="020B0502020202020204" pitchFamily="34" charset="0"/>
              </a:rPr>
              <a:t> = </a:t>
            </a:r>
          </a:p>
          <a:p>
            <a:pPr lvl="0" algn="ctr"/>
            <a:endParaRPr lang="en-US" sz="2800" b="1" dirty="0" smtClean="0">
              <a:latin typeface="Century Gothic" panose="020B0502020202020204" pitchFamily="34" charset="0"/>
            </a:endParaRPr>
          </a:p>
          <a:p>
            <a:pPr lvl="0" algn="ctr"/>
            <a:r>
              <a:rPr lang="id-ID" sz="2800" dirty="0" smtClean="0">
                <a:latin typeface="Century Gothic" panose="020B0502020202020204" pitchFamily="34" charset="0"/>
              </a:rPr>
              <a:t>Dami </a:t>
            </a:r>
            <a:r>
              <a:rPr lang="id-ID" sz="2800" dirty="0">
                <a:latin typeface="Century Gothic" panose="020B0502020202020204" pitchFamily="34" charset="0"/>
              </a:rPr>
              <a:t>keur </a:t>
            </a:r>
            <a:r>
              <a:rPr lang="id-ID" sz="2800" b="1" dirty="0">
                <a:latin typeface="Century Gothic" panose="020B0502020202020204" pitchFamily="34" charset="0"/>
              </a:rPr>
              <a:t>diajar</a:t>
            </a:r>
            <a:r>
              <a:rPr lang="id-ID" sz="2800" dirty="0">
                <a:latin typeface="Century Gothic" panose="020B0502020202020204" pitchFamily="34" charset="0"/>
              </a:rPr>
              <a:t> ngagambar </a:t>
            </a:r>
            <a:r>
              <a:rPr lang="id-ID" sz="2800" dirty="0" smtClean="0">
                <a:latin typeface="Century Gothic" panose="020B0502020202020204" pitchFamily="34" charset="0"/>
              </a:rPr>
              <a:t>uncal.</a:t>
            </a:r>
            <a:endParaRPr lang="id-ID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632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3493" y="1225679"/>
            <a:ext cx="9465972" cy="50485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p:sp>
        <p:nvSpPr>
          <p:cNvPr id="6" name="Google Shape;128;p14"/>
          <p:cNvSpPr txBox="1">
            <a:spLocks/>
          </p:cNvSpPr>
          <p:nvPr/>
        </p:nvSpPr>
        <p:spPr>
          <a:xfrm>
            <a:off x="1353176" y="201970"/>
            <a:ext cx="9206606" cy="1026621"/>
          </a:xfrm>
          <a:prstGeom prst="rect">
            <a:avLst/>
          </a:prstGeom>
          <a:solidFill>
            <a:schemeClr val="accent4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r>
              <a:rPr lang="id-ID" sz="3200" dirty="0" smtClean="0">
                <a:latin typeface="Century Gothic" panose="020B0502020202020204" pitchFamily="34" charset="0"/>
              </a:rPr>
              <a:t>Conto Ngalarapkeun Rarangken Hareup -</a:t>
            </a:r>
            <a:r>
              <a:rPr lang="id-ID" sz="3200" b="1" i="1" dirty="0" smtClean="0">
                <a:latin typeface="Century Gothic" panose="020B0502020202020204" pitchFamily="34" charset="0"/>
              </a:rPr>
              <a:t>di</a:t>
            </a:r>
            <a:endParaRPr lang="id-ID" sz="32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3739" y="2255989"/>
            <a:ext cx="8645480" cy="22467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id-ID" sz="2800" b="1" dirty="0" smtClean="0">
                <a:latin typeface="Century Gothic" panose="020B0502020202020204" pitchFamily="34" charset="0"/>
              </a:rPr>
              <a:t>b</a:t>
            </a:r>
            <a:r>
              <a:rPr lang="en-US" sz="2800" b="1" dirty="0">
                <a:latin typeface="Century Gothic" panose="020B0502020202020204" pitchFamily="34" charset="0"/>
                <a:cs typeface="Calibri" panose="020F0502020204030204" pitchFamily="34" charset="0"/>
              </a:rPr>
              <a:t>é</a:t>
            </a:r>
            <a:r>
              <a:rPr lang="id-ID" sz="2800" b="1" dirty="0" smtClean="0">
                <a:latin typeface="Century Gothic" panose="020B0502020202020204" pitchFamily="34" charset="0"/>
              </a:rPr>
              <a:t>r</a:t>
            </a:r>
            <a:r>
              <a:rPr lang="en-US" sz="2800" b="1" dirty="0">
                <a:latin typeface="Century Gothic" panose="020B0502020202020204" pitchFamily="34" charset="0"/>
                <a:cs typeface="Calibri" panose="020F0502020204030204" pitchFamily="34" charset="0"/>
              </a:rPr>
              <a:t>é</a:t>
            </a:r>
            <a:r>
              <a:rPr lang="id-ID" sz="2800" b="1" dirty="0" smtClean="0">
                <a:latin typeface="Century Gothic" panose="020B0502020202020204" pitchFamily="34" charset="0"/>
              </a:rPr>
              <a:t> </a:t>
            </a:r>
            <a:r>
              <a:rPr lang="id-ID" sz="2800" b="1" dirty="0">
                <a:latin typeface="Century Gothic" panose="020B0502020202020204" pitchFamily="34" charset="0"/>
              </a:rPr>
              <a:t>+ </a:t>
            </a:r>
            <a:r>
              <a:rPr lang="id-ID" sz="2800" b="1" dirty="0" smtClean="0">
                <a:latin typeface="Century Gothic" panose="020B0502020202020204" pitchFamily="34" charset="0"/>
              </a:rPr>
              <a:t>di</a:t>
            </a:r>
            <a:r>
              <a:rPr lang="en-US" sz="2800" b="1" dirty="0" smtClean="0">
                <a:latin typeface="Century Gothic" panose="020B0502020202020204" pitchFamily="34" charset="0"/>
              </a:rPr>
              <a:t> </a:t>
            </a:r>
            <a:r>
              <a:rPr lang="id-ID" sz="2800" b="1" dirty="0" smtClean="0">
                <a:latin typeface="Century Gothic" panose="020B0502020202020204" pitchFamily="34" charset="0"/>
              </a:rPr>
              <a:t>= </a:t>
            </a:r>
            <a:r>
              <a:rPr lang="en-US" sz="2800" b="1" dirty="0" err="1" smtClean="0">
                <a:latin typeface="Century Gothic" panose="020B0502020202020204" pitchFamily="34" charset="0"/>
              </a:rPr>
              <a:t>dib</a:t>
            </a:r>
            <a:r>
              <a:rPr lang="en-US" sz="28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ér</a:t>
            </a:r>
            <a:r>
              <a:rPr lang="en-US" sz="2800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é</a:t>
            </a:r>
            <a:endParaRPr lang="en-US" sz="2800" b="1" dirty="0" smtClean="0">
              <a:latin typeface="Century Gothic" panose="020B0502020202020204" pitchFamily="34" charset="0"/>
            </a:endParaRPr>
          </a:p>
          <a:p>
            <a:pPr lvl="0" algn="ctr"/>
            <a:endParaRPr lang="en-US" sz="2800" b="1" dirty="0" smtClean="0">
              <a:latin typeface="Century Gothic" panose="020B0502020202020204" pitchFamily="34" charset="0"/>
            </a:endParaRPr>
          </a:p>
          <a:p>
            <a:pPr lvl="0" algn="ctr"/>
            <a:r>
              <a:rPr lang="en-US" sz="2800" dirty="0" err="1" smtClean="0">
                <a:latin typeface="Century Gothic" panose="020B0502020202020204" pitchFamily="34" charset="0"/>
              </a:rPr>
              <a:t>Conto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kalimah</a:t>
            </a:r>
            <a:r>
              <a:rPr lang="en-US" sz="2800" dirty="0" smtClean="0">
                <a:latin typeface="Century Gothic" panose="020B0502020202020204" pitchFamily="34" charset="0"/>
              </a:rPr>
              <a:t> =</a:t>
            </a:r>
          </a:p>
          <a:p>
            <a:pPr lvl="0" algn="ctr"/>
            <a:endParaRPr lang="en-US" sz="2800" b="1" dirty="0">
              <a:latin typeface="Century Gothic" panose="020B0502020202020204" pitchFamily="34" charset="0"/>
            </a:endParaRPr>
          </a:p>
          <a:p>
            <a:pPr lvl="0" algn="ctr"/>
            <a:r>
              <a:rPr lang="id-ID" sz="2800" dirty="0" smtClean="0">
                <a:latin typeface="Century Gothic" panose="020B0502020202020204" pitchFamily="34" charset="0"/>
              </a:rPr>
              <a:t>Mida </a:t>
            </a:r>
            <a:r>
              <a:rPr lang="id-ID" sz="2800" b="1" dirty="0" smtClean="0">
                <a:latin typeface="Century Gothic" panose="020B0502020202020204" pitchFamily="34" charset="0"/>
              </a:rPr>
              <a:t>dib</a:t>
            </a:r>
            <a:r>
              <a:rPr lang="en-US" sz="2800" b="1" dirty="0">
                <a:latin typeface="Century Gothic" panose="020B0502020202020204" pitchFamily="34" charset="0"/>
                <a:cs typeface="Calibri" panose="020F0502020204030204" pitchFamily="34" charset="0"/>
              </a:rPr>
              <a:t>é</a:t>
            </a:r>
            <a:r>
              <a:rPr lang="id-ID" sz="2800" b="1" dirty="0" smtClean="0">
                <a:latin typeface="Century Gothic" panose="020B0502020202020204" pitchFamily="34" charset="0"/>
              </a:rPr>
              <a:t>r</a:t>
            </a:r>
            <a:r>
              <a:rPr lang="en-US" sz="2800" b="1" dirty="0">
                <a:latin typeface="Century Gothic" panose="020B0502020202020204" pitchFamily="34" charset="0"/>
                <a:cs typeface="Calibri" panose="020F0502020204030204" pitchFamily="34" charset="0"/>
              </a:rPr>
              <a:t>é</a:t>
            </a:r>
            <a:r>
              <a:rPr lang="id-ID" sz="2800" b="1" dirty="0" smtClean="0">
                <a:latin typeface="Century Gothic" panose="020B0502020202020204" pitchFamily="34" charset="0"/>
              </a:rPr>
              <a:t> </a:t>
            </a:r>
            <a:r>
              <a:rPr lang="id-ID" sz="2800" dirty="0">
                <a:latin typeface="Century Gothic" panose="020B0502020202020204" pitchFamily="34" charset="0"/>
              </a:rPr>
              <a:t>surabi ku </a:t>
            </a:r>
            <a:r>
              <a:rPr lang="id-ID" sz="2800" dirty="0" smtClean="0">
                <a:latin typeface="Century Gothic" panose="020B0502020202020204" pitchFamily="34" charset="0"/>
              </a:rPr>
              <a:t>Bi </a:t>
            </a:r>
            <a:r>
              <a:rPr lang="id-ID" sz="2800" dirty="0">
                <a:latin typeface="Century Gothic" panose="020B0502020202020204" pitchFamily="34" charset="0"/>
              </a:rPr>
              <a:t>Encum</a:t>
            </a:r>
            <a:r>
              <a:rPr lang="id-ID" sz="2800" dirty="0" smtClean="0">
                <a:latin typeface="Century Gothic" panose="020B0502020202020204" pitchFamily="34" charset="0"/>
              </a:rPr>
              <a:t>.</a:t>
            </a:r>
            <a:endParaRPr lang="id-ID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8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3493" y="1225679"/>
            <a:ext cx="9465972" cy="50485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p:sp>
        <p:nvSpPr>
          <p:cNvPr id="6" name="Google Shape;128;p14"/>
          <p:cNvSpPr txBox="1">
            <a:spLocks/>
          </p:cNvSpPr>
          <p:nvPr/>
        </p:nvSpPr>
        <p:spPr>
          <a:xfrm>
            <a:off x="1353176" y="201970"/>
            <a:ext cx="9206606" cy="1026621"/>
          </a:xfrm>
          <a:prstGeom prst="rect">
            <a:avLst/>
          </a:prstGeom>
          <a:solidFill>
            <a:schemeClr val="accent4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r>
              <a:rPr lang="id-ID" sz="3200" dirty="0" smtClean="0">
                <a:latin typeface="Century Gothic" panose="020B0502020202020204" pitchFamily="34" charset="0"/>
              </a:rPr>
              <a:t>Conto Ngalarapkeun Rarangken Hareup -</a:t>
            </a:r>
            <a:r>
              <a:rPr lang="id-ID" sz="3200" b="1" i="1" dirty="0" smtClean="0">
                <a:latin typeface="Century Gothic" panose="020B0502020202020204" pitchFamily="34" charset="0"/>
              </a:rPr>
              <a:t>di</a:t>
            </a:r>
            <a:endParaRPr lang="id-ID" sz="32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3739" y="2255989"/>
            <a:ext cx="8645480" cy="22467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id-ID" sz="2800" b="1" dirty="0">
                <a:latin typeface="Century Gothic" panose="020B0502020202020204" pitchFamily="34" charset="0"/>
              </a:rPr>
              <a:t>jual + </a:t>
            </a:r>
            <a:r>
              <a:rPr lang="id-ID" sz="2800" b="1" dirty="0" smtClean="0">
                <a:latin typeface="Century Gothic" panose="020B0502020202020204" pitchFamily="34" charset="0"/>
              </a:rPr>
              <a:t>di</a:t>
            </a:r>
            <a:r>
              <a:rPr lang="en-US" sz="2800" b="1" dirty="0" smtClean="0">
                <a:latin typeface="Century Gothic" panose="020B0502020202020204" pitchFamily="34" charset="0"/>
              </a:rPr>
              <a:t> </a:t>
            </a:r>
            <a:r>
              <a:rPr lang="id-ID" sz="2800" b="1" dirty="0" smtClean="0">
                <a:latin typeface="Century Gothic" panose="020B0502020202020204" pitchFamily="34" charset="0"/>
              </a:rPr>
              <a:t>= </a:t>
            </a:r>
            <a:r>
              <a:rPr lang="en-US" sz="2800" b="1" dirty="0" err="1" smtClean="0">
                <a:latin typeface="Century Gothic" panose="020B0502020202020204" pitchFamily="34" charset="0"/>
              </a:rPr>
              <a:t>dijual</a:t>
            </a:r>
            <a:endParaRPr lang="en-US" sz="2800" b="1" dirty="0" smtClean="0">
              <a:latin typeface="Century Gothic" panose="020B0502020202020204" pitchFamily="34" charset="0"/>
            </a:endParaRPr>
          </a:p>
          <a:p>
            <a:pPr lvl="0" algn="ctr"/>
            <a:endParaRPr lang="en-US" sz="2800" b="1" dirty="0">
              <a:latin typeface="Century Gothic" panose="020B0502020202020204" pitchFamily="34" charset="0"/>
            </a:endParaRPr>
          </a:p>
          <a:p>
            <a:pPr lvl="0" algn="ctr"/>
            <a:r>
              <a:rPr lang="en-US" sz="2800" dirty="0" err="1" smtClean="0">
                <a:latin typeface="Century Gothic" panose="020B0502020202020204" pitchFamily="34" charset="0"/>
              </a:rPr>
              <a:t>Conto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kalimah</a:t>
            </a:r>
            <a:r>
              <a:rPr lang="en-US" sz="2800" dirty="0" smtClean="0">
                <a:latin typeface="Century Gothic" panose="020B0502020202020204" pitchFamily="34" charset="0"/>
              </a:rPr>
              <a:t> =</a:t>
            </a:r>
          </a:p>
          <a:p>
            <a:pPr lvl="0" algn="ctr"/>
            <a:endParaRPr lang="en-US" sz="2800" b="1" dirty="0">
              <a:latin typeface="Century Gothic" panose="020B0502020202020204" pitchFamily="34" charset="0"/>
            </a:endParaRPr>
          </a:p>
          <a:p>
            <a:pPr lvl="0" algn="ctr"/>
            <a:r>
              <a:rPr lang="id-ID" sz="2800" dirty="0" smtClean="0">
                <a:latin typeface="Century Gothic" panose="020B0502020202020204" pitchFamily="34" charset="0"/>
              </a:rPr>
              <a:t>Domba </a:t>
            </a:r>
            <a:r>
              <a:rPr lang="id-ID" sz="2800" dirty="0">
                <a:latin typeface="Century Gothic" panose="020B0502020202020204" pitchFamily="34" charset="0"/>
              </a:rPr>
              <a:t>Mang Dadi anu </a:t>
            </a:r>
            <a:r>
              <a:rPr lang="id-ID" sz="2800" dirty="0" smtClean="0">
                <a:latin typeface="Century Gothic" panose="020B0502020202020204" pitchFamily="34" charset="0"/>
              </a:rPr>
              <a:t>jalu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id-ID" sz="2800" dirty="0" smtClean="0">
                <a:latin typeface="Century Gothic" panose="020B0502020202020204" pitchFamily="34" charset="0"/>
              </a:rPr>
              <a:t>geus </a:t>
            </a:r>
            <a:r>
              <a:rPr lang="id-ID" sz="2800" b="1" dirty="0">
                <a:latin typeface="Century Gothic" panose="020B0502020202020204" pitchFamily="34" charset="0"/>
              </a:rPr>
              <a:t>dijual</a:t>
            </a:r>
            <a:r>
              <a:rPr lang="id-ID" sz="2800" dirty="0" smtClean="0">
                <a:latin typeface="Century Gothic" panose="020B0502020202020204" pitchFamily="34" charset="0"/>
              </a:rPr>
              <a:t>.</a:t>
            </a:r>
            <a:endParaRPr lang="id-ID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317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3493" y="1225679"/>
            <a:ext cx="9465972" cy="50485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p:sp>
        <p:nvSpPr>
          <p:cNvPr id="6" name="Google Shape;128;p14"/>
          <p:cNvSpPr txBox="1">
            <a:spLocks/>
          </p:cNvSpPr>
          <p:nvPr/>
        </p:nvSpPr>
        <p:spPr>
          <a:xfrm>
            <a:off x="1353176" y="201970"/>
            <a:ext cx="9206606" cy="1026621"/>
          </a:xfrm>
          <a:prstGeom prst="rect">
            <a:avLst/>
          </a:prstGeom>
          <a:solidFill>
            <a:schemeClr val="accent4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r>
              <a:rPr lang="id-ID" sz="3200" dirty="0" smtClean="0">
                <a:latin typeface="Century Gothic" panose="020B0502020202020204" pitchFamily="34" charset="0"/>
              </a:rPr>
              <a:t>Conto Ngalarapkeun Rarangken Hareup -</a:t>
            </a:r>
            <a:r>
              <a:rPr lang="id-ID" sz="3200" b="1" i="1" dirty="0" smtClean="0">
                <a:latin typeface="Century Gothic" panose="020B0502020202020204" pitchFamily="34" charset="0"/>
              </a:rPr>
              <a:t>di</a:t>
            </a:r>
            <a:endParaRPr lang="id-ID" sz="32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3739" y="2255989"/>
            <a:ext cx="8645480" cy="22467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id-ID" sz="2800" b="1" dirty="0">
                <a:latin typeface="Century Gothic" panose="020B0502020202020204" pitchFamily="34" charset="0"/>
              </a:rPr>
              <a:t>dahar + di	</a:t>
            </a:r>
            <a:r>
              <a:rPr lang="id-ID" sz="2800" b="1" dirty="0" smtClean="0">
                <a:latin typeface="Century Gothic" panose="020B0502020202020204" pitchFamily="34" charset="0"/>
              </a:rPr>
              <a:t>=</a:t>
            </a:r>
            <a:r>
              <a:rPr lang="en-US" sz="2800" b="1" dirty="0" smtClean="0">
                <a:latin typeface="Century Gothic" panose="020B0502020202020204" pitchFamily="34" charset="0"/>
              </a:rPr>
              <a:t> </a:t>
            </a:r>
            <a:r>
              <a:rPr lang="en-US" sz="2800" b="1" dirty="0" err="1" smtClean="0">
                <a:latin typeface="Century Gothic" panose="020B0502020202020204" pitchFamily="34" charset="0"/>
              </a:rPr>
              <a:t>didahar</a:t>
            </a:r>
            <a:endParaRPr lang="en-US" sz="2800" b="1" dirty="0" smtClean="0">
              <a:latin typeface="Century Gothic" panose="020B0502020202020204" pitchFamily="34" charset="0"/>
            </a:endParaRPr>
          </a:p>
          <a:p>
            <a:pPr lvl="0" algn="ctr"/>
            <a:endParaRPr lang="en-US" sz="2800" b="1" dirty="0" smtClean="0">
              <a:latin typeface="Century Gothic" panose="020B0502020202020204" pitchFamily="34" charset="0"/>
            </a:endParaRPr>
          </a:p>
          <a:p>
            <a:pPr lvl="0" algn="ctr"/>
            <a:r>
              <a:rPr lang="en-US" sz="2800" dirty="0" err="1" smtClean="0">
                <a:latin typeface="Century Gothic" panose="020B0502020202020204" pitchFamily="34" charset="0"/>
              </a:rPr>
              <a:t>Conto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kalimah</a:t>
            </a:r>
            <a:r>
              <a:rPr lang="en-US" sz="2800" dirty="0" smtClean="0">
                <a:latin typeface="Century Gothic" panose="020B0502020202020204" pitchFamily="34" charset="0"/>
              </a:rPr>
              <a:t> =</a:t>
            </a:r>
            <a:endParaRPr lang="en-US" sz="2800" dirty="0">
              <a:latin typeface="Century Gothic" panose="020B0502020202020204" pitchFamily="34" charset="0"/>
            </a:endParaRPr>
          </a:p>
          <a:p>
            <a:pPr lvl="0" algn="ctr"/>
            <a:endParaRPr lang="en-US" sz="2800" b="1" dirty="0" smtClean="0">
              <a:latin typeface="Century Gothic" panose="020B0502020202020204" pitchFamily="34" charset="0"/>
            </a:endParaRPr>
          </a:p>
          <a:p>
            <a:pPr lvl="0" algn="ctr"/>
            <a:r>
              <a:rPr lang="id-ID" sz="2800" b="1" dirty="0" smtClean="0">
                <a:latin typeface="Century Gothic" panose="020B0502020202020204" pitchFamily="34" charset="0"/>
              </a:rPr>
              <a:t> </a:t>
            </a:r>
            <a:r>
              <a:rPr lang="id-ID" sz="2800" dirty="0">
                <a:latin typeface="Century Gothic" panose="020B0502020202020204" pitchFamily="34" charset="0"/>
              </a:rPr>
              <a:t>Sampeu </a:t>
            </a:r>
            <a:r>
              <a:rPr lang="id-ID" sz="2800" dirty="0" smtClean="0">
                <a:latin typeface="Century Gothic" panose="020B0502020202020204" pitchFamily="34" charset="0"/>
              </a:rPr>
              <a:t>t</a:t>
            </a:r>
            <a:r>
              <a:rPr lang="en-US" sz="2800" dirty="0">
                <a:latin typeface="Century Gothic" panose="020B0502020202020204" pitchFamily="34" charset="0"/>
                <a:cs typeface="Calibri" panose="020F0502020204030204" pitchFamily="34" charset="0"/>
              </a:rPr>
              <a:t>é</a:t>
            </a:r>
            <a:r>
              <a:rPr lang="id-ID" sz="2800" dirty="0" smtClean="0">
                <a:latin typeface="Century Gothic" panose="020B0502020202020204" pitchFamily="34" charset="0"/>
              </a:rPr>
              <a:t>h </a:t>
            </a:r>
            <a:r>
              <a:rPr lang="id-ID" sz="2800" b="1" dirty="0">
                <a:latin typeface="Century Gothic" panose="020B0502020202020204" pitchFamily="34" charset="0"/>
              </a:rPr>
              <a:t>didahar</a:t>
            </a:r>
            <a:r>
              <a:rPr lang="id-ID" sz="2800" dirty="0">
                <a:latin typeface="Century Gothic" panose="020B0502020202020204" pitchFamily="34" charset="0"/>
              </a:rPr>
              <a:t> ku uncal.</a:t>
            </a:r>
            <a:endParaRPr lang="id-ID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815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6" name="Google Shape;1236;p52"/>
          <p:cNvGrpSpPr/>
          <p:nvPr/>
        </p:nvGrpSpPr>
        <p:grpSpPr>
          <a:xfrm>
            <a:off x="8954355" y="1174834"/>
            <a:ext cx="3128287" cy="5486605"/>
            <a:chOff x="6093502" y="731375"/>
            <a:chExt cx="2104606" cy="3691204"/>
          </a:xfrm>
        </p:grpSpPr>
        <p:sp>
          <p:nvSpPr>
            <p:cNvPr id="1237" name="Google Shape;1237;p52"/>
            <p:cNvSpPr/>
            <p:nvPr/>
          </p:nvSpPr>
          <p:spPr>
            <a:xfrm>
              <a:off x="6930093" y="2056524"/>
              <a:ext cx="893880" cy="544133"/>
            </a:xfrm>
            <a:custGeom>
              <a:avLst/>
              <a:gdLst/>
              <a:ahLst/>
              <a:cxnLst/>
              <a:rect l="l" t="t" r="r" b="b"/>
              <a:pathLst>
                <a:path w="16628" h="10122" extrusionOk="0">
                  <a:moveTo>
                    <a:pt x="16627" y="0"/>
                  </a:moveTo>
                  <a:lnTo>
                    <a:pt x="1" y="61"/>
                  </a:lnTo>
                  <a:lnTo>
                    <a:pt x="1" y="10122"/>
                  </a:lnTo>
                  <a:lnTo>
                    <a:pt x="16019" y="10091"/>
                  </a:lnTo>
                  <a:lnTo>
                    <a:pt x="1662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8" name="Google Shape;1238;p52"/>
            <p:cNvSpPr/>
            <p:nvPr/>
          </p:nvSpPr>
          <p:spPr>
            <a:xfrm>
              <a:off x="6766720" y="1791817"/>
              <a:ext cx="125846" cy="1067033"/>
            </a:xfrm>
            <a:custGeom>
              <a:avLst/>
              <a:gdLst/>
              <a:ahLst/>
              <a:cxnLst/>
              <a:rect l="l" t="t" r="r" b="b"/>
              <a:pathLst>
                <a:path w="2341" h="19849" extrusionOk="0">
                  <a:moveTo>
                    <a:pt x="2189" y="0"/>
                  </a:moveTo>
                  <a:lnTo>
                    <a:pt x="304" y="91"/>
                  </a:lnTo>
                  <a:lnTo>
                    <a:pt x="0" y="19848"/>
                  </a:lnTo>
                  <a:lnTo>
                    <a:pt x="2341" y="19757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9" name="Google Shape;1239;p52"/>
            <p:cNvSpPr/>
            <p:nvPr/>
          </p:nvSpPr>
          <p:spPr>
            <a:xfrm>
              <a:off x="6884344" y="1791817"/>
              <a:ext cx="73594" cy="1062141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0"/>
                  </a:moveTo>
                  <a:lnTo>
                    <a:pt x="153" y="19757"/>
                  </a:lnTo>
                  <a:lnTo>
                    <a:pt x="1369" y="19727"/>
                  </a:lnTo>
                  <a:lnTo>
                    <a:pt x="1338" y="10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0" name="Google Shape;1240;p52"/>
            <p:cNvSpPr/>
            <p:nvPr/>
          </p:nvSpPr>
          <p:spPr>
            <a:xfrm>
              <a:off x="7734052" y="1819556"/>
              <a:ext cx="152026" cy="1062141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1" y="19758"/>
                  </a:lnTo>
                  <a:lnTo>
                    <a:pt x="231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1" name="Google Shape;1241;p52"/>
            <p:cNvSpPr/>
            <p:nvPr/>
          </p:nvSpPr>
          <p:spPr>
            <a:xfrm>
              <a:off x="7858235" y="1819556"/>
              <a:ext cx="98107" cy="1062141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517" y="1"/>
                  </a:moveTo>
                  <a:lnTo>
                    <a:pt x="1" y="19758"/>
                  </a:lnTo>
                  <a:lnTo>
                    <a:pt x="1247" y="19758"/>
                  </a:lnTo>
                  <a:lnTo>
                    <a:pt x="1824" y="1034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2" name="Google Shape;1242;p52"/>
            <p:cNvSpPr/>
            <p:nvPr/>
          </p:nvSpPr>
          <p:spPr>
            <a:xfrm>
              <a:off x="6926867" y="2925800"/>
              <a:ext cx="124234" cy="1042519"/>
            </a:xfrm>
            <a:custGeom>
              <a:avLst/>
              <a:gdLst/>
              <a:ahLst/>
              <a:cxnLst/>
              <a:rect l="l" t="t" r="r" b="b"/>
              <a:pathLst>
                <a:path w="2311" h="19393" extrusionOk="0">
                  <a:moveTo>
                    <a:pt x="0" y="1"/>
                  </a:moveTo>
                  <a:lnTo>
                    <a:pt x="517" y="19332"/>
                  </a:lnTo>
                  <a:lnTo>
                    <a:pt x="2310" y="19393"/>
                  </a:lnTo>
                  <a:lnTo>
                    <a:pt x="2249" y="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3" name="Google Shape;1243;p52"/>
            <p:cNvSpPr/>
            <p:nvPr/>
          </p:nvSpPr>
          <p:spPr>
            <a:xfrm>
              <a:off x="7047770" y="2929079"/>
              <a:ext cx="75207" cy="1039240"/>
            </a:xfrm>
            <a:custGeom>
              <a:avLst/>
              <a:gdLst/>
              <a:ahLst/>
              <a:cxnLst/>
              <a:rect l="l" t="t" r="r" b="b"/>
              <a:pathLst>
                <a:path w="1399" h="19332" extrusionOk="0">
                  <a:moveTo>
                    <a:pt x="0" y="0"/>
                  </a:moveTo>
                  <a:lnTo>
                    <a:pt x="61" y="19332"/>
                  </a:lnTo>
                  <a:lnTo>
                    <a:pt x="1399" y="18359"/>
                  </a:lnTo>
                  <a:lnTo>
                    <a:pt x="1186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4" name="Google Shape;1244;p52"/>
            <p:cNvSpPr/>
            <p:nvPr/>
          </p:nvSpPr>
          <p:spPr>
            <a:xfrm>
              <a:off x="7771629" y="2978107"/>
              <a:ext cx="145468" cy="1039240"/>
            </a:xfrm>
            <a:custGeom>
              <a:avLst/>
              <a:gdLst/>
              <a:ahLst/>
              <a:cxnLst/>
              <a:rect l="l" t="t" r="r" b="b"/>
              <a:pathLst>
                <a:path w="2706" h="19332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32"/>
                  </a:lnTo>
                  <a:lnTo>
                    <a:pt x="2280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5" name="Google Shape;1245;p52"/>
            <p:cNvSpPr/>
            <p:nvPr/>
          </p:nvSpPr>
          <p:spPr>
            <a:xfrm>
              <a:off x="7894199" y="2979720"/>
              <a:ext cx="93162" cy="1037627"/>
            </a:xfrm>
            <a:custGeom>
              <a:avLst/>
              <a:gdLst/>
              <a:ahLst/>
              <a:cxnLst/>
              <a:rect l="l" t="t" r="r" b="b"/>
              <a:pathLst>
                <a:path w="1733" h="19302" extrusionOk="0">
                  <a:moveTo>
                    <a:pt x="0" y="1"/>
                  </a:moveTo>
                  <a:lnTo>
                    <a:pt x="426" y="19302"/>
                  </a:lnTo>
                  <a:lnTo>
                    <a:pt x="173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6" name="Google Shape;1246;p52"/>
            <p:cNvSpPr/>
            <p:nvPr/>
          </p:nvSpPr>
          <p:spPr>
            <a:xfrm>
              <a:off x="6864776" y="1965027"/>
              <a:ext cx="919952" cy="575205"/>
            </a:xfrm>
            <a:custGeom>
              <a:avLst/>
              <a:gdLst/>
              <a:ahLst/>
              <a:cxnLst/>
              <a:rect l="l" t="t" r="r" b="b"/>
              <a:pathLst>
                <a:path w="17113" h="10700" extrusionOk="0">
                  <a:moveTo>
                    <a:pt x="0" y="0"/>
                  </a:moveTo>
                  <a:lnTo>
                    <a:pt x="456" y="10699"/>
                  </a:lnTo>
                  <a:lnTo>
                    <a:pt x="16475" y="10638"/>
                  </a:lnTo>
                  <a:lnTo>
                    <a:pt x="17113" y="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7" name="Google Shape;1247;p52"/>
            <p:cNvSpPr/>
            <p:nvPr/>
          </p:nvSpPr>
          <p:spPr>
            <a:xfrm>
              <a:off x="6766720" y="2177427"/>
              <a:ext cx="1055582" cy="256047"/>
            </a:xfrm>
            <a:custGeom>
              <a:avLst/>
              <a:gdLst/>
              <a:ahLst/>
              <a:cxnLst/>
              <a:rect l="l" t="t" r="r" b="b"/>
              <a:pathLst>
                <a:path w="19636" h="4763" extrusionOk="0">
                  <a:moveTo>
                    <a:pt x="18147" y="0"/>
                  </a:moveTo>
                  <a:cubicBezTo>
                    <a:pt x="15097" y="776"/>
                    <a:pt x="11990" y="1180"/>
                    <a:pt x="8879" y="1180"/>
                  </a:cubicBezTo>
                  <a:cubicBezTo>
                    <a:pt x="6501" y="1180"/>
                    <a:pt x="4121" y="944"/>
                    <a:pt x="1763" y="456"/>
                  </a:cubicBezTo>
                  <a:cubicBezTo>
                    <a:pt x="1490" y="730"/>
                    <a:pt x="1247" y="1034"/>
                    <a:pt x="1034" y="1368"/>
                  </a:cubicBezTo>
                  <a:cubicBezTo>
                    <a:pt x="548" y="2159"/>
                    <a:pt x="244" y="2858"/>
                    <a:pt x="0" y="3496"/>
                  </a:cubicBezTo>
                  <a:cubicBezTo>
                    <a:pt x="2381" y="4380"/>
                    <a:pt x="4765" y="4763"/>
                    <a:pt x="7138" y="4763"/>
                  </a:cubicBezTo>
                  <a:cubicBezTo>
                    <a:pt x="11370" y="4763"/>
                    <a:pt x="15566" y="3547"/>
                    <a:pt x="19636" y="1794"/>
                  </a:cubicBezTo>
                  <a:cubicBezTo>
                    <a:pt x="19241" y="1186"/>
                    <a:pt x="18755" y="578"/>
                    <a:pt x="18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8" name="Google Shape;1248;p52"/>
            <p:cNvSpPr/>
            <p:nvPr/>
          </p:nvSpPr>
          <p:spPr>
            <a:xfrm>
              <a:off x="6738927" y="2273816"/>
              <a:ext cx="1138960" cy="280990"/>
            </a:xfrm>
            <a:custGeom>
              <a:avLst/>
              <a:gdLst/>
              <a:ahLst/>
              <a:cxnLst/>
              <a:rect l="l" t="t" r="r" b="b"/>
              <a:pathLst>
                <a:path w="21187" h="5227" extrusionOk="0">
                  <a:moveTo>
                    <a:pt x="20153" y="1"/>
                  </a:moveTo>
                  <a:cubicBezTo>
                    <a:pt x="16083" y="1754"/>
                    <a:pt x="11887" y="2970"/>
                    <a:pt x="7655" y="2970"/>
                  </a:cubicBezTo>
                  <a:cubicBezTo>
                    <a:pt x="5282" y="2970"/>
                    <a:pt x="2898" y="2587"/>
                    <a:pt x="517" y="1703"/>
                  </a:cubicBezTo>
                  <a:cubicBezTo>
                    <a:pt x="1" y="3162"/>
                    <a:pt x="31" y="4165"/>
                    <a:pt x="31" y="4165"/>
                  </a:cubicBezTo>
                  <a:cubicBezTo>
                    <a:pt x="31" y="4165"/>
                    <a:pt x="274" y="4347"/>
                    <a:pt x="761" y="4560"/>
                  </a:cubicBezTo>
                  <a:cubicBezTo>
                    <a:pt x="2772" y="5012"/>
                    <a:pt x="4806" y="5226"/>
                    <a:pt x="6837" y="5226"/>
                  </a:cubicBezTo>
                  <a:cubicBezTo>
                    <a:pt x="11773" y="5226"/>
                    <a:pt x="16685" y="3960"/>
                    <a:pt x="21186" y="1764"/>
                  </a:cubicBezTo>
                  <a:cubicBezTo>
                    <a:pt x="20943" y="1277"/>
                    <a:pt x="20639" y="669"/>
                    <a:pt x="2015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9" name="Google Shape;1249;p52"/>
            <p:cNvSpPr/>
            <p:nvPr/>
          </p:nvSpPr>
          <p:spPr>
            <a:xfrm>
              <a:off x="6903966" y="2803230"/>
              <a:ext cx="826844" cy="284162"/>
            </a:xfrm>
            <a:custGeom>
              <a:avLst/>
              <a:gdLst/>
              <a:ahLst/>
              <a:cxnLst/>
              <a:rect l="l" t="t" r="r" b="b"/>
              <a:pathLst>
                <a:path w="15381" h="5286" extrusionOk="0">
                  <a:moveTo>
                    <a:pt x="15138" y="1"/>
                  </a:moveTo>
                  <a:cubicBezTo>
                    <a:pt x="11571" y="1441"/>
                    <a:pt x="7781" y="2194"/>
                    <a:pt x="3910" y="2194"/>
                  </a:cubicBezTo>
                  <a:cubicBezTo>
                    <a:pt x="2634" y="2194"/>
                    <a:pt x="1350" y="2112"/>
                    <a:pt x="61" y="1946"/>
                  </a:cubicBezTo>
                  <a:lnTo>
                    <a:pt x="1" y="4499"/>
                  </a:lnTo>
                  <a:cubicBezTo>
                    <a:pt x="1" y="4499"/>
                    <a:pt x="3550" y="5286"/>
                    <a:pt x="7915" y="5286"/>
                  </a:cubicBezTo>
                  <a:cubicBezTo>
                    <a:pt x="10309" y="5286"/>
                    <a:pt x="12948" y="5049"/>
                    <a:pt x="15381" y="4317"/>
                  </a:cubicBezTo>
                  <a:lnTo>
                    <a:pt x="15350" y="3800"/>
                  </a:lnTo>
                  <a:lnTo>
                    <a:pt x="15138" y="1"/>
                  </a:ln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0" name="Google Shape;1250;p52"/>
            <p:cNvSpPr/>
            <p:nvPr/>
          </p:nvSpPr>
          <p:spPr>
            <a:xfrm>
              <a:off x="6907245" y="2646363"/>
              <a:ext cx="810502" cy="274808"/>
            </a:xfrm>
            <a:custGeom>
              <a:avLst/>
              <a:gdLst/>
              <a:ahLst/>
              <a:cxnLst/>
              <a:rect l="l" t="t" r="r" b="b"/>
              <a:pathLst>
                <a:path w="15077" h="5112" extrusionOk="0">
                  <a:moveTo>
                    <a:pt x="14925" y="1"/>
                  </a:moveTo>
                  <a:cubicBezTo>
                    <a:pt x="11643" y="1292"/>
                    <a:pt x="8081" y="1979"/>
                    <a:pt x="4588" y="1979"/>
                  </a:cubicBezTo>
                  <a:cubicBezTo>
                    <a:pt x="3067" y="1979"/>
                    <a:pt x="1558" y="1849"/>
                    <a:pt x="92" y="1582"/>
                  </a:cubicBezTo>
                  <a:lnTo>
                    <a:pt x="0" y="4864"/>
                  </a:lnTo>
                  <a:cubicBezTo>
                    <a:pt x="1289" y="5030"/>
                    <a:pt x="2573" y="5112"/>
                    <a:pt x="3849" y="5112"/>
                  </a:cubicBezTo>
                  <a:cubicBezTo>
                    <a:pt x="7720" y="5112"/>
                    <a:pt x="11510" y="4359"/>
                    <a:pt x="15077" y="2919"/>
                  </a:cubicBezTo>
                  <a:lnTo>
                    <a:pt x="14925" y="1"/>
                  </a:ln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1" name="Google Shape;1251;p52"/>
            <p:cNvSpPr/>
            <p:nvPr/>
          </p:nvSpPr>
          <p:spPr>
            <a:xfrm>
              <a:off x="6779784" y="2368592"/>
              <a:ext cx="1116059" cy="384205"/>
            </a:xfrm>
            <a:custGeom>
              <a:avLst/>
              <a:gdLst/>
              <a:ahLst/>
              <a:cxnLst/>
              <a:rect l="l" t="t" r="r" b="b"/>
              <a:pathLst>
                <a:path w="20761" h="7147" extrusionOk="0">
                  <a:moveTo>
                    <a:pt x="20426" y="1"/>
                  </a:moveTo>
                  <a:cubicBezTo>
                    <a:pt x="15925" y="2197"/>
                    <a:pt x="11013" y="3463"/>
                    <a:pt x="6077" y="3463"/>
                  </a:cubicBezTo>
                  <a:cubicBezTo>
                    <a:pt x="4046" y="3463"/>
                    <a:pt x="2012" y="3249"/>
                    <a:pt x="1" y="2797"/>
                  </a:cubicBezTo>
                  <a:lnTo>
                    <a:pt x="1" y="2797"/>
                  </a:lnTo>
                  <a:cubicBezTo>
                    <a:pt x="517" y="3010"/>
                    <a:pt x="1277" y="3253"/>
                    <a:pt x="2280" y="3314"/>
                  </a:cubicBezTo>
                  <a:cubicBezTo>
                    <a:pt x="2371" y="3314"/>
                    <a:pt x="2463" y="3344"/>
                    <a:pt x="2523" y="3344"/>
                  </a:cubicBezTo>
                  <a:lnTo>
                    <a:pt x="2493" y="4682"/>
                  </a:lnTo>
                  <a:lnTo>
                    <a:pt x="2463" y="6749"/>
                  </a:lnTo>
                  <a:cubicBezTo>
                    <a:pt x="3929" y="7016"/>
                    <a:pt x="5438" y="7146"/>
                    <a:pt x="6958" y="7146"/>
                  </a:cubicBezTo>
                  <a:cubicBezTo>
                    <a:pt x="10449" y="7146"/>
                    <a:pt x="14005" y="6459"/>
                    <a:pt x="17265" y="5168"/>
                  </a:cubicBezTo>
                  <a:lnTo>
                    <a:pt x="17174" y="3223"/>
                  </a:lnTo>
                  <a:cubicBezTo>
                    <a:pt x="17174" y="3223"/>
                    <a:pt x="19150" y="2828"/>
                    <a:pt x="20761" y="852"/>
                  </a:cubicBezTo>
                  <a:cubicBezTo>
                    <a:pt x="20761" y="852"/>
                    <a:pt x="20639" y="517"/>
                    <a:pt x="204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2" name="Google Shape;1252;p52"/>
            <p:cNvSpPr/>
            <p:nvPr/>
          </p:nvSpPr>
          <p:spPr>
            <a:xfrm>
              <a:off x="6861497" y="2044374"/>
              <a:ext cx="880763" cy="196484"/>
            </a:xfrm>
            <a:custGeom>
              <a:avLst/>
              <a:gdLst/>
              <a:ahLst/>
              <a:cxnLst/>
              <a:rect l="l" t="t" r="r" b="b"/>
              <a:pathLst>
                <a:path w="16384" h="3655" extrusionOk="0">
                  <a:moveTo>
                    <a:pt x="8270" y="0"/>
                  </a:moveTo>
                  <a:cubicBezTo>
                    <a:pt x="5379" y="0"/>
                    <a:pt x="3952" y="591"/>
                    <a:pt x="3952" y="591"/>
                  </a:cubicBezTo>
                  <a:cubicBezTo>
                    <a:pt x="3952" y="591"/>
                    <a:pt x="1702" y="1199"/>
                    <a:pt x="0" y="2931"/>
                  </a:cubicBezTo>
                  <a:cubicBezTo>
                    <a:pt x="2358" y="3419"/>
                    <a:pt x="4738" y="3655"/>
                    <a:pt x="7116" y="3655"/>
                  </a:cubicBezTo>
                  <a:cubicBezTo>
                    <a:pt x="10227" y="3655"/>
                    <a:pt x="13334" y="3251"/>
                    <a:pt x="16384" y="2475"/>
                  </a:cubicBezTo>
                  <a:cubicBezTo>
                    <a:pt x="15289" y="1442"/>
                    <a:pt x="13830" y="561"/>
                    <a:pt x="11976" y="287"/>
                  </a:cubicBezTo>
                  <a:cubicBezTo>
                    <a:pt x="10549" y="77"/>
                    <a:pt x="9314" y="0"/>
                    <a:pt x="8270" y="0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3" name="Google Shape;1253;p52"/>
            <p:cNvSpPr/>
            <p:nvPr/>
          </p:nvSpPr>
          <p:spPr>
            <a:xfrm>
              <a:off x="6524861" y="1663710"/>
              <a:ext cx="248413" cy="152940"/>
            </a:xfrm>
            <a:custGeom>
              <a:avLst/>
              <a:gdLst/>
              <a:ahLst/>
              <a:cxnLst/>
              <a:rect l="l" t="t" r="r" b="b"/>
              <a:pathLst>
                <a:path w="4621" h="2845" extrusionOk="0">
                  <a:moveTo>
                    <a:pt x="3198" y="0"/>
                  </a:moveTo>
                  <a:cubicBezTo>
                    <a:pt x="1993" y="0"/>
                    <a:pt x="796" y="501"/>
                    <a:pt x="1" y="1441"/>
                  </a:cubicBezTo>
                  <a:cubicBezTo>
                    <a:pt x="337" y="2206"/>
                    <a:pt x="1107" y="2845"/>
                    <a:pt x="2201" y="2845"/>
                  </a:cubicBezTo>
                  <a:cubicBezTo>
                    <a:pt x="2889" y="2845"/>
                    <a:pt x="3705" y="2592"/>
                    <a:pt x="4621" y="1958"/>
                  </a:cubicBezTo>
                  <a:lnTo>
                    <a:pt x="4135" y="103"/>
                  </a:lnTo>
                  <a:cubicBezTo>
                    <a:pt x="3827" y="34"/>
                    <a:pt x="3512" y="0"/>
                    <a:pt x="319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4" name="Google Shape;1254;p52"/>
            <p:cNvSpPr/>
            <p:nvPr/>
          </p:nvSpPr>
          <p:spPr>
            <a:xfrm>
              <a:off x="6508518" y="1587803"/>
              <a:ext cx="238630" cy="153370"/>
            </a:xfrm>
            <a:custGeom>
              <a:avLst/>
              <a:gdLst/>
              <a:ahLst/>
              <a:cxnLst/>
              <a:rect l="l" t="t" r="r" b="b"/>
              <a:pathLst>
                <a:path w="4439" h="2853" extrusionOk="0">
                  <a:moveTo>
                    <a:pt x="2668" y="0"/>
                  </a:moveTo>
                  <a:cubicBezTo>
                    <a:pt x="2016" y="0"/>
                    <a:pt x="1248" y="177"/>
                    <a:pt x="609" y="816"/>
                  </a:cubicBezTo>
                  <a:cubicBezTo>
                    <a:pt x="62" y="1333"/>
                    <a:pt x="1" y="2154"/>
                    <a:pt x="305" y="2853"/>
                  </a:cubicBezTo>
                  <a:cubicBezTo>
                    <a:pt x="1100" y="1913"/>
                    <a:pt x="2297" y="1412"/>
                    <a:pt x="3502" y="1412"/>
                  </a:cubicBezTo>
                  <a:cubicBezTo>
                    <a:pt x="3816" y="1412"/>
                    <a:pt x="4131" y="1446"/>
                    <a:pt x="4439" y="1515"/>
                  </a:cubicBezTo>
                  <a:lnTo>
                    <a:pt x="4104" y="269"/>
                  </a:lnTo>
                  <a:cubicBezTo>
                    <a:pt x="4104" y="269"/>
                    <a:pt x="3474" y="0"/>
                    <a:pt x="266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5" name="Google Shape;1255;p52"/>
            <p:cNvSpPr/>
            <p:nvPr/>
          </p:nvSpPr>
          <p:spPr>
            <a:xfrm>
              <a:off x="6586952" y="1672849"/>
              <a:ext cx="166756" cy="102354"/>
            </a:xfrm>
            <a:custGeom>
              <a:avLst/>
              <a:gdLst/>
              <a:ahLst/>
              <a:cxnLst/>
              <a:rect l="l" t="t" r="r" b="b"/>
              <a:pathLst>
                <a:path w="3102" h="1904" extrusionOk="0">
                  <a:moveTo>
                    <a:pt x="1542" y="0"/>
                  </a:moveTo>
                  <a:cubicBezTo>
                    <a:pt x="1009" y="0"/>
                    <a:pt x="458" y="271"/>
                    <a:pt x="1" y="511"/>
                  </a:cubicBezTo>
                  <a:cubicBezTo>
                    <a:pt x="1" y="511"/>
                    <a:pt x="1" y="572"/>
                    <a:pt x="31" y="572"/>
                  </a:cubicBezTo>
                  <a:cubicBezTo>
                    <a:pt x="512" y="441"/>
                    <a:pt x="1040" y="121"/>
                    <a:pt x="1558" y="121"/>
                  </a:cubicBezTo>
                  <a:cubicBezTo>
                    <a:pt x="1761" y="121"/>
                    <a:pt x="1962" y="170"/>
                    <a:pt x="2159" y="298"/>
                  </a:cubicBezTo>
                  <a:cubicBezTo>
                    <a:pt x="2645" y="633"/>
                    <a:pt x="2767" y="1301"/>
                    <a:pt x="2949" y="1848"/>
                  </a:cubicBezTo>
                  <a:cubicBezTo>
                    <a:pt x="2949" y="1887"/>
                    <a:pt x="2976" y="1903"/>
                    <a:pt x="3007" y="1903"/>
                  </a:cubicBezTo>
                  <a:cubicBezTo>
                    <a:pt x="3050" y="1903"/>
                    <a:pt x="3101" y="1871"/>
                    <a:pt x="3101" y="1818"/>
                  </a:cubicBezTo>
                  <a:cubicBezTo>
                    <a:pt x="2949" y="1210"/>
                    <a:pt x="2736" y="481"/>
                    <a:pt x="2159" y="146"/>
                  </a:cubicBezTo>
                  <a:cubicBezTo>
                    <a:pt x="1961" y="43"/>
                    <a:pt x="1753" y="0"/>
                    <a:pt x="154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6" name="Google Shape;1256;p52"/>
            <p:cNvSpPr/>
            <p:nvPr/>
          </p:nvSpPr>
          <p:spPr>
            <a:xfrm>
              <a:off x="6654580" y="1700696"/>
              <a:ext cx="90313" cy="38114"/>
            </a:xfrm>
            <a:custGeom>
              <a:avLst/>
              <a:gdLst/>
              <a:ahLst/>
              <a:cxnLst/>
              <a:rect l="l" t="t" r="r" b="b"/>
              <a:pathLst>
                <a:path w="1680" h="709" extrusionOk="0">
                  <a:moveTo>
                    <a:pt x="649" y="1"/>
                  </a:moveTo>
                  <a:cubicBezTo>
                    <a:pt x="433" y="1"/>
                    <a:pt x="224" y="96"/>
                    <a:pt x="50" y="327"/>
                  </a:cubicBezTo>
                  <a:cubicBezTo>
                    <a:pt x="0" y="377"/>
                    <a:pt x="52" y="427"/>
                    <a:pt x="106" y="427"/>
                  </a:cubicBezTo>
                  <a:cubicBezTo>
                    <a:pt x="118" y="427"/>
                    <a:pt x="130" y="424"/>
                    <a:pt x="141" y="418"/>
                  </a:cubicBezTo>
                  <a:cubicBezTo>
                    <a:pt x="315" y="263"/>
                    <a:pt x="477" y="170"/>
                    <a:pt x="659" y="170"/>
                  </a:cubicBezTo>
                  <a:cubicBezTo>
                    <a:pt x="762" y="170"/>
                    <a:pt x="871" y="200"/>
                    <a:pt x="992" y="266"/>
                  </a:cubicBezTo>
                  <a:cubicBezTo>
                    <a:pt x="1205" y="388"/>
                    <a:pt x="1357" y="540"/>
                    <a:pt x="1539" y="692"/>
                  </a:cubicBezTo>
                  <a:cubicBezTo>
                    <a:pt x="1551" y="704"/>
                    <a:pt x="1564" y="709"/>
                    <a:pt x="1576" y="709"/>
                  </a:cubicBezTo>
                  <a:cubicBezTo>
                    <a:pt x="1629" y="709"/>
                    <a:pt x="1680" y="620"/>
                    <a:pt x="1630" y="570"/>
                  </a:cubicBezTo>
                  <a:cubicBezTo>
                    <a:pt x="1367" y="251"/>
                    <a:pt x="999" y="1"/>
                    <a:pt x="64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7" name="Google Shape;1257;p52"/>
            <p:cNvSpPr/>
            <p:nvPr/>
          </p:nvSpPr>
          <p:spPr>
            <a:xfrm>
              <a:off x="7765125" y="1341911"/>
              <a:ext cx="234705" cy="159068"/>
            </a:xfrm>
            <a:custGeom>
              <a:avLst/>
              <a:gdLst/>
              <a:ahLst/>
              <a:cxnLst/>
              <a:rect l="l" t="t" r="r" b="b"/>
              <a:pathLst>
                <a:path w="4366" h="2959" extrusionOk="0">
                  <a:moveTo>
                    <a:pt x="2836" y="0"/>
                  </a:moveTo>
                  <a:cubicBezTo>
                    <a:pt x="1803" y="0"/>
                    <a:pt x="773" y="395"/>
                    <a:pt x="0" y="1105"/>
                  </a:cubicBezTo>
                  <a:lnTo>
                    <a:pt x="486" y="2928"/>
                  </a:lnTo>
                  <a:cubicBezTo>
                    <a:pt x="706" y="2949"/>
                    <a:pt x="914" y="2959"/>
                    <a:pt x="1112" y="2959"/>
                  </a:cubicBezTo>
                  <a:cubicBezTo>
                    <a:pt x="3520" y="2959"/>
                    <a:pt x="4366" y="1489"/>
                    <a:pt x="4225" y="253"/>
                  </a:cubicBezTo>
                  <a:cubicBezTo>
                    <a:pt x="3778" y="82"/>
                    <a:pt x="3307" y="0"/>
                    <a:pt x="2836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8" name="Google Shape;1258;p52"/>
            <p:cNvSpPr/>
            <p:nvPr/>
          </p:nvSpPr>
          <p:spPr>
            <a:xfrm>
              <a:off x="7747116" y="1283637"/>
              <a:ext cx="245188" cy="117675"/>
            </a:xfrm>
            <a:custGeom>
              <a:avLst/>
              <a:gdLst/>
              <a:ahLst/>
              <a:cxnLst/>
              <a:rect l="l" t="t" r="r" b="b"/>
              <a:pathLst>
                <a:path w="4561" h="2189" extrusionOk="0">
                  <a:moveTo>
                    <a:pt x="2007" y="1"/>
                  </a:moveTo>
                  <a:cubicBezTo>
                    <a:pt x="658" y="1"/>
                    <a:pt x="1" y="912"/>
                    <a:pt x="1" y="912"/>
                  </a:cubicBezTo>
                  <a:lnTo>
                    <a:pt x="335" y="2189"/>
                  </a:lnTo>
                  <a:cubicBezTo>
                    <a:pt x="1108" y="1479"/>
                    <a:pt x="2138" y="1084"/>
                    <a:pt x="3171" y="1084"/>
                  </a:cubicBezTo>
                  <a:cubicBezTo>
                    <a:pt x="3642" y="1084"/>
                    <a:pt x="4113" y="1166"/>
                    <a:pt x="4560" y="1337"/>
                  </a:cubicBezTo>
                  <a:cubicBezTo>
                    <a:pt x="4499" y="547"/>
                    <a:pt x="3618" y="334"/>
                    <a:pt x="2888" y="122"/>
                  </a:cubicBezTo>
                  <a:cubicBezTo>
                    <a:pt x="2567" y="36"/>
                    <a:pt x="2274" y="1"/>
                    <a:pt x="200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9" name="Google Shape;1259;p52"/>
            <p:cNvSpPr/>
            <p:nvPr/>
          </p:nvSpPr>
          <p:spPr>
            <a:xfrm>
              <a:off x="7789639" y="1348954"/>
              <a:ext cx="130738" cy="145898"/>
            </a:xfrm>
            <a:custGeom>
              <a:avLst/>
              <a:gdLst/>
              <a:ahLst/>
              <a:cxnLst/>
              <a:rect l="l" t="t" r="r" b="b"/>
              <a:pathLst>
                <a:path w="2432" h="2714" extrusionOk="0">
                  <a:moveTo>
                    <a:pt x="2401" y="1"/>
                  </a:moveTo>
                  <a:cubicBezTo>
                    <a:pt x="1702" y="31"/>
                    <a:pt x="760" y="92"/>
                    <a:pt x="334" y="761"/>
                  </a:cubicBezTo>
                  <a:cubicBezTo>
                    <a:pt x="0" y="1308"/>
                    <a:pt x="182" y="2068"/>
                    <a:pt x="365" y="2645"/>
                  </a:cubicBezTo>
                  <a:cubicBezTo>
                    <a:pt x="377" y="2694"/>
                    <a:pt x="409" y="2713"/>
                    <a:pt x="440" y="2713"/>
                  </a:cubicBezTo>
                  <a:cubicBezTo>
                    <a:pt x="488" y="2713"/>
                    <a:pt x="535" y="2670"/>
                    <a:pt x="517" y="2615"/>
                  </a:cubicBezTo>
                  <a:cubicBezTo>
                    <a:pt x="395" y="2068"/>
                    <a:pt x="182" y="1460"/>
                    <a:pt x="426" y="913"/>
                  </a:cubicBezTo>
                  <a:cubicBezTo>
                    <a:pt x="760" y="153"/>
                    <a:pt x="1702" y="244"/>
                    <a:pt x="2401" y="62"/>
                  </a:cubicBezTo>
                  <a:cubicBezTo>
                    <a:pt x="2432" y="62"/>
                    <a:pt x="2432" y="1"/>
                    <a:pt x="24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0" name="Google Shape;1260;p52"/>
            <p:cNvSpPr/>
            <p:nvPr/>
          </p:nvSpPr>
          <p:spPr>
            <a:xfrm>
              <a:off x="7798347" y="1395455"/>
              <a:ext cx="73003" cy="62197"/>
            </a:xfrm>
            <a:custGeom>
              <a:avLst/>
              <a:gdLst/>
              <a:ahLst/>
              <a:cxnLst/>
              <a:rect l="l" t="t" r="r" b="b"/>
              <a:pathLst>
                <a:path w="1358" h="1157" extrusionOk="0">
                  <a:moveTo>
                    <a:pt x="947" y="0"/>
                  </a:moveTo>
                  <a:cubicBezTo>
                    <a:pt x="438" y="0"/>
                    <a:pt x="96" y="525"/>
                    <a:pt x="20" y="1051"/>
                  </a:cubicBezTo>
                  <a:cubicBezTo>
                    <a:pt x="1" y="1110"/>
                    <a:pt x="45" y="1157"/>
                    <a:pt x="96" y="1157"/>
                  </a:cubicBezTo>
                  <a:cubicBezTo>
                    <a:pt x="123" y="1157"/>
                    <a:pt x="151" y="1143"/>
                    <a:pt x="172" y="1112"/>
                  </a:cubicBezTo>
                  <a:cubicBezTo>
                    <a:pt x="264" y="899"/>
                    <a:pt x="324" y="656"/>
                    <a:pt x="476" y="443"/>
                  </a:cubicBezTo>
                  <a:cubicBezTo>
                    <a:pt x="609" y="244"/>
                    <a:pt x="790" y="173"/>
                    <a:pt x="996" y="173"/>
                  </a:cubicBezTo>
                  <a:cubicBezTo>
                    <a:pt x="1073" y="173"/>
                    <a:pt x="1154" y="183"/>
                    <a:pt x="1236" y="200"/>
                  </a:cubicBezTo>
                  <a:cubicBezTo>
                    <a:pt x="1297" y="200"/>
                    <a:pt x="1358" y="109"/>
                    <a:pt x="1297" y="78"/>
                  </a:cubicBezTo>
                  <a:cubicBezTo>
                    <a:pt x="1173" y="24"/>
                    <a:pt x="1056" y="0"/>
                    <a:pt x="94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1" name="Google Shape;1261;p52"/>
            <p:cNvSpPr/>
            <p:nvPr/>
          </p:nvSpPr>
          <p:spPr>
            <a:xfrm>
              <a:off x="7175232" y="2025451"/>
              <a:ext cx="271260" cy="139071"/>
            </a:xfrm>
            <a:custGeom>
              <a:avLst/>
              <a:gdLst/>
              <a:ahLst/>
              <a:cxnLst/>
              <a:rect l="l" t="t" r="r" b="b"/>
              <a:pathLst>
                <a:path w="5046" h="2587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4" y="122"/>
                    <a:pt x="1763" y="396"/>
                    <a:pt x="183" y="943"/>
                  </a:cubicBezTo>
                  <a:cubicBezTo>
                    <a:pt x="122" y="1095"/>
                    <a:pt x="91" y="1277"/>
                    <a:pt x="0" y="1429"/>
                  </a:cubicBezTo>
                  <a:cubicBezTo>
                    <a:pt x="0" y="1429"/>
                    <a:pt x="1082" y="2587"/>
                    <a:pt x="2708" y="2587"/>
                  </a:cubicBezTo>
                  <a:cubicBezTo>
                    <a:pt x="3394" y="2587"/>
                    <a:pt x="4177" y="2380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2" name="Google Shape;1262;p52"/>
            <p:cNvSpPr/>
            <p:nvPr/>
          </p:nvSpPr>
          <p:spPr>
            <a:xfrm>
              <a:off x="7175232" y="1878422"/>
              <a:ext cx="320287" cy="197720"/>
            </a:xfrm>
            <a:custGeom>
              <a:avLst/>
              <a:gdLst/>
              <a:ahLst/>
              <a:cxnLst/>
              <a:rect l="l" t="t" r="r" b="b"/>
              <a:pathLst>
                <a:path w="5958" h="3678" extrusionOk="0">
                  <a:moveTo>
                    <a:pt x="5958" y="0"/>
                  </a:moveTo>
                  <a:lnTo>
                    <a:pt x="0" y="1277"/>
                  </a:lnTo>
                  <a:cubicBezTo>
                    <a:pt x="0" y="1277"/>
                    <a:pt x="426" y="2614"/>
                    <a:pt x="183" y="3678"/>
                  </a:cubicBezTo>
                  <a:cubicBezTo>
                    <a:pt x="1763" y="3131"/>
                    <a:pt x="3374" y="2857"/>
                    <a:pt x="5046" y="2736"/>
                  </a:cubicBezTo>
                  <a:cubicBezTo>
                    <a:pt x="5076" y="2128"/>
                    <a:pt x="5745" y="578"/>
                    <a:pt x="595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3" name="Google Shape;1263;p52"/>
            <p:cNvSpPr/>
            <p:nvPr/>
          </p:nvSpPr>
          <p:spPr>
            <a:xfrm>
              <a:off x="6546149" y="923186"/>
              <a:ext cx="1253302" cy="975430"/>
            </a:xfrm>
            <a:custGeom>
              <a:avLst/>
              <a:gdLst/>
              <a:ahLst/>
              <a:cxnLst/>
              <a:rect l="l" t="t" r="r" b="b"/>
              <a:pathLst>
                <a:path w="23314" h="18145" extrusionOk="0">
                  <a:moveTo>
                    <a:pt x="12186" y="1"/>
                  </a:moveTo>
                  <a:cubicBezTo>
                    <a:pt x="6769" y="1"/>
                    <a:pt x="0" y="1862"/>
                    <a:pt x="2948" y="12055"/>
                  </a:cubicBezTo>
                  <a:cubicBezTo>
                    <a:pt x="2948" y="12055"/>
                    <a:pt x="3070" y="12602"/>
                    <a:pt x="3313" y="13362"/>
                  </a:cubicBezTo>
                  <a:cubicBezTo>
                    <a:pt x="6688" y="16628"/>
                    <a:pt x="11214" y="18145"/>
                    <a:pt x="15868" y="18145"/>
                  </a:cubicBezTo>
                  <a:cubicBezTo>
                    <a:pt x="16454" y="18145"/>
                    <a:pt x="17042" y="18121"/>
                    <a:pt x="17629" y="18073"/>
                  </a:cubicBezTo>
                  <a:cubicBezTo>
                    <a:pt x="20304" y="16888"/>
                    <a:pt x="22584" y="15003"/>
                    <a:pt x="22888" y="12936"/>
                  </a:cubicBezTo>
                  <a:cubicBezTo>
                    <a:pt x="23313" y="9836"/>
                    <a:pt x="23253" y="7799"/>
                    <a:pt x="22158" y="5064"/>
                  </a:cubicBezTo>
                  <a:cubicBezTo>
                    <a:pt x="21064" y="2328"/>
                    <a:pt x="20578" y="1112"/>
                    <a:pt x="17629" y="535"/>
                  </a:cubicBezTo>
                  <a:cubicBezTo>
                    <a:pt x="16724" y="367"/>
                    <a:pt x="14588" y="1"/>
                    <a:pt x="1218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4" name="Google Shape;1264;p52"/>
            <p:cNvSpPr/>
            <p:nvPr/>
          </p:nvSpPr>
          <p:spPr>
            <a:xfrm>
              <a:off x="6724251" y="1641454"/>
              <a:ext cx="769646" cy="327168"/>
            </a:xfrm>
            <a:custGeom>
              <a:avLst/>
              <a:gdLst/>
              <a:ahLst/>
              <a:cxnLst/>
              <a:rect l="l" t="t" r="r" b="b"/>
              <a:pathLst>
                <a:path w="14317" h="6086" extrusionOk="0">
                  <a:moveTo>
                    <a:pt x="0" y="1"/>
                  </a:moveTo>
                  <a:lnTo>
                    <a:pt x="0" y="1"/>
                  </a:lnTo>
                  <a:cubicBezTo>
                    <a:pt x="365" y="1186"/>
                    <a:pt x="1003" y="2888"/>
                    <a:pt x="1793" y="3800"/>
                  </a:cubicBezTo>
                  <a:cubicBezTo>
                    <a:pt x="2873" y="5052"/>
                    <a:pt x="5300" y="6085"/>
                    <a:pt x="8258" y="6085"/>
                  </a:cubicBezTo>
                  <a:cubicBezTo>
                    <a:pt x="8964" y="6085"/>
                    <a:pt x="9701" y="6026"/>
                    <a:pt x="10456" y="5897"/>
                  </a:cubicBezTo>
                  <a:cubicBezTo>
                    <a:pt x="11702" y="5685"/>
                    <a:pt x="13040" y="5290"/>
                    <a:pt x="14316" y="4712"/>
                  </a:cubicBezTo>
                  <a:lnTo>
                    <a:pt x="14316" y="4712"/>
                  </a:lnTo>
                  <a:cubicBezTo>
                    <a:pt x="13729" y="4760"/>
                    <a:pt x="13141" y="4784"/>
                    <a:pt x="12555" y="4784"/>
                  </a:cubicBezTo>
                  <a:cubicBezTo>
                    <a:pt x="7901" y="4784"/>
                    <a:pt x="3375" y="3267"/>
                    <a:pt x="0" y="1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5" name="Google Shape;1265;p52"/>
            <p:cNvSpPr/>
            <p:nvPr/>
          </p:nvSpPr>
          <p:spPr>
            <a:xfrm>
              <a:off x="6957886" y="1531464"/>
              <a:ext cx="71981" cy="75153"/>
            </a:xfrm>
            <a:custGeom>
              <a:avLst/>
              <a:gdLst/>
              <a:ahLst/>
              <a:cxnLst/>
              <a:rect l="l" t="t" r="r" b="b"/>
              <a:pathLst>
                <a:path w="1339" h="1398" extrusionOk="0">
                  <a:moveTo>
                    <a:pt x="590" y="1"/>
                  </a:moveTo>
                  <a:cubicBezTo>
                    <a:pt x="556" y="1"/>
                    <a:pt x="522" y="4"/>
                    <a:pt x="487" y="10"/>
                  </a:cubicBezTo>
                  <a:cubicBezTo>
                    <a:pt x="183" y="101"/>
                    <a:pt x="1" y="466"/>
                    <a:pt x="92" y="861"/>
                  </a:cubicBezTo>
                  <a:cubicBezTo>
                    <a:pt x="196" y="1174"/>
                    <a:pt x="457" y="1397"/>
                    <a:pt x="720" y="1397"/>
                  </a:cubicBezTo>
                  <a:cubicBezTo>
                    <a:pt x="764" y="1397"/>
                    <a:pt x="808" y="1391"/>
                    <a:pt x="852" y="1378"/>
                  </a:cubicBezTo>
                  <a:cubicBezTo>
                    <a:pt x="1156" y="1317"/>
                    <a:pt x="1338" y="922"/>
                    <a:pt x="1247" y="557"/>
                  </a:cubicBezTo>
                  <a:cubicBezTo>
                    <a:pt x="1165" y="230"/>
                    <a:pt x="888" y="1"/>
                    <a:pt x="590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6" name="Google Shape;1266;p52"/>
            <p:cNvSpPr/>
            <p:nvPr/>
          </p:nvSpPr>
          <p:spPr>
            <a:xfrm>
              <a:off x="7459561" y="1400239"/>
              <a:ext cx="70315" cy="75099"/>
            </a:xfrm>
            <a:custGeom>
              <a:avLst/>
              <a:gdLst/>
              <a:ahLst/>
              <a:cxnLst/>
              <a:rect l="l" t="t" r="r" b="b"/>
              <a:pathLst>
                <a:path w="1308" h="1397" extrusionOk="0">
                  <a:moveTo>
                    <a:pt x="618" y="0"/>
                  </a:moveTo>
                  <a:cubicBezTo>
                    <a:pt x="574" y="0"/>
                    <a:pt x="530" y="7"/>
                    <a:pt x="486" y="20"/>
                  </a:cubicBezTo>
                  <a:cubicBezTo>
                    <a:pt x="152" y="80"/>
                    <a:pt x="0" y="475"/>
                    <a:pt x="91" y="840"/>
                  </a:cubicBezTo>
                  <a:cubicBezTo>
                    <a:pt x="173" y="1167"/>
                    <a:pt x="450" y="1397"/>
                    <a:pt x="726" y="1397"/>
                  </a:cubicBezTo>
                  <a:cubicBezTo>
                    <a:pt x="758" y="1397"/>
                    <a:pt x="789" y="1394"/>
                    <a:pt x="821" y="1387"/>
                  </a:cubicBezTo>
                  <a:cubicBezTo>
                    <a:pt x="1155" y="1296"/>
                    <a:pt x="1307" y="931"/>
                    <a:pt x="1216" y="536"/>
                  </a:cubicBezTo>
                  <a:cubicBezTo>
                    <a:pt x="1138" y="224"/>
                    <a:pt x="881" y="0"/>
                    <a:pt x="61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7" name="Google Shape;1267;p52"/>
            <p:cNvSpPr/>
            <p:nvPr/>
          </p:nvSpPr>
          <p:spPr>
            <a:xfrm>
              <a:off x="7206251" y="1436526"/>
              <a:ext cx="93216" cy="122997"/>
            </a:xfrm>
            <a:custGeom>
              <a:avLst/>
              <a:gdLst/>
              <a:ahLst/>
              <a:cxnLst/>
              <a:rect l="l" t="t" r="r" b="b"/>
              <a:pathLst>
                <a:path w="1734" h="2288" extrusionOk="0">
                  <a:moveTo>
                    <a:pt x="66" y="1"/>
                  </a:moveTo>
                  <a:cubicBezTo>
                    <a:pt x="46" y="1"/>
                    <a:pt x="31" y="22"/>
                    <a:pt x="31" y="44"/>
                  </a:cubicBezTo>
                  <a:cubicBezTo>
                    <a:pt x="1" y="378"/>
                    <a:pt x="62" y="743"/>
                    <a:pt x="92" y="1077"/>
                  </a:cubicBezTo>
                  <a:cubicBezTo>
                    <a:pt x="122" y="1320"/>
                    <a:pt x="153" y="1594"/>
                    <a:pt x="335" y="1746"/>
                  </a:cubicBezTo>
                  <a:cubicBezTo>
                    <a:pt x="409" y="1819"/>
                    <a:pt x="505" y="1860"/>
                    <a:pt x="603" y="1860"/>
                  </a:cubicBezTo>
                  <a:cubicBezTo>
                    <a:pt x="666" y="1860"/>
                    <a:pt x="731" y="1843"/>
                    <a:pt x="791" y="1807"/>
                  </a:cubicBezTo>
                  <a:cubicBezTo>
                    <a:pt x="882" y="1746"/>
                    <a:pt x="913" y="1655"/>
                    <a:pt x="973" y="1594"/>
                  </a:cubicBezTo>
                  <a:cubicBezTo>
                    <a:pt x="1048" y="1538"/>
                    <a:pt x="1146" y="1390"/>
                    <a:pt x="1252" y="1390"/>
                  </a:cubicBezTo>
                  <a:cubicBezTo>
                    <a:pt x="1319" y="1390"/>
                    <a:pt x="1389" y="1448"/>
                    <a:pt x="1460" y="1624"/>
                  </a:cubicBezTo>
                  <a:cubicBezTo>
                    <a:pt x="1521" y="1807"/>
                    <a:pt x="1369" y="2019"/>
                    <a:pt x="1247" y="2111"/>
                  </a:cubicBezTo>
                  <a:cubicBezTo>
                    <a:pt x="1149" y="2160"/>
                    <a:pt x="1209" y="2288"/>
                    <a:pt x="1284" y="2288"/>
                  </a:cubicBezTo>
                  <a:cubicBezTo>
                    <a:pt x="1302" y="2288"/>
                    <a:pt x="1321" y="2280"/>
                    <a:pt x="1338" y="2263"/>
                  </a:cubicBezTo>
                  <a:cubicBezTo>
                    <a:pt x="1551" y="2111"/>
                    <a:pt x="1733" y="1807"/>
                    <a:pt x="1612" y="1503"/>
                  </a:cubicBezTo>
                  <a:cubicBezTo>
                    <a:pt x="1523" y="1369"/>
                    <a:pt x="1369" y="1284"/>
                    <a:pt x="1209" y="1284"/>
                  </a:cubicBezTo>
                  <a:cubicBezTo>
                    <a:pt x="1150" y="1284"/>
                    <a:pt x="1091" y="1296"/>
                    <a:pt x="1034" y="1320"/>
                  </a:cubicBezTo>
                  <a:cubicBezTo>
                    <a:pt x="913" y="1381"/>
                    <a:pt x="882" y="1503"/>
                    <a:pt x="791" y="1594"/>
                  </a:cubicBezTo>
                  <a:cubicBezTo>
                    <a:pt x="700" y="1659"/>
                    <a:pt x="623" y="1687"/>
                    <a:pt x="560" y="1687"/>
                  </a:cubicBezTo>
                  <a:cubicBezTo>
                    <a:pt x="329" y="1687"/>
                    <a:pt x="268" y="1322"/>
                    <a:pt x="244" y="1107"/>
                  </a:cubicBezTo>
                  <a:cubicBezTo>
                    <a:pt x="214" y="804"/>
                    <a:pt x="335" y="256"/>
                    <a:pt x="92" y="13"/>
                  </a:cubicBezTo>
                  <a:cubicBezTo>
                    <a:pt x="83" y="4"/>
                    <a:pt x="74" y="1"/>
                    <a:pt x="6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8" name="Google Shape;1268;p52"/>
            <p:cNvSpPr/>
            <p:nvPr/>
          </p:nvSpPr>
          <p:spPr>
            <a:xfrm>
              <a:off x="7245763" y="1624251"/>
              <a:ext cx="110902" cy="67627"/>
            </a:xfrm>
            <a:custGeom>
              <a:avLst/>
              <a:gdLst/>
              <a:ahLst/>
              <a:cxnLst/>
              <a:rect l="l" t="t" r="r" b="b"/>
              <a:pathLst>
                <a:path w="2063" h="1258" extrusionOk="0">
                  <a:moveTo>
                    <a:pt x="1811" y="0"/>
                  </a:moveTo>
                  <a:cubicBezTo>
                    <a:pt x="1755" y="0"/>
                    <a:pt x="1697" y="40"/>
                    <a:pt x="1697" y="108"/>
                  </a:cubicBezTo>
                  <a:cubicBezTo>
                    <a:pt x="1758" y="564"/>
                    <a:pt x="1576" y="929"/>
                    <a:pt x="1090" y="1050"/>
                  </a:cubicBezTo>
                  <a:cubicBezTo>
                    <a:pt x="1027" y="1063"/>
                    <a:pt x="953" y="1070"/>
                    <a:pt x="876" y="1070"/>
                  </a:cubicBezTo>
                  <a:cubicBezTo>
                    <a:pt x="767" y="1070"/>
                    <a:pt x="649" y="1055"/>
                    <a:pt x="542" y="1020"/>
                  </a:cubicBezTo>
                  <a:cubicBezTo>
                    <a:pt x="330" y="929"/>
                    <a:pt x="238" y="777"/>
                    <a:pt x="56" y="625"/>
                  </a:cubicBezTo>
                  <a:cubicBezTo>
                    <a:pt x="56" y="616"/>
                    <a:pt x="54" y="612"/>
                    <a:pt x="50" y="612"/>
                  </a:cubicBezTo>
                  <a:cubicBezTo>
                    <a:pt x="41" y="612"/>
                    <a:pt x="26" y="634"/>
                    <a:pt x="26" y="655"/>
                  </a:cubicBezTo>
                  <a:cubicBezTo>
                    <a:pt x="1" y="1079"/>
                    <a:pt x="528" y="1257"/>
                    <a:pt x="920" y="1257"/>
                  </a:cubicBezTo>
                  <a:cubicBezTo>
                    <a:pt x="1006" y="1257"/>
                    <a:pt x="1085" y="1249"/>
                    <a:pt x="1150" y="1233"/>
                  </a:cubicBezTo>
                  <a:cubicBezTo>
                    <a:pt x="1697" y="1111"/>
                    <a:pt x="2062" y="625"/>
                    <a:pt x="1910" y="78"/>
                  </a:cubicBezTo>
                  <a:cubicBezTo>
                    <a:pt x="1897" y="24"/>
                    <a:pt x="1854" y="0"/>
                    <a:pt x="181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9" name="Google Shape;1269;p52"/>
            <p:cNvSpPr/>
            <p:nvPr/>
          </p:nvSpPr>
          <p:spPr>
            <a:xfrm rot="4096072">
              <a:off x="6905011" y="1289097"/>
              <a:ext cx="88271" cy="97303"/>
            </a:xfrm>
            <a:custGeom>
              <a:avLst/>
              <a:gdLst/>
              <a:ahLst/>
              <a:cxnLst/>
              <a:rect l="l" t="t" r="r" b="b"/>
              <a:pathLst>
                <a:path w="1642" h="1810" extrusionOk="0">
                  <a:moveTo>
                    <a:pt x="1490" y="1"/>
                  </a:moveTo>
                  <a:cubicBezTo>
                    <a:pt x="821" y="153"/>
                    <a:pt x="0" y="1065"/>
                    <a:pt x="61" y="1764"/>
                  </a:cubicBezTo>
                  <a:cubicBezTo>
                    <a:pt x="61" y="1794"/>
                    <a:pt x="76" y="1809"/>
                    <a:pt x="95" y="1809"/>
                  </a:cubicBezTo>
                  <a:cubicBezTo>
                    <a:pt x="114" y="1809"/>
                    <a:pt x="137" y="1794"/>
                    <a:pt x="152" y="1764"/>
                  </a:cubicBezTo>
                  <a:cubicBezTo>
                    <a:pt x="426" y="1034"/>
                    <a:pt x="821" y="518"/>
                    <a:pt x="1551" y="153"/>
                  </a:cubicBezTo>
                  <a:cubicBezTo>
                    <a:pt x="1642" y="122"/>
                    <a:pt x="1581" y="1"/>
                    <a:pt x="14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0" name="Google Shape;1270;p52"/>
            <p:cNvSpPr/>
            <p:nvPr/>
          </p:nvSpPr>
          <p:spPr>
            <a:xfrm>
              <a:off x="7417038" y="1210633"/>
              <a:ext cx="121707" cy="31179"/>
            </a:xfrm>
            <a:custGeom>
              <a:avLst/>
              <a:gdLst/>
              <a:ahLst/>
              <a:cxnLst/>
              <a:rect l="l" t="t" r="r" b="b"/>
              <a:pathLst>
                <a:path w="2264" h="580" extrusionOk="0">
                  <a:moveTo>
                    <a:pt x="877" y="0"/>
                  </a:moveTo>
                  <a:cubicBezTo>
                    <a:pt x="576" y="0"/>
                    <a:pt x="287" y="54"/>
                    <a:pt x="62" y="173"/>
                  </a:cubicBezTo>
                  <a:cubicBezTo>
                    <a:pt x="1" y="203"/>
                    <a:pt x="31" y="264"/>
                    <a:pt x="92" y="264"/>
                  </a:cubicBezTo>
                  <a:cubicBezTo>
                    <a:pt x="259" y="264"/>
                    <a:pt x="426" y="260"/>
                    <a:pt x="593" y="260"/>
                  </a:cubicBezTo>
                  <a:cubicBezTo>
                    <a:pt x="1093" y="260"/>
                    <a:pt x="1589" y="294"/>
                    <a:pt x="2068" y="568"/>
                  </a:cubicBezTo>
                  <a:cubicBezTo>
                    <a:pt x="2085" y="576"/>
                    <a:pt x="2101" y="580"/>
                    <a:pt x="2116" y="580"/>
                  </a:cubicBezTo>
                  <a:cubicBezTo>
                    <a:pt x="2210" y="580"/>
                    <a:pt x="2264" y="434"/>
                    <a:pt x="2159" y="355"/>
                  </a:cubicBezTo>
                  <a:cubicBezTo>
                    <a:pt x="1844" y="132"/>
                    <a:pt x="1347" y="0"/>
                    <a:pt x="87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1" name="Google Shape;1271;p52"/>
            <p:cNvSpPr/>
            <p:nvPr/>
          </p:nvSpPr>
          <p:spPr>
            <a:xfrm>
              <a:off x="6907245" y="1662312"/>
              <a:ext cx="228792" cy="196914"/>
            </a:xfrm>
            <a:custGeom>
              <a:avLst/>
              <a:gdLst/>
              <a:ahLst/>
              <a:cxnLst/>
              <a:rect l="l" t="t" r="r" b="b"/>
              <a:pathLst>
                <a:path w="4256" h="3663" extrusionOk="0">
                  <a:moveTo>
                    <a:pt x="2190" y="1"/>
                  </a:moveTo>
                  <a:cubicBezTo>
                    <a:pt x="2020" y="1"/>
                    <a:pt x="1846" y="23"/>
                    <a:pt x="1672" y="69"/>
                  </a:cubicBezTo>
                  <a:cubicBezTo>
                    <a:pt x="608" y="342"/>
                    <a:pt x="0" y="1345"/>
                    <a:pt x="244" y="2318"/>
                  </a:cubicBezTo>
                  <a:cubicBezTo>
                    <a:pt x="446" y="3127"/>
                    <a:pt x="1216" y="3662"/>
                    <a:pt x="2064" y="3662"/>
                  </a:cubicBezTo>
                  <a:cubicBezTo>
                    <a:pt x="2235" y="3662"/>
                    <a:pt x="2410" y="3641"/>
                    <a:pt x="2584" y="3595"/>
                  </a:cubicBezTo>
                  <a:cubicBezTo>
                    <a:pt x="3617" y="3321"/>
                    <a:pt x="4256" y="2318"/>
                    <a:pt x="4013" y="1345"/>
                  </a:cubicBezTo>
                  <a:cubicBezTo>
                    <a:pt x="3785" y="536"/>
                    <a:pt x="3032" y="1"/>
                    <a:pt x="219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2" name="Google Shape;1272;p52"/>
            <p:cNvSpPr/>
            <p:nvPr/>
          </p:nvSpPr>
          <p:spPr>
            <a:xfrm>
              <a:off x="7459561" y="1516895"/>
              <a:ext cx="230405" cy="196914"/>
            </a:xfrm>
            <a:custGeom>
              <a:avLst/>
              <a:gdLst/>
              <a:ahLst/>
              <a:cxnLst/>
              <a:rect l="l" t="t" r="r" b="b"/>
              <a:pathLst>
                <a:path w="4286" h="3663" extrusionOk="0">
                  <a:moveTo>
                    <a:pt x="2192" y="0"/>
                  </a:moveTo>
                  <a:cubicBezTo>
                    <a:pt x="2021" y="0"/>
                    <a:pt x="1846" y="22"/>
                    <a:pt x="1672" y="68"/>
                  </a:cubicBezTo>
                  <a:cubicBezTo>
                    <a:pt x="638" y="342"/>
                    <a:pt x="0" y="1345"/>
                    <a:pt x="243" y="2318"/>
                  </a:cubicBezTo>
                  <a:cubicBezTo>
                    <a:pt x="471" y="3127"/>
                    <a:pt x="1224" y="3662"/>
                    <a:pt x="2083" y="3662"/>
                  </a:cubicBezTo>
                  <a:cubicBezTo>
                    <a:pt x="2257" y="3662"/>
                    <a:pt x="2435" y="3640"/>
                    <a:pt x="2614" y="3594"/>
                  </a:cubicBezTo>
                  <a:cubicBezTo>
                    <a:pt x="3648" y="3321"/>
                    <a:pt x="4286" y="2318"/>
                    <a:pt x="4012" y="1345"/>
                  </a:cubicBezTo>
                  <a:cubicBezTo>
                    <a:pt x="3810" y="536"/>
                    <a:pt x="3040" y="0"/>
                    <a:pt x="219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3" name="Google Shape;1273;p52"/>
            <p:cNvSpPr/>
            <p:nvPr/>
          </p:nvSpPr>
          <p:spPr>
            <a:xfrm>
              <a:off x="6966057" y="1727629"/>
              <a:ext cx="22954" cy="22148"/>
            </a:xfrm>
            <a:custGeom>
              <a:avLst/>
              <a:gdLst/>
              <a:ahLst/>
              <a:cxnLst/>
              <a:rect l="l" t="t" r="r" b="b"/>
              <a:pathLst>
                <a:path w="427" h="412" extrusionOk="0">
                  <a:moveTo>
                    <a:pt x="202" y="1"/>
                  </a:moveTo>
                  <a:cubicBezTo>
                    <a:pt x="185" y="1"/>
                    <a:pt x="168" y="3"/>
                    <a:pt x="153" y="9"/>
                  </a:cubicBezTo>
                  <a:cubicBezTo>
                    <a:pt x="61" y="39"/>
                    <a:pt x="1" y="130"/>
                    <a:pt x="31" y="252"/>
                  </a:cubicBezTo>
                  <a:cubicBezTo>
                    <a:pt x="56" y="353"/>
                    <a:pt x="123" y="412"/>
                    <a:pt x="214" y="412"/>
                  </a:cubicBezTo>
                  <a:cubicBezTo>
                    <a:pt x="233" y="412"/>
                    <a:pt x="253" y="409"/>
                    <a:pt x="274" y="404"/>
                  </a:cubicBezTo>
                  <a:cubicBezTo>
                    <a:pt x="365" y="373"/>
                    <a:pt x="426" y="282"/>
                    <a:pt x="396" y="161"/>
                  </a:cubicBezTo>
                  <a:cubicBezTo>
                    <a:pt x="371" y="60"/>
                    <a:pt x="283" y="1"/>
                    <a:pt x="20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4" name="Google Shape;1274;p52"/>
            <p:cNvSpPr/>
            <p:nvPr/>
          </p:nvSpPr>
          <p:spPr>
            <a:xfrm>
              <a:off x="7047770" y="1771765"/>
              <a:ext cx="21288" cy="22148"/>
            </a:xfrm>
            <a:custGeom>
              <a:avLst/>
              <a:gdLst/>
              <a:ahLst/>
              <a:cxnLst/>
              <a:rect l="l" t="t" r="r" b="b"/>
              <a:pathLst>
                <a:path w="396" h="412" extrusionOk="0">
                  <a:moveTo>
                    <a:pt x="199" y="1"/>
                  </a:moveTo>
                  <a:cubicBezTo>
                    <a:pt x="184" y="1"/>
                    <a:pt x="168" y="3"/>
                    <a:pt x="152" y="8"/>
                  </a:cubicBezTo>
                  <a:cubicBezTo>
                    <a:pt x="31" y="39"/>
                    <a:pt x="0" y="130"/>
                    <a:pt x="31" y="252"/>
                  </a:cubicBezTo>
                  <a:cubicBezTo>
                    <a:pt x="56" y="352"/>
                    <a:pt x="123" y="411"/>
                    <a:pt x="197" y="411"/>
                  </a:cubicBezTo>
                  <a:cubicBezTo>
                    <a:pt x="212" y="411"/>
                    <a:pt x="228" y="409"/>
                    <a:pt x="244" y="403"/>
                  </a:cubicBezTo>
                  <a:cubicBezTo>
                    <a:pt x="335" y="373"/>
                    <a:pt x="396" y="282"/>
                    <a:pt x="365" y="160"/>
                  </a:cubicBezTo>
                  <a:cubicBezTo>
                    <a:pt x="340" y="60"/>
                    <a:pt x="273" y="1"/>
                    <a:pt x="19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5" name="Google Shape;1275;p52"/>
            <p:cNvSpPr/>
            <p:nvPr/>
          </p:nvSpPr>
          <p:spPr>
            <a:xfrm>
              <a:off x="6979121" y="1833856"/>
              <a:ext cx="21288" cy="22148"/>
            </a:xfrm>
            <a:custGeom>
              <a:avLst/>
              <a:gdLst/>
              <a:ahLst/>
              <a:cxnLst/>
              <a:rect l="l" t="t" r="r" b="b"/>
              <a:pathLst>
                <a:path w="396" h="412" extrusionOk="0">
                  <a:moveTo>
                    <a:pt x="199" y="1"/>
                  </a:moveTo>
                  <a:cubicBezTo>
                    <a:pt x="184" y="1"/>
                    <a:pt x="168" y="3"/>
                    <a:pt x="153" y="8"/>
                  </a:cubicBezTo>
                  <a:cubicBezTo>
                    <a:pt x="62" y="39"/>
                    <a:pt x="1" y="130"/>
                    <a:pt x="31" y="252"/>
                  </a:cubicBezTo>
                  <a:cubicBezTo>
                    <a:pt x="56" y="352"/>
                    <a:pt x="123" y="411"/>
                    <a:pt x="197" y="411"/>
                  </a:cubicBezTo>
                  <a:cubicBezTo>
                    <a:pt x="213" y="411"/>
                    <a:pt x="228" y="409"/>
                    <a:pt x="244" y="404"/>
                  </a:cubicBezTo>
                  <a:cubicBezTo>
                    <a:pt x="366" y="373"/>
                    <a:pt x="396" y="282"/>
                    <a:pt x="366" y="160"/>
                  </a:cubicBezTo>
                  <a:cubicBezTo>
                    <a:pt x="340" y="60"/>
                    <a:pt x="273" y="1"/>
                    <a:pt x="19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6" name="Google Shape;1276;p52"/>
            <p:cNvSpPr/>
            <p:nvPr/>
          </p:nvSpPr>
          <p:spPr>
            <a:xfrm>
              <a:off x="7073897" y="1683547"/>
              <a:ext cx="21288" cy="21718"/>
            </a:xfrm>
            <a:custGeom>
              <a:avLst/>
              <a:gdLst/>
              <a:ahLst/>
              <a:cxnLst/>
              <a:rect l="l" t="t" r="r" b="b"/>
              <a:pathLst>
                <a:path w="396" h="404" extrusionOk="0">
                  <a:moveTo>
                    <a:pt x="199" y="0"/>
                  </a:moveTo>
                  <a:cubicBezTo>
                    <a:pt x="184" y="0"/>
                    <a:pt x="168" y="3"/>
                    <a:pt x="153" y="8"/>
                  </a:cubicBezTo>
                  <a:cubicBezTo>
                    <a:pt x="62" y="8"/>
                    <a:pt x="1" y="130"/>
                    <a:pt x="31" y="251"/>
                  </a:cubicBezTo>
                  <a:cubicBezTo>
                    <a:pt x="62" y="342"/>
                    <a:pt x="153" y="403"/>
                    <a:pt x="244" y="403"/>
                  </a:cubicBezTo>
                  <a:cubicBezTo>
                    <a:pt x="335" y="373"/>
                    <a:pt x="396" y="251"/>
                    <a:pt x="366" y="160"/>
                  </a:cubicBezTo>
                  <a:cubicBezTo>
                    <a:pt x="340" y="59"/>
                    <a:pt x="273" y="0"/>
                    <a:pt x="19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7" name="Google Shape;1277;p52"/>
            <p:cNvSpPr/>
            <p:nvPr/>
          </p:nvSpPr>
          <p:spPr>
            <a:xfrm>
              <a:off x="7153997" y="1765636"/>
              <a:ext cx="22901" cy="21718"/>
            </a:xfrm>
            <a:custGeom>
              <a:avLst/>
              <a:gdLst/>
              <a:ahLst/>
              <a:cxnLst/>
              <a:rect l="l" t="t" r="r" b="b"/>
              <a:pathLst>
                <a:path w="426" h="404" extrusionOk="0">
                  <a:moveTo>
                    <a:pt x="152" y="1"/>
                  </a:moveTo>
                  <a:cubicBezTo>
                    <a:pt x="61" y="31"/>
                    <a:pt x="0" y="153"/>
                    <a:pt x="31" y="244"/>
                  </a:cubicBezTo>
                  <a:cubicBezTo>
                    <a:pt x="56" y="345"/>
                    <a:pt x="143" y="404"/>
                    <a:pt x="225" y="404"/>
                  </a:cubicBezTo>
                  <a:cubicBezTo>
                    <a:pt x="242" y="404"/>
                    <a:pt x="258" y="401"/>
                    <a:pt x="274" y="396"/>
                  </a:cubicBezTo>
                  <a:cubicBezTo>
                    <a:pt x="365" y="396"/>
                    <a:pt x="426" y="274"/>
                    <a:pt x="395" y="153"/>
                  </a:cubicBezTo>
                  <a:cubicBezTo>
                    <a:pt x="365" y="62"/>
                    <a:pt x="27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8" name="Google Shape;1278;p52"/>
            <p:cNvSpPr/>
            <p:nvPr/>
          </p:nvSpPr>
          <p:spPr>
            <a:xfrm>
              <a:off x="7448110" y="1600275"/>
              <a:ext cx="22901" cy="22041"/>
            </a:xfrm>
            <a:custGeom>
              <a:avLst/>
              <a:gdLst/>
              <a:ahLst/>
              <a:cxnLst/>
              <a:rect l="l" t="t" r="r" b="b"/>
              <a:pathLst>
                <a:path w="426" h="410" extrusionOk="0">
                  <a:moveTo>
                    <a:pt x="190" y="1"/>
                  </a:moveTo>
                  <a:cubicBezTo>
                    <a:pt x="177" y="1"/>
                    <a:pt x="165" y="3"/>
                    <a:pt x="152" y="7"/>
                  </a:cubicBezTo>
                  <a:cubicBezTo>
                    <a:pt x="61" y="37"/>
                    <a:pt x="0" y="128"/>
                    <a:pt x="31" y="250"/>
                  </a:cubicBezTo>
                  <a:cubicBezTo>
                    <a:pt x="56" y="351"/>
                    <a:pt x="123" y="410"/>
                    <a:pt x="214" y="410"/>
                  </a:cubicBezTo>
                  <a:cubicBezTo>
                    <a:pt x="233" y="410"/>
                    <a:pt x="253" y="407"/>
                    <a:pt x="274" y="402"/>
                  </a:cubicBezTo>
                  <a:cubicBezTo>
                    <a:pt x="365" y="372"/>
                    <a:pt x="426" y="280"/>
                    <a:pt x="396" y="159"/>
                  </a:cubicBezTo>
                  <a:cubicBezTo>
                    <a:pt x="369" y="80"/>
                    <a:pt x="274" y="1"/>
                    <a:pt x="1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9" name="Google Shape;1279;p52"/>
            <p:cNvSpPr/>
            <p:nvPr/>
          </p:nvSpPr>
          <p:spPr>
            <a:xfrm>
              <a:off x="7513481" y="1693331"/>
              <a:ext cx="21288" cy="22041"/>
            </a:xfrm>
            <a:custGeom>
              <a:avLst/>
              <a:gdLst/>
              <a:ahLst/>
              <a:cxnLst/>
              <a:rect l="l" t="t" r="r" b="b"/>
              <a:pathLst>
                <a:path w="396" h="410" extrusionOk="0">
                  <a:moveTo>
                    <a:pt x="201" y="1"/>
                  </a:moveTo>
                  <a:cubicBezTo>
                    <a:pt x="184" y="1"/>
                    <a:pt x="168" y="3"/>
                    <a:pt x="152" y="8"/>
                  </a:cubicBezTo>
                  <a:cubicBezTo>
                    <a:pt x="61" y="39"/>
                    <a:pt x="0" y="130"/>
                    <a:pt x="31" y="252"/>
                  </a:cubicBezTo>
                  <a:cubicBezTo>
                    <a:pt x="57" y="330"/>
                    <a:pt x="129" y="409"/>
                    <a:pt x="207" y="409"/>
                  </a:cubicBezTo>
                  <a:cubicBezTo>
                    <a:pt x="219" y="409"/>
                    <a:pt x="231" y="408"/>
                    <a:pt x="243" y="403"/>
                  </a:cubicBezTo>
                  <a:cubicBezTo>
                    <a:pt x="335" y="373"/>
                    <a:pt x="395" y="252"/>
                    <a:pt x="365" y="160"/>
                  </a:cubicBezTo>
                  <a:cubicBezTo>
                    <a:pt x="365" y="60"/>
                    <a:pt x="282" y="1"/>
                    <a:pt x="2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0" name="Google Shape;1280;p52"/>
            <p:cNvSpPr/>
            <p:nvPr/>
          </p:nvSpPr>
          <p:spPr>
            <a:xfrm>
              <a:off x="7567401" y="1575707"/>
              <a:ext cx="21288" cy="21987"/>
            </a:xfrm>
            <a:custGeom>
              <a:avLst/>
              <a:gdLst/>
              <a:ahLst/>
              <a:cxnLst/>
              <a:rect l="l" t="t" r="r" b="b"/>
              <a:pathLst>
                <a:path w="396" h="409" extrusionOk="0">
                  <a:moveTo>
                    <a:pt x="199" y="0"/>
                  </a:moveTo>
                  <a:cubicBezTo>
                    <a:pt x="184" y="0"/>
                    <a:pt x="168" y="3"/>
                    <a:pt x="152" y="8"/>
                  </a:cubicBezTo>
                  <a:cubicBezTo>
                    <a:pt x="61" y="38"/>
                    <a:pt x="0" y="129"/>
                    <a:pt x="31" y="251"/>
                  </a:cubicBezTo>
                  <a:cubicBezTo>
                    <a:pt x="57" y="330"/>
                    <a:pt x="129" y="409"/>
                    <a:pt x="207" y="409"/>
                  </a:cubicBezTo>
                  <a:cubicBezTo>
                    <a:pt x="219" y="409"/>
                    <a:pt x="231" y="407"/>
                    <a:pt x="243" y="403"/>
                  </a:cubicBezTo>
                  <a:cubicBezTo>
                    <a:pt x="335" y="373"/>
                    <a:pt x="395" y="251"/>
                    <a:pt x="365" y="160"/>
                  </a:cubicBezTo>
                  <a:cubicBezTo>
                    <a:pt x="340" y="59"/>
                    <a:pt x="273" y="0"/>
                    <a:pt x="19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1" name="Google Shape;1281;p52"/>
            <p:cNvSpPr/>
            <p:nvPr/>
          </p:nvSpPr>
          <p:spPr>
            <a:xfrm>
              <a:off x="7644168" y="1636562"/>
              <a:ext cx="21288" cy="21718"/>
            </a:xfrm>
            <a:custGeom>
              <a:avLst/>
              <a:gdLst/>
              <a:ahLst/>
              <a:cxnLst/>
              <a:rect l="l" t="t" r="r" b="b"/>
              <a:pathLst>
                <a:path w="396" h="404" extrusionOk="0">
                  <a:moveTo>
                    <a:pt x="153" y="1"/>
                  </a:moveTo>
                  <a:cubicBezTo>
                    <a:pt x="62" y="31"/>
                    <a:pt x="1" y="152"/>
                    <a:pt x="31" y="244"/>
                  </a:cubicBezTo>
                  <a:cubicBezTo>
                    <a:pt x="56" y="344"/>
                    <a:pt x="123" y="403"/>
                    <a:pt x="197" y="403"/>
                  </a:cubicBezTo>
                  <a:cubicBezTo>
                    <a:pt x="213" y="403"/>
                    <a:pt x="228" y="401"/>
                    <a:pt x="244" y="396"/>
                  </a:cubicBezTo>
                  <a:cubicBezTo>
                    <a:pt x="335" y="396"/>
                    <a:pt x="396" y="274"/>
                    <a:pt x="366" y="152"/>
                  </a:cubicBezTo>
                  <a:cubicBezTo>
                    <a:pt x="335" y="61"/>
                    <a:pt x="244" y="1"/>
                    <a:pt x="1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2" name="Google Shape;1282;p52"/>
            <p:cNvSpPr/>
            <p:nvPr/>
          </p:nvSpPr>
          <p:spPr>
            <a:xfrm>
              <a:off x="7564121" y="1646346"/>
              <a:ext cx="21288" cy="21718"/>
            </a:xfrm>
            <a:custGeom>
              <a:avLst/>
              <a:gdLst/>
              <a:ahLst/>
              <a:cxnLst/>
              <a:rect l="l" t="t" r="r" b="b"/>
              <a:pathLst>
                <a:path w="396" h="404" extrusionOk="0">
                  <a:moveTo>
                    <a:pt x="152" y="1"/>
                  </a:moveTo>
                  <a:cubicBezTo>
                    <a:pt x="61" y="31"/>
                    <a:pt x="0" y="153"/>
                    <a:pt x="31" y="244"/>
                  </a:cubicBezTo>
                  <a:cubicBezTo>
                    <a:pt x="56" y="345"/>
                    <a:pt x="123" y="404"/>
                    <a:pt x="197" y="404"/>
                  </a:cubicBezTo>
                  <a:cubicBezTo>
                    <a:pt x="212" y="404"/>
                    <a:pt x="228" y="401"/>
                    <a:pt x="244" y="396"/>
                  </a:cubicBezTo>
                  <a:cubicBezTo>
                    <a:pt x="335" y="396"/>
                    <a:pt x="396" y="274"/>
                    <a:pt x="365" y="153"/>
                  </a:cubicBezTo>
                  <a:cubicBezTo>
                    <a:pt x="335" y="62"/>
                    <a:pt x="24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3" name="Google Shape;1283;p52"/>
            <p:cNvSpPr/>
            <p:nvPr/>
          </p:nvSpPr>
          <p:spPr>
            <a:xfrm>
              <a:off x="6784676" y="1228481"/>
              <a:ext cx="933069" cy="517147"/>
            </a:xfrm>
            <a:custGeom>
              <a:avLst/>
              <a:gdLst/>
              <a:ahLst/>
              <a:cxnLst/>
              <a:rect l="l" t="t" r="r" b="b"/>
              <a:pathLst>
                <a:path w="17357" h="9620" extrusionOk="0">
                  <a:moveTo>
                    <a:pt x="13404" y="351"/>
                  </a:moveTo>
                  <a:cubicBezTo>
                    <a:pt x="14824" y="351"/>
                    <a:pt x="16120" y="1290"/>
                    <a:pt x="16506" y="2728"/>
                  </a:cubicBezTo>
                  <a:cubicBezTo>
                    <a:pt x="16962" y="4461"/>
                    <a:pt x="15928" y="6193"/>
                    <a:pt x="14226" y="6649"/>
                  </a:cubicBezTo>
                  <a:cubicBezTo>
                    <a:pt x="13953" y="6722"/>
                    <a:pt x="13679" y="6757"/>
                    <a:pt x="13409" y="6757"/>
                  </a:cubicBezTo>
                  <a:cubicBezTo>
                    <a:pt x="11993" y="6757"/>
                    <a:pt x="10693" y="5799"/>
                    <a:pt x="10335" y="4370"/>
                  </a:cubicBezTo>
                  <a:cubicBezTo>
                    <a:pt x="9879" y="2667"/>
                    <a:pt x="10882" y="904"/>
                    <a:pt x="12615" y="449"/>
                  </a:cubicBezTo>
                  <a:cubicBezTo>
                    <a:pt x="12879" y="383"/>
                    <a:pt x="13144" y="351"/>
                    <a:pt x="13404" y="351"/>
                  </a:cubicBezTo>
                  <a:close/>
                  <a:moveTo>
                    <a:pt x="3946" y="2864"/>
                  </a:moveTo>
                  <a:cubicBezTo>
                    <a:pt x="5356" y="2864"/>
                    <a:pt x="6639" y="3821"/>
                    <a:pt x="7022" y="5251"/>
                  </a:cubicBezTo>
                  <a:cubicBezTo>
                    <a:pt x="7478" y="6953"/>
                    <a:pt x="6445" y="8716"/>
                    <a:pt x="4742" y="9142"/>
                  </a:cubicBezTo>
                  <a:cubicBezTo>
                    <a:pt x="4470" y="9215"/>
                    <a:pt x="4196" y="9250"/>
                    <a:pt x="3926" y="9250"/>
                  </a:cubicBezTo>
                  <a:cubicBezTo>
                    <a:pt x="2510" y="9250"/>
                    <a:pt x="1209" y="8292"/>
                    <a:pt x="852" y="6862"/>
                  </a:cubicBezTo>
                  <a:cubicBezTo>
                    <a:pt x="396" y="5160"/>
                    <a:pt x="1399" y="3397"/>
                    <a:pt x="3131" y="2971"/>
                  </a:cubicBezTo>
                  <a:cubicBezTo>
                    <a:pt x="3404" y="2898"/>
                    <a:pt x="3677" y="2864"/>
                    <a:pt x="3946" y="2864"/>
                  </a:cubicBezTo>
                  <a:close/>
                  <a:moveTo>
                    <a:pt x="13395" y="1"/>
                  </a:moveTo>
                  <a:cubicBezTo>
                    <a:pt x="13097" y="1"/>
                    <a:pt x="12795" y="38"/>
                    <a:pt x="12493" y="114"/>
                  </a:cubicBezTo>
                  <a:cubicBezTo>
                    <a:pt x="10609" y="631"/>
                    <a:pt x="9454" y="2576"/>
                    <a:pt x="9971" y="4461"/>
                  </a:cubicBezTo>
                  <a:cubicBezTo>
                    <a:pt x="9971" y="4461"/>
                    <a:pt x="9603" y="4350"/>
                    <a:pt x="9107" y="4350"/>
                  </a:cubicBezTo>
                  <a:cubicBezTo>
                    <a:pt x="8563" y="4350"/>
                    <a:pt x="7866" y="4483"/>
                    <a:pt x="7326" y="5038"/>
                  </a:cubicBezTo>
                  <a:cubicBezTo>
                    <a:pt x="7041" y="3615"/>
                    <a:pt x="5479" y="2500"/>
                    <a:pt x="3858" y="2500"/>
                  </a:cubicBezTo>
                  <a:cubicBezTo>
                    <a:pt x="3575" y="2500"/>
                    <a:pt x="3290" y="2534"/>
                    <a:pt x="3010" y="2607"/>
                  </a:cubicBezTo>
                  <a:cubicBezTo>
                    <a:pt x="1125" y="3123"/>
                    <a:pt x="1" y="5069"/>
                    <a:pt x="487" y="6953"/>
                  </a:cubicBezTo>
                  <a:cubicBezTo>
                    <a:pt x="923" y="8567"/>
                    <a:pt x="2373" y="9620"/>
                    <a:pt x="3946" y="9620"/>
                  </a:cubicBezTo>
                  <a:cubicBezTo>
                    <a:pt x="4239" y="9620"/>
                    <a:pt x="4537" y="9583"/>
                    <a:pt x="4834" y="9506"/>
                  </a:cubicBezTo>
                  <a:cubicBezTo>
                    <a:pt x="6627" y="9020"/>
                    <a:pt x="7721" y="7288"/>
                    <a:pt x="7448" y="5494"/>
                  </a:cubicBezTo>
                  <a:cubicBezTo>
                    <a:pt x="7543" y="5303"/>
                    <a:pt x="7975" y="4739"/>
                    <a:pt x="9066" y="4739"/>
                  </a:cubicBezTo>
                  <a:cubicBezTo>
                    <a:pt x="9366" y="4739"/>
                    <a:pt x="9716" y="4781"/>
                    <a:pt x="10123" y="4886"/>
                  </a:cubicBezTo>
                  <a:cubicBezTo>
                    <a:pt x="10412" y="5598"/>
                    <a:pt x="11616" y="7131"/>
                    <a:pt x="13436" y="7131"/>
                  </a:cubicBezTo>
                  <a:cubicBezTo>
                    <a:pt x="13715" y="7131"/>
                    <a:pt x="14009" y="7095"/>
                    <a:pt x="14317" y="7014"/>
                  </a:cubicBezTo>
                  <a:cubicBezTo>
                    <a:pt x="16232" y="6497"/>
                    <a:pt x="17357" y="4552"/>
                    <a:pt x="16840" y="2637"/>
                  </a:cubicBezTo>
                  <a:cubicBezTo>
                    <a:pt x="16430" y="1049"/>
                    <a:pt x="14985" y="1"/>
                    <a:pt x="1339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4" name="Google Shape;1284;p52"/>
            <p:cNvSpPr/>
            <p:nvPr/>
          </p:nvSpPr>
          <p:spPr>
            <a:xfrm>
              <a:off x="6426859" y="1162680"/>
              <a:ext cx="398719" cy="297333"/>
            </a:xfrm>
            <a:custGeom>
              <a:avLst/>
              <a:gdLst/>
              <a:ahLst/>
              <a:cxnLst/>
              <a:rect l="l" t="t" r="r" b="b"/>
              <a:pathLst>
                <a:path w="7417" h="5531" extrusionOk="0">
                  <a:moveTo>
                    <a:pt x="1034" y="1"/>
                  </a:moveTo>
                  <a:cubicBezTo>
                    <a:pt x="395" y="1065"/>
                    <a:pt x="0" y="2463"/>
                    <a:pt x="334" y="4165"/>
                  </a:cubicBezTo>
                  <a:cubicBezTo>
                    <a:pt x="365" y="4256"/>
                    <a:pt x="365" y="4317"/>
                    <a:pt x="395" y="4378"/>
                  </a:cubicBezTo>
                  <a:cubicBezTo>
                    <a:pt x="1957" y="5146"/>
                    <a:pt x="3742" y="5531"/>
                    <a:pt x="5551" y="5531"/>
                  </a:cubicBezTo>
                  <a:cubicBezTo>
                    <a:pt x="5960" y="5531"/>
                    <a:pt x="6370" y="5511"/>
                    <a:pt x="6778" y="5472"/>
                  </a:cubicBezTo>
                  <a:cubicBezTo>
                    <a:pt x="6991" y="5016"/>
                    <a:pt x="7234" y="4499"/>
                    <a:pt x="7417" y="3983"/>
                  </a:cubicBezTo>
                  <a:cubicBezTo>
                    <a:pt x="5076" y="3071"/>
                    <a:pt x="2948" y="1673"/>
                    <a:pt x="1034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5" name="Google Shape;1285;p52"/>
            <p:cNvSpPr/>
            <p:nvPr/>
          </p:nvSpPr>
          <p:spPr>
            <a:xfrm>
              <a:off x="6482391" y="773791"/>
              <a:ext cx="962474" cy="602998"/>
            </a:xfrm>
            <a:custGeom>
              <a:avLst/>
              <a:gdLst/>
              <a:ahLst/>
              <a:cxnLst/>
              <a:rect l="l" t="t" r="r" b="b"/>
              <a:pathLst>
                <a:path w="17904" h="11217" extrusionOk="0">
                  <a:moveTo>
                    <a:pt x="10092" y="1"/>
                  </a:moveTo>
                  <a:cubicBezTo>
                    <a:pt x="6627" y="1186"/>
                    <a:pt x="4256" y="3131"/>
                    <a:pt x="4256" y="3131"/>
                  </a:cubicBezTo>
                  <a:cubicBezTo>
                    <a:pt x="4256" y="3131"/>
                    <a:pt x="4230" y="220"/>
                    <a:pt x="3422" y="220"/>
                  </a:cubicBezTo>
                  <a:cubicBezTo>
                    <a:pt x="3360" y="220"/>
                    <a:pt x="3294" y="237"/>
                    <a:pt x="3222" y="274"/>
                  </a:cubicBezTo>
                  <a:cubicBezTo>
                    <a:pt x="2280" y="791"/>
                    <a:pt x="3374" y="3679"/>
                    <a:pt x="3374" y="3679"/>
                  </a:cubicBezTo>
                  <a:cubicBezTo>
                    <a:pt x="3374" y="3679"/>
                    <a:pt x="2256" y="1953"/>
                    <a:pt x="1692" y="1953"/>
                  </a:cubicBezTo>
                  <a:cubicBezTo>
                    <a:pt x="1612" y="1953"/>
                    <a:pt x="1543" y="1988"/>
                    <a:pt x="1490" y="2068"/>
                  </a:cubicBezTo>
                  <a:cubicBezTo>
                    <a:pt x="1095" y="2675"/>
                    <a:pt x="2797" y="4560"/>
                    <a:pt x="2797" y="4560"/>
                  </a:cubicBezTo>
                  <a:cubicBezTo>
                    <a:pt x="2797" y="4560"/>
                    <a:pt x="1064" y="5441"/>
                    <a:pt x="1" y="7235"/>
                  </a:cubicBezTo>
                  <a:cubicBezTo>
                    <a:pt x="1915" y="8907"/>
                    <a:pt x="4043" y="10335"/>
                    <a:pt x="6384" y="11217"/>
                  </a:cubicBezTo>
                  <a:cubicBezTo>
                    <a:pt x="6748" y="10244"/>
                    <a:pt x="6961" y="9241"/>
                    <a:pt x="6870" y="8420"/>
                  </a:cubicBezTo>
                  <a:lnTo>
                    <a:pt x="6870" y="8420"/>
                  </a:lnTo>
                  <a:cubicBezTo>
                    <a:pt x="6870" y="8420"/>
                    <a:pt x="9393" y="9910"/>
                    <a:pt x="11581" y="10274"/>
                  </a:cubicBezTo>
                  <a:cubicBezTo>
                    <a:pt x="11612" y="10153"/>
                    <a:pt x="11612" y="10031"/>
                    <a:pt x="11581" y="9849"/>
                  </a:cubicBezTo>
                  <a:lnTo>
                    <a:pt x="11581" y="9849"/>
                  </a:lnTo>
                  <a:cubicBezTo>
                    <a:pt x="11642" y="10031"/>
                    <a:pt x="11612" y="10153"/>
                    <a:pt x="11581" y="10274"/>
                  </a:cubicBezTo>
                  <a:cubicBezTo>
                    <a:pt x="11868" y="10329"/>
                    <a:pt x="12155" y="10359"/>
                    <a:pt x="12431" y="10359"/>
                  </a:cubicBezTo>
                  <a:cubicBezTo>
                    <a:pt x="12769" y="10359"/>
                    <a:pt x="13090" y="10314"/>
                    <a:pt x="13375" y="10214"/>
                  </a:cubicBezTo>
                  <a:cubicBezTo>
                    <a:pt x="15290" y="9545"/>
                    <a:pt x="14135" y="7782"/>
                    <a:pt x="13800" y="7296"/>
                  </a:cubicBezTo>
                  <a:lnTo>
                    <a:pt x="13800" y="7296"/>
                  </a:lnTo>
                  <a:cubicBezTo>
                    <a:pt x="14197" y="7805"/>
                    <a:pt x="15911" y="9791"/>
                    <a:pt x="17545" y="9791"/>
                  </a:cubicBezTo>
                  <a:cubicBezTo>
                    <a:pt x="17665" y="9791"/>
                    <a:pt x="17785" y="9781"/>
                    <a:pt x="17904" y="9758"/>
                  </a:cubicBezTo>
                  <a:cubicBezTo>
                    <a:pt x="16232" y="5837"/>
                    <a:pt x="13648" y="2280"/>
                    <a:pt x="10092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6" name="Google Shape;1286;p52"/>
            <p:cNvSpPr/>
            <p:nvPr/>
          </p:nvSpPr>
          <p:spPr>
            <a:xfrm>
              <a:off x="7024869" y="731375"/>
              <a:ext cx="495160" cy="566980"/>
            </a:xfrm>
            <a:custGeom>
              <a:avLst/>
              <a:gdLst/>
              <a:ahLst/>
              <a:cxnLst/>
              <a:rect l="l" t="t" r="r" b="b"/>
              <a:pathLst>
                <a:path w="9211" h="10547" extrusionOk="0">
                  <a:moveTo>
                    <a:pt x="4137" y="0"/>
                  </a:moveTo>
                  <a:cubicBezTo>
                    <a:pt x="3582" y="0"/>
                    <a:pt x="3008" y="45"/>
                    <a:pt x="2402" y="151"/>
                  </a:cubicBezTo>
                  <a:cubicBezTo>
                    <a:pt x="1551" y="303"/>
                    <a:pt x="761" y="546"/>
                    <a:pt x="1" y="790"/>
                  </a:cubicBezTo>
                  <a:cubicBezTo>
                    <a:pt x="3588" y="3069"/>
                    <a:pt x="6141" y="6626"/>
                    <a:pt x="7813" y="10547"/>
                  </a:cubicBezTo>
                  <a:cubicBezTo>
                    <a:pt x="7904" y="10516"/>
                    <a:pt x="7965" y="10516"/>
                    <a:pt x="8056" y="10486"/>
                  </a:cubicBezTo>
                  <a:cubicBezTo>
                    <a:pt x="8694" y="10273"/>
                    <a:pt x="9028" y="9939"/>
                    <a:pt x="9211" y="9544"/>
                  </a:cubicBezTo>
                  <a:cubicBezTo>
                    <a:pt x="8664" y="6078"/>
                    <a:pt x="7387" y="2765"/>
                    <a:pt x="5290" y="60"/>
                  </a:cubicBezTo>
                  <a:cubicBezTo>
                    <a:pt x="4912" y="22"/>
                    <a:pt x="4529" y="0"/>
                    <a:pt x="4137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7" name="Google Shape;1287;p52"/>
            <p:cNvSpPr/>
            <p:nvPr/>
          </p:nvSpPr>
          <p:spPr>
            <a:xfrm>
              <a:off x="7309198" y="734601"/>
              <a:ext cx="593214" cy="578162"/>
            </a:xfrm>
            <a:custGeom>
              <a:avLst/>
              <a:gdLst/>
              <a:ahLst/>
              <a:cxnLst/>
              <a:rect l="l" t="t" r="r" b="b"/>
              <a:pathLst>
                <a:path w="11035" h="10755" extrusionOk="0">
                  <a:moveTo>
                    <a:pt x="1" y="0"/>
                  </a:moveTo>
                  <a:lnTo>
                    <a:pt x="1" y="0"/>
                  </a:lnTo>
                  <a:cubicBezTo>
                    <a:pt x="2098" y="2705"/>
                    <a:pt x="3375" y="6018"/>
                    <a:pt x="3922" y="9484"/>
                  </a:cubicBezTo>
                  <a:cubicBezTo>
                    <a:pt x="4317" y="8633"/>
                    <a:pt x="3922" y="7660"/>
                    <a:pt x="3922" y="7660"/>
                  </a:cubicBezTo>
                  <a:lnTo>
                    <a:pt x="3922" y="7660"/>
                  </a:lnTo>
                  <a:cubicBezTo>
                    <a:pt x="3922" y="7661"/>
                    <a:pt x="5804" y="10755"/>
                    <a:pt x="7936" y="10755"/>
                  </a:cubicBezTo>
                  <a:cubicBezTo>
                    <a:pt x="8166" y="10755"/>
                    <a:pt x="8399" y="10719"/>
                    <a:pt x="8633" y="10639"/>
                  </a:cubicBezTo>
                  <a:cubicBezTo>
                    <a:pt x="11034" y="9818"/>
                    <a:pt x="7721" y="4803"/>
                    <a:pt x="6536" y="3344"/>
                  </a:cubicBezTo>
                  <a:cubicBezTo>
                    <a:pt x="5624" y="2189"/>
                    <a:pt x="3253" y="334"/>
                    <a:pt x="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8" name="Google Shape;1288;p52"/>
            <p:cNvSpPr/>
            <p:nvPr/>
          </p:nvSpPr>
          <p:spPr>
            <a:xfrm>
              <a:off x="6448093" y="1397981"/>
              <a:ext cx="343188" cy="208579"/>
            </a:xfrm>
            <a:custGeom>
              <a:avLst/>
              <a:gdLst/>
              <a:ahLst/>
              <a:cxnLst/>
              <a:rect l="l" t="t" r="r" b="b"/>
              <a:pathLst>
                <a:path w="6384" h="3880" extrusionOk="0">
                  <a:moveTo>
                    <a:pt x="0" y="1"/>
                  </a:moveTo>
                  <a:lnTo>
                    <a:pt x="0" y="1"/>
                  </a:lnTo>
                  <a:cubicBezTo>
                    <a:pt x="713" y="3542"/>
                    <a:pt x="1824" y="3880"/>
                    <a:pt x="2223" y="3880"/>
                  </a:cubicBezTo>
                  <a:cubicBezTo>
                    <a:pt x="2317" y="3880"/>
                    <a:pt x="2371" y="3861"/>
                    <a:pt x="2371" y="3861"/>
                  </a:cubicBezTo>
                  <a:cubicBezTo>
                    <a:pt x="2371" y="3861"/>
                    <a:pt x="2983" y="3591"/>
                    <a:pt x="3943" y="3591"/>
                  </a:cubicBezTo>
                  <a:cubicBezTo>
                    <a:pt x="4231" y="3591"/>
                    <a:pt x="4550" y="3615"/>
                    <a:pt x="4894" y="3679"/>
                  </a:cubicBezTo>
                  <a:cubicBezTo>
                    <a:pt x="4894" y="3679"/>
                    <a:pt x="5654" y="2554"/>
                    <a:pt x="6383" y="1095"/>
                  </a:cubicBezTo>
                  <a:lnTo>
                    <a:pt x="6383" y="1095"/>
                  </a:lnTo>
                  <a:cubicBezTo>
                    <a:pt x="5975" y="1134"/>
                    <a:pt x="5565" y="1154"/>
                    <a:pt x="5156" y="1154"/>
                  </a:cubicBezTo>
                  <a:cubicBezTo>
                    <a:pt x="3347" y="1154"/>
                    <a:pt x="1562" y="769"/>
                    <a:pt x="0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9" name="Google Shape;1289;p52"/>
            <p:cNvSpPr/>
            <p:nvPr/>
          </p:nvSpPr>
          <p:spPr>
            <a:xfrm>
              <a:off x="7219314" y="1159401"/>
              <a:ext cx="4999" cy="6612"/>
            </a:xfrm>
            <a:custGeom>
              <a:avLst/>
              <a:gdLst/>
              <a:ahLst/>
              <a:cxnLst/>
              <a:rect l="l" t="t" r="r" b="b"/>
              <a:pathLst>
                <a:path w="93" h="123" extrusionOk="0">
                  <a:moveTo>
                    <a:pt x="92" y="123"/>
                  </a:moveTo>
                  <a:cubicBezTo>
                    <a:pt x="31" y="62"/>
                    <a:pt x="1" y="1"/>
                    <a:pt x="1" y="1"/>
                  </a:cubicBezTo>
                  <a:cubicBezTo>
                    <a:pt x="1" y="1"/>
                    <a:pt x="31" y="62"/>
                    <a:pt x="92" y="12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0" name="Google Shape;1290;p52"/>
            <p:cNvSpPr/>
            <p:nvPr/>
          </p:nvSpPr>
          <p:spPr>
            <a:xfrm>
              <a:off x="6990571" y="3360438"/>
              <a:ext cx="300719" cy="254972"/>
            </a:xfrm>
            <a:custGeom>
              <a:avLst/>
              <a:gdLst/>
              <a:ahLst/>
              <a:cxnLst/>
              <a:rect l="l" t="t" r="r" b="b"/>
              <a:pathLst>
                <a:path w="5594" h="4743" extrusionOk="0">
                  <a:moveTo>
                    <a:pt x="1" y="1"/>
                  </a:moveTo>
                  <a:lnTo>
                    <a:pt x="578" y="4743"/>
                  </a:lnTo>
                  <a:cubicBezTo>
                    <a:pt x="2098" y="3770"/>
                    <a:pt x="3770" y="3071"/>
                    <a:pt x="5533" y="2676"/>
                  </a:cubicBezTo>
                  <a:lnTo>
                    <a:pt x="5593" y="1"/>
                  </a:lnTo>
                  <a:close/>
                </a:path>
              </a:pathLst>
            </a:custGeom>
            <a:solidFill>
              <a:srgbClr val="0AB0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1" name="Google Shape;1291;p52"/>
            <p:cNvSpPr/>
            <p:nvPr/>
          </p:nvSpPr>
          <p:spPr>
            <a:xfrm>
              <a:off x="7021644" y="3504242"/>
              <a:ext cx="266368" cy="442854"/>
            </a:xfrm>
            <a:custGeom>
              <a:avLst/>
              <a:gdLst/>
              <a:ahLst/>
              <a:cxnLst/>
              <a:rect l="l" t="t" r="r" b="b"/>
              <a:pathLst>
                <a:path w="4955" h="8238" extrusionOk="0">
                  <a:moveTo>
                    <a:pt x="4955" y="1"/>
                  </a:moveTo>
                  <a:cubicBezTo>
                    <a:pt x="3192" y="396"/>
                    <a:pt x="1520" y="1095"/>
                    <a:pt x="0" y="2068"/>
                  </a:cubicBezTo>
                  <a:lnTo>
                    <a:pt x="730" y="8207"/>
                  </a:lnTo>
                  <a:lnTo>
                    <a:pt x="4742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2" name="Google Shape;1292;p52"/>
            <p:cNvSpPr/>
            <p:nvPr/>
          </p:nvSpPr>
          <p:spPr>
            <a:xfrm>
              <a:off x="6881119" y="3921409"/>
              <a:ext cx="403611" cy="336414"/>
            </a:xfrm>
            <a:custGeom>
              <a:avLst/>
              <a:gdLst/>
              <a:ahLst/>
              <a:cxnLst/>
              <a:rect l="l" t="t" r="r" b="b"/>
              <a:pathLst>
                <a:path w="7508" h="6258" extrusionOk="0">
                  <a:moveTo>
                    <a:pt x="7415" y="1"/>
                  </a:moveTo>
                  <a:cubicBezTo>
                    <a:pt x="7357" y="1"/>
                    <a:pt x="7228" y="1108"/>
                    <a:pt x="5551" y="1108"/>
                  </a:cubicBezTo>
                  <a:cubicBezTo>
                    <a:pt x="4994" y="1108"/>
                    <a:pt x="4266" y="986"/>
                    <a:pt x="3313" y="660"/>
                  </a:cubicBezTo>
                  <a:cubicBezTo>
                    <a:pt x="3313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7" y="6257"/>
                    <a:pt x="7508" y="478"/>
                    <a:pt x="7508" y="478"/>
                  </a:cubicBezTo>
                  <a:cubicBezTo>
                    <a:pt x="7446" y="130"/>
                    <a:pt x="7434" y="1"/>
                    <a:pt x="741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3" name="Google Shape;1293;p52"/>
            <p:cNvSpPr/>
            <p:nvPr/>
          </p:nvSpPr>
          <p:spPr>
            <a:xfrm>
              <a:off x="6979121" y="3935655"/>
              <a:ext cx="297440" cy="18632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490" y="0"/>
                  </a:moveTo>
                  <a:cubicBezTo>
                    <a:pt x="1490" y="0"/>
                    <a:pt x="426" y="1763"/>
                    <a:pt x="1" y="3313"/>
                  </a:cubicBezTo>
                  <a:cubicBezTo>
                    <a:pt x="574" y="3118"/>
                    <a:pt x="1153" y="3028"/>
                    <a:pt x="1732" y="3028"/>
                  </a:cubicBezTo>
                  <a:cubicBezTo>
                    <a:pt x="2505" y="3028"/>
                    <a:pt x="3279" y="3187"/>
                    <a:pt x="4043" y="3465"/>
                  </a:cubicBezTo>
                  <a:cubicBezTo>
                    <a:pt x="5046" y="1885"/>
                    <a:pt x="5533" y="0"/>
                    <a:pt x="5533" y="0"/>
                  </a:cubicBezTo>
                  <a:lnTo>
                    <a:pt x="5533" y="0"/>
                  </a:lnTo>
                  <a:cubicBezTo>
                    <a:pt x="5077" y="122"/>
                    <a:pt x="4476" y="162"/>
                    <a:pt x="3877" y="162"/>
                  </a:cubicBezTo>
                  <a:cubicBezTo>
                    <a:pt x="2679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4" name="Google Shape;1294;p52"/>
            <p:cNvSpPr/>
            <p:nvPr/>
          </p:nvSpPr>
          <p:spPr>
            <a:xfrm>
              <a:off x="7031428" y="3823891"/>
              <a:ext cx="202236" cy="173529"/>
            </a:xfrm>
            <a:custGeom>
              <a:avLst/>
              <a:gdLst/>
              <a:ahLst/>
              <a:cxnLst/>
              <a:rect l="l" t="t" r="r" b="b"/>
              <a:pathLst>
                <a:path w="3762" h="3228" extrusionOk="0">
                  <a:moveTo>
                    <a:pt x="1214" y="327"/>
                  </a:moveTo>
                  <a:cubicBezTo>
                    <a:pt x="1511" y="327"/>
                    <a:pt x="1642" y="1586"/>
                    <a:pt x="1642" y="1714"/>
                  </a:cubicBezTo>
                  <a:cubicBezTo>
                    <a:pt x="1642" y="1950"/>
                    <a:pt x="1634" y="2177"/>
                    <a:pt x="1622" y="2401"/>
                  </a:cubicBezTo>
                  <a:lnTo>
                    <a:pt x="1622" y="2401"/>
                  </a:lnTo>
                  <a:cubicBezTo>
                    <a:pt x="1525" y="2225"/>
                    <a:pt x="1428" y="2046"/>
                    <a:pt x="1338" y="1866"/>
                  </a:cubicBezTo>
                  <a:cubicBezTo>
                    <a:pt x="1216" y="1562"/>
                    <a:pt x="791" y="802"/>
                    <a:pt x="1034" y="468"/>
                  </a:cubicBezTo>
                  <a:cubicBezTo>
                    <a:pt x="1100" y="369"/>
                    <a:pt x="1160" y="327"/>
                    <a:pt x="1214" y="327"/>
                  </a:cubicBezTo>
                  <a:close/>
                  <a:moveTo>
                    <a:pt x="2583" y="1014"/>
                  </a:moveTo>
                  <a:cubicBezTo>
                    <a:pt x="2736" y="1014"/>
                    <a:pt x="2849" y="1167"/>
                    <a:pt x="2827" y="1380"/>
                  </a:cubicBezTo>
                  <a:cubicBezTo>
                    <a:pt x="2751" y="1912"/>
                    <a:pt x="2337" y="2360"/>
                    <a:pt x="1937" y="2741"/>
                  </a:cubicBezTo>
                  <a:lnTo>
                    <a:pt x="1937" y="2741"/>
                  </a:lnTo>
                  <a:cubicBezTo>
                    <a:pt x="1964" y="2390"/>
                    <a:pt x="2004" y="2043"/>
                    <a:pt x="2098" y="1714"/>
                  </a:cubicBezTo>
                  <a:cubicBezTo>
                    <a:pt x="2159" y="1502"/>
                    <a:pt x="2219" y="1228"/>
                    <a:pt x="2371" y="1106"/>
                  </a:cubicBezTo>
                  <a:cubicBezTo>
                    <a:pt x="2444" y="1042"/>
                    <a:pt x="2517" y="1014"/>
                    <a:pt x="2583" y="1014"/>
                  </a:cubicBezTo>
                  <a:close/>
                  <a:moveTo>
                    <a:pt x="1269" y="0"/>
                  </a:moveTo>
                  <a:cubicBezTo>
                    <a:pt x="1181" y="0"/>
                    <a:pt x="1083" y="23"/>
                    <a:pt x="973" y="73"/>
                  </a:cubicBezTo>
                  <a:cubicBezTo>
                    <a:pt x="0" y="559"/>
                    <a:pt x="1247" y="2535"/>
                    <a:pt x="1581" y="3113"/>
                  </a:cubicBezTo>
                  <a:cubicBezTo>
                    <a:pt x="1622" y="3194"/>
                    <a:pt x="1689" y="3227"/>
                    <a:pt x="1756" y="3227"/>
                  </a:cubicBezTo>
                  <a:cubicBezTo>
                    <a:pt x="1864" y="3227"/>
                    <a:pt x="1970" y="3137"/>
                    <a:pt x="1949" y="3015"/>
                  </a:cubicBezTo>
                  <a:lnTo>
                    <a:pt x="1949" y="3015"/>
                  </a:lnTo>
                  <a:cubicBezTo>
                    <a:pt x="2629" y="2559"/>
                    <a:pt x="3762" y="1414"/>
                    <a:pt x="2918" y="711"/>
                  </a:cubicBezTo>
                  <a:cubicBezTo>
                    <a:pt x="2843" y="644"/>
                    <a:pt x="2756" y="617"/>
                    <a:pt x="2667" y="617"/>
                  </a:cubicBezTo>
                  <a:cubicBezTo>
                    <a:pt x="2431" y="617"/>
                    <a:pt x="2178" y="809"/>
                    <a:pt x="2067" y="985"/>
                  </a:cubicBezTo>
                  <a:cubicBezTo>
                    <a:pt x="2021" y="1062"/>
                    <a:pt x="1979" y="1141"/>
                    <a:pt x="1941" y="1223"/>
                  </a:cubicBezTo>
                  <a:lnTo>
                    <a:pt x="1941" y="1223"/>
                  </a:lnTo>
                  <a:cubicBezTo>
                    <a:pt x="1881" y="570"/>
                    <a:pt x="1706" y="0"/>
                    <a:pt x="12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5" name="Google Shape;1295;p52"/>
            <p:cNvSpPr/>
            <p:nvPr/>
          </p:nvSpPr>
          <p:spPr>
            <a:xfrm>
              <a:off x="6962778" y="4098436"/>
              <a:ext cx="233738" cy="138211"/>
            </a:xfrm>
            <a:custGeom>
              <a:avLst/>
              <a:gdLst/>
              <a:ahLst/>
              <a:cxnLst/>
              <a:rect l="l" t="t" r="r" b="b"/>
              <a:pathLst>
                <a:path w="4348" h="2571" extrusionOk="0">
                  <a:moveTo>
                    <a:pt x="2036" y="0"/>
                  </a:moveTo>
                  <a:cubicBezTo>
                    <a:pt x="1457" y="0"/>
                    <a:pt x="878" y="90"/>
                    <a:pt x="305" y="285"/>
                  </a:cubicBezTo>
                  <a:cubicBezTo>
                    <a:pt x="1" y="1471"/>
                    <a:pt x="31" y="2504"/>
                    <a:pt x="1217" y="2565"/>
                  </a:cubicBezTo>
                  <a:cubicBezTo>
                    <a:pt x="1272" y="2569"/>
                    <a:pt x="1327" y="2570"/>
                    <a:pt x="1381" y="2570"/>
                  </a:cubicBezTo>
                  <a:cubicBezTo>
                    <a:pt x="2639" y="2570"/>
                    <a:pt x="3619" y="1574"/>
                    <a:pt x="4347" y="437"/>
                  </a:cubicBezTo>
                  <a:cubicBezTo>
                    <a:pt x="3583" y="159"/>
                    <a:pt x="2809" y="0"/>
                    <a:pt x="203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6" name="Google Shape;1296;p52"/>
            <p:cNvSpPr/>
            <p:nvPr/>
          </p:nvSpPr>
          <p:spPr>
            <a:xfrm>
              <a:off x="7041212" y="3992263"/>
              <a:ext cx="181109" cy="20482"/>
            </a:xfrm>
            <a:custGeom>
              <a:avLst/>
              <a:gdLst/>
              <a:ahLst/>
              <a:cxnLst/>
              <a:rect l="l" t="t" r="r" b="b"/>
              <a:pathLst>
                <a:path w="3369" h="381" extrusionOk="0">
                  <a:moveTo>
                    <a:pt x="1969" y="0"/>
                  </a:moveTo>
                  <a:cubicBezTo>
                    <a:pt x="1331" y="0"/>
                    <a:pt x="681" y="123"/>
                    <a:pt x="62" y="193"/>
                  </a:cubicBezTo>
                  <a:cubicBezTo>
                    <a:pt x="1" y="224"/>
                    <a:pt x="1" y="284"/>
                    <a:pt x="62" y="284"/>
                  </a:cubicBezTo>
                  <a:cubicBezTo>
                    <a:pt x="679" y="250"/>
                    <a:pt x="1277" y="167"/>
                    <a:pt x="1873" y="167"/>
                  </a:cubicBezTo>
                  <a:cubicBezTo>
                    <a:pt x="2332" y="167"/>
                    <a:pt x="2790" y="217"/>
                    <a:pt x="3253" y="376"/>
                  </a:cubicBezTo>
                  <a:cubicBezTo>
                    <a:pt x="3263" y="379"/>
                    <a:pt x="3272" y="381"/>
                    <a:pt x="3281" y="381"/>
                  </a:cubicBezTo>
                  <a:cubicBezTo>
                    <a:pt x="3350" y="381"/>
                    <a:pt x="3368" y="281"/>
                    <a:pt x="3314" y="254"/>
                  </a:cubicBezTo>
                  <a:cubicBezTo>
                    <a:pt x="2882" y="63"/>
                    <a:pt x="2429" y="0"/>
                    <a:pt x="19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7" name="Google Shape;1297;p52"/>
            <p:cNvSpPr/>
            <p:nvPr/>
          </p:nvSpPr>
          <p:spPr>
            <a:xfrm>
              <a:off x="7023310" y="4038119"/>
              <a:ext cx="182453" cy="20374"/>
            </a:xfrm>
            <a:custGeom>
              <a:avLst/>
              <a:gdLst/>
              <a:ahLst/>
              <a:cxnLst/>
              <a:rect l="l" t="t" r="r" b="b"/>
              <a:pathLst>
                <a:path w="3394" h="379" extrusionOk="0">
                  <a:moveTo>
                    <a:pt x="2004" y="1"/>
                  </a:moveTo>
                  <a:cubicBezTo>
                    <a:pt x="1356" y="1"/>
                    <a:pt x="687" y="132"/>
                    <a:pt x="60" y="222"/>
                  </a:cubicBezTo>
                  <a:cubicBezTo>
                    <a:pt x="8" y="222"/>
                    <a:pt x="1" y="289"/>
                    <a:pt x="38" y="289"/>
                  </a:cubicBezTo>
                  <a:cubicBezTo>
                    <a:pt x="44" y="289"/>
                    <a:pt x="52" y="287"/>
                    <a:pt x="60" y="283"/>
                  </a:cubicBezTo>
                  <a:cubicBezTo>
                    <a:pt x="695" y="248"/>
                    <a:pt x="1291" y="166"/>
                    <a:pt x="1886" y="166"/>
                  </a:cubicBezTo>
                  <a:cubicBezTo>
                    <a:pt x="2346" y="166"/>
                    <a:pt x="2806" y="215"/>
                    <a:pt x="3282" y="374"/>
                  </a:cubicBezTo>
                  <a:cubicBezTo>
                    <a:pt x="3289" y="377"/>
                    <a:pt x="3296" y="379"/>
                    <a:pt x="3302" y="379"/>
                  </a:cubicBezTo>
                  <a:cubicBezTo>
                    <a:pt x="3355" y="379"/>
                    <a:pt x="3394" y="279"/>
                    <a:pt x="3313" y="252"/>
                  </a:cubicBezTo>
                  <a:cubicBezTo>
                    <a:pt x="2900" y="65"/>
                    <a:pt x="2457" y="1"/>
                    <a:pt x="200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8" name="Google Shape;1298;p52"/>
            <p:cNvSpPr/>
            <p:nvPr/>
          </p:nvSpPr>
          <p:spPr>
            <a:xfrm>
              <a:off x="7292856" y="3360438"/>
              <a:ext cx="300719" cy="254972"/>
            </a:xfrm>
            <a:custGeom>
              <a:avLst/>
              <a:gdLst/>
              <a:ahLst/>
              <a:cxnLst/>
              <a:rect l="l" t="t" r="r" b="b"/>
              <a:pathLst>
                <a:path w="5594" h="4743" extrusionOk="0">
                  <a:moveTo>
                    <a:pt x="1" y="1"/>
                  </a:moveTo>
                  <a:lnTo>
                    <a:pt x="578" y="4743"/>
                  </a:lnTo>
                  <a:cubicBezTo>
                    <a:pt x="2098" y="3770"/>
                    <a:pt x="3770" y="3071"/>
                    <a:pt x="5533" y="2676"/>
                  </a:cubicBezTo>
                  <a:lnTo>
                    <a:pt x="5594" y="1"/>
                  </a:lnTo>
                  <a:close/>
                </a:path>
              </a:pathLst>
            </a:custGeom>
            <a:solidFill>
              <a:srgbClr val="0AB0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9" name="Google Shape;1299;p52"/>
            <p:cNvSpPr/>
            <p:nvPr/>
          </p:nvSpPr>
          <p:spPr>
            <a:xfrm>
              <a:off x="7323928" y="3504242"/>
              <a:ext cx="266368" cy="442854"/>
            </a:xfrm>
            <a:custGeom>
              <a:avLst/>
              <a:gdLst/>
              <a:ahLst/>
              <a:cxnLst/>
              <a:rect l="l" t="t" r="r" b="b"/>
              <a:pathLst>
                <a:path w="4955" h="8238" extrusionOk="0">
                  <a:moveTo>
                    <a:pt x="4955" y="1"/>
                  </a:moveTo>
                  <a:cubicBezTo>
                    <a:pt x="3192" y="396"/>
                    <a:pt x="1520" y="1095"/>
                    <a:pt x="0" y="2068"/>
                  </a:cubicBezTo>
                  <a:lnTo>
                    <a:pt x="730" y="8207"/>
                  </a:lnTo>
                  <a:lnTo>
                    <a:pt x="4742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0" name="Google Shape;1300;p52"/>
            <p:cNvSpPr/>
            <p:nvPr/>
          </p:nvSpPr>
          <p:spPr>
            <a:xfrm>
              <a:off x="7183403" y="3921409"/>
              <a:ext cx="403611" cy="336414"/>
            </a:xfrm>
            <a:custGeom>
              <a:avLst/>
              <a:gdLst/>
              <a:ahLst/>
              <a:cxnLst/>
              <a:rect l="l" t="t" r="r" b="b"/>
              <a:pathLst>
                <a:path w="7508" h="6258" extrusionOk="0">
                  <a:moveTo>
                    <a:pt x="7415" y="1"/>
                  </a:moveTo>
                  <a:cubicBezTo>
                    <a:pt x="7358" y="1"/>
                    <a:pt x="7232" y="1108"/>
                    <a:pt x="5567" y="1108"/>
                  </a:cubicBezTo>
                  <a:cubicBezTo>
                    <a:pt x="5014" y="1108"/>
                    <a:pt x="4291" y="986"/>
                    <a:pt x="3344" y="660"/>
                  </a:cubicBezTo>
                  <a:cubicBezTo>
                    <a:pt x="3344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7" y="6257"/>
                    <a:pt x="7508" y="478"/>
                    <a:pt x="7508" y="478"/>
                  </a:cubicBezTo>
                  <a:cubicBezTo>
                    <a:pt x="7446" y="130"/>
                    <a:pt x="7435" y="1"/>
                    <a:pt x="741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1" name="Google Shape;1301;p52"/>
            <p:cNvSpPr/>
            <p:nvPr/>
          </p:nvSpPr>
          <p:spPr>
            <a:xfrm>
              <a:off x="7281459" y="3935655"/>
              <a:ext cx="297440" cy="18632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520" y="0"/>
                  </a:moveTo>
                  <a:cubicBezTo>
                    <a:pt x="1520" y="0"/>
                    <a:pt x="426" y="1763"/>
                    <a:pt x="0" y="3313"/>
                  </a:cubicBezTo>
                  <a:cubicBezTo>
                    <a:pt x="573" y="3118"/>
                    <a:pt x="1158" y="3028"/>
                    <a:pt x="1741" y="3028"/>
                  </a:cubicBezTo>
                  <a:cubicBezTo>
                    <a:pt x="2519" y="3028"/>
                    <a:pt x="3296" y="3187"/>
                    <a:pt x="4043" y="3465"/>
                  </a:cubicBezTo>
                  <a:cubicBezTo>
                    <a:pt x="5046" y="1885"/>
                    <a:pt x="5532" y="0"/>
                    <a:pt x="5532" y="0"/>
                  </a:cubicBezTo>
                  <a:lnTo>
                    <a:pt x="5532" y="0"/>
                  </a:lnTo>
                  <a:cubicBezTo>
                    <a:pt x="5076" y="122"/>
                    <a:pt x="4478" y="162"/>
                    <a:pt x="3884" y="162"/>
                  </a:cubicBezTo>
                  <a:cubicBezTo>
                    <a:pt x="2695" y="162"/>
                    <a:pt x="1520" y="0"/>
                    <a:pt x="152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2" name="Google Shape;1302;p52"/>
            <p:cNvSpPr/>
            <p:nvPr/>
          </p:nvSpPr>
          <p:spPr>
            <a:xfrm>
              <a:off x="7333712" y="3823891"/>
              <a:ext cx="200623" cy="173529"/>
            </a:xfrm>
            <a:custGeom>
              <a:avLst/>
              <a:gdLst/>
              <a:ahLst/>
              <a:cxnLst/>
              <a:rect l="l" t="t" r="r" b="b"/>
              <a:pathLst>
                <a:path w="3732" h="3228" extrusionOk="0">
                  <a:moveTo>
                    <a:pt x="1214" y="327"/>
                  </a:moveTo>
                  <a:cubicBezTo>
                    <a:pt x="1512" y="327"/>
                    <a:pt x="1642" y="1586"/>
                    <a:pt x="1642" y="1714"/>
                  </a:cubicBezTo>
                  <a:cubicBezTo>
                    <a:pt x="1642" y="1950"/>
                    <a:pt x="1634" y="2177"/>
                    <a:pt x="1622" y="2401"/>
                  </a:cubicBezTo>
                  <a:lnTo>
                    <a:pt x="1622" y="2401"/>
                  </a:lnTo>
                  <a:cubicBezTo>
                    <a:pt x="1525" y="2225"/>
                    <a:pt x="1428" y="2046"/>
                    <a:pt x="1338" y="1866"/>
                  </a:cubicBezTo>
                  <a:cubicBezTo>
                    <a:pt x="1217" y="1562"/>
                    <a:pt x="791" y="802"/>
                    <a:pt x="1034" y="468"/>
                  </a:cubicBezTo>
                  <a:cubicBezTo>
                    <a:pt x="1100" y="369"/>
                    <a:pt x="1160" y="327"/>
                    <a:pt x="1214" y="327"/>
                  </a:cubicBezTo>
                  <a:close/>
                  <a:moveTo>
                    <a:pt x="2583" y="1014"/>
                  </a:moveTo>
                  <a:cubicBezTo>
                    <a:pt x="2736" y="1014"/>
                    <a:pt x="2849" y="1167"/>
                    <a:pt x="2827" y="1380"/>
                  </a:cubicBezTo>
                  <a:cubicBezTo>
                    <a:pt x="2751" y="1912"/>
                    <a:pt x="2337" y="2360"/>
                    <a:pt x="1937" y="2741"/>
                  </a:cubicBezTo>
                  <a:lnTo>
                    <a:pt x="1937" y="2741"/>
                  </a:lnTo>
                  <a:cubicBezTo>
                    <a:pt x="1965" y="2390"/>
                    <a:pt x="2004" y="2043"/>
                    <a:pt x="2098" y="1714"/>
                  </a:cubicBezTo>
                  <a:cubicBezTo>
                    <a:pt x="2159" y="1502"/>
                    <a:pt x="2220" y="1228"/>
                    <a:pt x="2372" y="1106"/>
                  </a:cubicBezTo>
                  <a:cubicBezTo>
                    <a:pt x="2445" y="1042"/>
                    <a:pt x="2518" y="1014"/>
                    <a:pt x="2583" y="1014"/>
                  </a:cubicBezTo>
                  <a:close/>
                  <a:moveTo>
                    <a:pt x="1269" y="0"/>
                  </a:moveTo>
                  <a:cubicBezTo>
                    <a:pt x="1182" y="0"/>
                    <a:pt x="1083" y="23"/>
                    <a:pt x="973" y="73"/>
                  </a:cubicBezTo>
                  <a:cubicBezTo>
                    <a:pt x="1" y="559"/>
                    <a:pt x="1247" y="2535"/>
                    <a:pt x="1581" y="3113"/>
                  </a:cubicBezTo>
                  <a:cubicBezTo>
                    <a:pt x="1622" y="3194"/>
                    <a:pt x="1689" y="3227"/>
                    <a:pt x="1756" y="3227"/>
                  </a:cubicBezTo>
                  <a:cubicBezTo>
                    <a:pt x="1866" y="3227"/>
                    <a:pt x="1972" y="3135"/>
                    <a:pt x="1949" y="3012"/>
                  </a:cubicBezTo>
                  <a:lnTo>
                    <a:pt x="1949" y="3012"/>
                  </a:lnTo>
                  <a:cubicBezTo>
                    <a:pt x="2606" y="2552"/>
                    <a:pt x="3732" y="1412"/>
                    <a:pt x="2919" y="711"/>
                  </a:cubicBezTo>
                  <a:cubicBezTo>
                    <a:pt x="2843" y="644"/>
                    <a:pt x="2756" y="617"/>
                    <a:pt x="2667" y="617"/>
                  </a:cubicBezTo>
                  <a:cubicBezTo>
                    <a:pt x="2431" y="617"/>
                    <a:pt x="2178" y="809"/>
                    <a:pt x="2068" y="985"/>
                  </a:cubicBezTo>
                  <a:cubicBezTo>
                    <a:pt x="2021" y="1062"/>
                    <a:pt x="1980" y="1141"/>
                    <a:pt x="1942" y="1223"/>
                  </a:cubicBezTo>
                  <a:lnTo>
                    <a:pt x="1942" y="1223"/>
                  </a:lnTo>
                  <a:cubicBezTo>
                    <a:pt x="1882" y="570"/>
                    <a:pt x="1706" y="0"/>
                    <a:pt x="12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3" name="Google Shape;1303;p52"/>
            <p:cNvSpPr/>
            <p:nvPr/>
          </p:nvSpPr>
          <p:spPr>
            <a:xfrm>
              <a:off x="7265116" y="4098436"/>
              <a:ext cx="233684" cy="138211"/>
            </a:xfrm>
            <a:custGeom>
              <a:avLst/>
              <a:gdLst/>
              <a:ahLst/>
              <a:cxnLst/>
              <a:rect l="l" t="t" r="r" b="b"/>
              <a:pathLst>
                <a:path w="4347" h="2571" extrusionOk="0">
                  <a:moveTo>
                    <a:pt x="2045" y="0"/>
                  </a:moveTo>
                  <a:cubicBezTo>
                    <a:pt x="1462" y="0"/>
                    <a:pt x="877" y="90"/>
                    <a:pt x="304" y="285"/>
                  </a:cubicBezTo>
                  <a:cubicBezTo>
                    <a:pt x="0" y="1471"/>
                    <a:pt x="30" y="2504"/>
                    <a:pt x="1216" y="2565"/>
                  </a:cubicBezTo>
                  <a:cubicBezTo>
                    <a:pt x="1271" y="2569"/>
                    <a:pt x="1326" y="2570"/>
                    <a:pt x="1380" y="2570"/>
                  </a:cubicBezTo>
                  <a:cubicBezTo>
                    <a:pt x="2638" y="2570"/>
                    <a:pt x="3618" y="1574"/>
                    <a:pt x="4347" y="437"/>
                  </a:cubicBezTo>
                  <a:cubicBezTo>
                    <a:pt x="3600" y="159"/>
                    <a:pt x="2823" y="0"/>
                    <a:pt x="204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4" name="Google Shape;1304;p52"/>
            <p:cNvSpPr/>
            <p:nvPr/>
          </p:nvSpPr>
          <p:spPr>
            <a:xfrm>
              <a:off x="7343550" y="3992263"/>
              <a:ext cx="181055" cy="20482"/>
            </a:xfrm>
            <a:custGeom>
              <a:avLst/>
              <a:gdLst/>
              <a:ahLst/>
              <a:cxnLst/>
              <a:rect l="l" t="t" r="r" b="b"/>
              <a:pathLst>
                <a:path w="3368" h="381" extrusionOk="0">
                  <a:moveTo>
                    <a:pt x="1969" y="0"/>
                  </a:moveTo>
                  <a:cubicBezTo>
                    <a:pt x="1330" y="0"/>
                    <a:pt x="680" y="123"/>
                    <a:pt x="61" y="193"/>
                  </a:cubicBezTo>
                  <a:cubicBezTo>
                    <a:pt x="0" y="224"/>
                    <a:pt x="0" y="284"/>
                    <a:pt x="61" y="284"/>
                  </a:cubicBezTo>
                  <a:cubicBezTo>
                    <a:pt x="678" y="250"/>
                    <a:pt x="1277" y="167"/>
                    <a:pt x="1877" y="167"/>
                  </a:cubicBezTo>
                  <a:cubicBezTo>
                    <a:pt x="2341" y="167"/>
                    <a:pt x="2806" y="217"/>
                    <a:pt x="3283" y="376"/>
                  </a:cubicBezTo>
                  <a:cubicBezTo>
                    <a:pt x="3289" y="379"/>
                    <a:pt x="3296" y="381"/>
                    <a:pt x="3302" y="381"/>
                  </a:cubicBezTo>
                  <a:cubicBezTo>
                    <a:pt x="3349" y="381"/>
                    <a:pt x="3367" y="281"/>
                    <a:pt x="3313" y="254"/>
                  </a:cubicBezTo>
                  <a:cubicBezTo>
                    <a:pt x="2881" y="63"/>
                    <a:pt x="2428" y="0"/>
                    <a:pt x="19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5" name="Google Shape;1305;p52"/>
            <p:cNvSpPr/>
            <p:nvPr/>
          </p:nvSpPr>
          <p:spPr>
            <a:xfrm>
              <a:off x="7325595" y="4038119"/>
              <a:ext cx="182668" cy="20374"/>
            </a:xfrm>
            <a:custGeom>
              <a:avLst/>
              <a:gdLst/>
              <a:ahLst/>
              <a:cxnLst/>
              <a:rect l="l" t="t" r="r" b="b"/>
              <a:pathLst>
                <a:path w="3398" h="379" extrusionOk="0">
                  <a:moveTo>
                    <a:pt x="2011" y="1"/>
                  </a:moveTo>
                  <a:cubicBezTo>
                    <a:pt x="1356" y="1"/>
                    <a:pt x="687" y="132"/>
                    <a:pt x="61" y="222"/>
                  </a:cubicBezTo>
                  <a:cubicBezTo>
                    <a:pt x="8" y="222"/>
                    <a:pt x="1" y="289"/>
                    <a:pt x="38" y="289"/>
                  </a:cubicBezTo>
                  <a:cubicBezTo>
                    <a:pt x="44" y="289"/>
                    <a:pt x="52" y="287"/>
                    <a:pt x="61" y="283"/>
                  </a:cubicBezTo>
                  <a:cubicBezTo>
                    <a:pt x="695" y="248"/>
                    <a:pt x="1291" y="166"/>
                    <a:pt x="1887" y="166"/>
                  </a:cubicBezTo>
                  <a:cubicBezTo>
                    <a:pt x="2346" y="166"/>
                    <a:pt x="2806" y="215"/>
                    <a:pt x="3282" y="374"/>
                  </a:cubicBezTo>
                  <a:cubicBezTo>
                    <a:pt x="3289" y="377"/>
                    <a:pt x="3296" y="379"/>
                    <a:pt x="3302" y="379"/>
                  </a:cubicBezTo>
                  <a:cubicBezTo>
                    <a:pt x="3355" y="379"/>
                    <a:pt x="3397" y="279"/>
                    <a:pt x="3343" y="252"/>
                  </a:cubicBezTo>
                  <a:cubicBezTo>
                    <a:pt x="2918" y="65"/>
                    <a:pt x="2468" y="1"/>
                    <a:pt x="201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6" name="Google Shape;1306;p52"/>
            <p:cNvSpPr/>
            <p:nvPr/>
          </p:nvSpPr>
          <p:spPr>
            <a:xfrm>
              <a:off x="7903983" y="2597389"/>
              <a:ext cx="289269" cy="586656"/>
            </a:xfrm>
            <a:custGeom>
              <a:avLst/>
              <a:gdLst/>
              <a:ahLst/>
              <a:cxnLst/>
              <a:rect l="l" t="t" r="r" b="b"/>
              <a:pathLst>
                <a:path w="5381" h="10913" extrusionOk="0">
                  <a:moveTo>
                    <a:pt x="5381" y="0"/>
                  </a:moveTo>
                  <a:lnTo>
                    <a:pt x="426" y="7721"/>
                  </a:lnTo>
                  <a:lnTo>
                    <a:pt x="1" y="10912"/>
                  </a:lnTo>
                  <a:lnTo>
                    <a:pt x="5381" y="2796"/>
                  </a:lnTo>
                  <a:lnTo>
                    <a:pt x="538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7" name="Google Shape;1307;p52"/>
            <p:cNvSpPr/>
            <p:nvPr/>
          </p:nvSpPr>
          <p:spPr>
            <a:xfrm>
              <a:off x="6712801" y="3099010"/>
              <a:ext cx="158531" cy="1062141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64" y="19758"/>
                  </a:lnTo>
                  <a:lnTo>
                    <a:pt x="2949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8" name="Google Shape;1308;p52"/>
            <p:cNvSpPr/>
            <p:nvPr/>
          </p:nvSpPr>
          <p:spPr>
            <a:xfrm>
              <a:off x="6840262" y="3099010"/>
              <a:ext cx="102999" cy="1062141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1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9" name="Google Shape;1309;p52"/>
            <p:cNvSpPr/>
            <p:nvPr/>
          </p:nvSpPr>
          <p:spPr>
            <a:xfrm>
              <a:off x="7943227" y="3082668"/>
              <a:ext cx="130738" cy="1078483"/>
            </a:xfrm>
            <a:custGeom>
              <a:avLst/>
              <a:gdLst/>
              <a:ahLst/>
              <a:cxnLst/>
              <a:rect l="l" t="t" r="r" b="b"/>
              <a:pathLst>
                <a:path w="2432" h="20062" extrusionOk="0">
                  <a:moveTo>
                    <a:pt x="0" y="1"/>
                  </a:moveTo>
                  <a:lnTo>
                    <a:pt x="547" y="20062"/>
                  </a:lnTo>
                  <a:lnTo>
                    <a:pt x="2432" y="20062"/>
                  </a:lnTo>
                  <a:lnTo>
                    <a:pt x="1885" y="3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0" name="Google Shape;1310;p52"/>
            <p:cNvSpPr/>
            <p:nvPr/>
          </p:nvSpPr>
          <p:spPr>
            <a:xfrm>
              <a:off x="8044508" y="2991170"/>
              <a:ext cx="102999" cy="1169978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38" y="0"/>
                  </a:moveTo>
                  <a:lnTo>
                    <a:pt x="1" y="2007"/>
                  </a:lnTo>
                  <a:lnTo>
                    <a:pt x="548" y="21764"/>
                  </a:lnTo>
                  <a:lnTo>
                    <a:pt x="1916" y="20700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1" name="Google Shape;1311;p52"/>
            <p:cNvSpPr/>
            <p:nvPr/>
          </p:nvSpPr>
          <p:spPr>
            <a:xfrm>
              <a:off x="6222576" y="3184002"/>
              <a:ext cx="1697769" cy="176486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2" name="Google Shape;1312;p52"/>
            <p:cNvSpPr/>
            <p:nvPr/>
          </p:nvSpPr>
          <p:spPr>
            <a:xfrm>
              <a:off x="7903983" y="2798338"/>
              <a:ext cx="254972" cy="562142"/>
            </a:xfrm>
            <a:custGeom>
              <a:avLst/>
              <a:gdLst/>
              <a:ahLst/>
              <a:cxnLst/>
              <a:rect l="l" t="t" r="r" b="b"/>
              <a:pathLst>
                <a:path w="4743" h="10457" extrusionOk="0">
                  <a:moveTo>
                    <a:pt x="4743" y="1"/>
                  </a:moveTo>
                  <a:lnTo>
                    <a:pt x="1" y="7174"/>
                  </a:lnTo>
                  <a:lnTo>
                    <a:pt x="305" y="10457"/>
                  </a:lnTo>
                  <a:lnTo>
                    <a:pt x="4743" y="2767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3" name="Google Shape;1313;p52"/>
            <p:cNvSpPr/>
            <p:nvPr/>
          </p:nvSpPr>
          <p:spPr>
            <a:xfrm>
              <a:off x="6289559" y="3360438"/>
              <a:ext cx="158585" cy="1062141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4" name="Google Shape;1314;p52"/>
            <p:cNvSpPr/>
            <p:nvPr/>
          </p:nvSpPr>
          <p:spPr>
            <a:xfrm>
              <a:off x="6417021" y="3360438"/>
              <a:ext cx="102999" cy="1062141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5" name="Google Shape;1315;p52"/>
            <p:cNvSpPr/>
            <p:nvPr/>
          </p:nvSpPr>
          <p:spPr>
            <a:xfrm>
              <a:off x="7673574" y="3360438"/>
              <a:ext cx="158585" cy="1062141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6" name="Google Shape;1316;p52"/>
            <p:cNvSpPr/>
            <p:nvPr/>
          </p:nvSpPr>
          <p:spPr>
            <a:xfrm>
              <a:off x="7801035" y="3360438"/>
              <a:ext cx="102999" cy="1062141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7" name="Google Shape;1317;p52"/>
            <p:cNvSpPr/>
            <p:nvPr/>
          </p:nvSpPr>
          <p:spPr>
            <a:xfrm>
              <a:off x="6093502" y="3012405"/>
              <a:ext cx="472260" cy="171648"/>
            </a:xfrm>
            <a:custGeom>
              <a:avLst/>
              <a:gdLst/>
              <a:ahLst/>
              <a:cxnLst/>
              <a:rect l="l" t="t" r="r" b="b"/>
              <a:pathLst>
                <a:path w="8785" h="3193" extrusionOk="0">
                  <a:moveTo>
                    <a:pt x="0" y="1"/>
                  </a:moveTo>
                  <a:lnTo>
                    <a:pt x="578" y="3192"/>
                  </a:lnTo>
                  <a:lnTo>
                    <a:pt x="8785" y="3192"/>
                  </a:lnTo>
                  <a:cubicBezTo>
                    <a:pt x="8055" y="2341"/>
                    <a:pt x="7295" y="943"/>
                    <a:pt x="6596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8" name="Google Shape;1318;p52"/>
            <p:cNvSpPr/>
            <p:nvPr/>
          </p:nvSpPr>
          <p:spPr>
            <a:xfrm>
              <a:off x="6448093" y="3012405"/>
              <a:ext cx="251693" cy="171648"/>
            </a:xfrm>
            <a:custGeom>
              <a:avLst/>
              <a:gdLst/>
              <a:ahLst/>
              <a:cxnLst/>
              <a:rect l="l" t="t" r="r" b="b"/>
              <a:pathLst>
                <a:path w="4682" h="3193" extrusionOk="0">
                  <a:moveTo>
                    <a:pt x="0" y="1"/>
                  </a:moveTo>
                  <a:cubicBezTo>
                    <a:pt x="699" y="943"/>
                    <a:pt x="1459" y="2341"/>
                    <a:pt x="2189" y="3192"/>
                  </a:cubicBezTo>
                  <a:lnTo>
                    <a:pt x="4681" y="3192"/>
                  </a:lnTo>
                  <a:cubicBezTo>
                    <a:pt x="3982" y="2280"/>
                    <a:pt x="3070" y="912"/>
                    <a:pt x="2341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9" name="Google Shape;1319;p52"/>
            <p:cNvSpPr/>
            <p:nvPr/>
          </p:nvSpPr>
          <p:spPr>
            <a:xfrm>
              <a:off x="6573888" y="3012405"/>
              <a:ext cx="277819" cy="171648"/>
            </a:xfrm>
            <a:custGeom>
              <a:avLst/>
              <a:gdLst/>
              <a:ahLst/>
              <a:cxnLst/>
              <a:rect l="l" t="t" r="r" b="b"/>
              <a:pathLst>
                <a:path w="5168" h="3193" extrusionOk="0">
                  <a:moveTo>
                    <a:pt x="1" y="1"/>
                  </a:moveTo>
                  <a:cubicBezTo>
                    <a:pt x="730" y="912"/>
                    <a:pt x="1672" y="2280"/>
                    <a:pt x="2341" y="3192"/>
                  </a:cubicBezTo>
                  <a:lnTo>
                    <a:pt x="5168" y="3192"/>
                  </a:lnTo>
                  <a:cubicBezTo>
                    <a:pt x="4682" y="2250"/>
                    <a:pt x="3861" y="912"/>
                    <a:pt x="3375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1" name="Google Shape;1321;p52"/>
            <p:cNvSpPr/>
            <p:nvPr/>
          </p:nvSpPr>
          <p:spPr>
            <a:xfrm>
              <a:off x="6755270" y="3012405"/>
              <a:ext cx="336683" cy="171648"/>
            </a:xfrm>
            <a:custGeom>
              <a:avLst/>
              <a:gdLst/>
              <a:ahLst/>
              <a:cxnLst/>
              <a:rect l="l" t="t" r="r" b="b"/>
              <a:pathLst>
                <a:path w="6263" h="3193" extrusionOk="0">
                  <a:moveTo>
                    <a:pt x="1" y="1"/>
                  </a:moveTo>
                  <a:cubicBezTo>
                    <a:pt x="487" y="912"/>
                    <a:pt x="1308" y="2250"/>
                    <a:pt x="1794" y="3192"/>
                  </a:cubicBezTo>
                  <a:lnTo>
                    <a:pt x="6262" y="3192"/>
                  </a:lnTo>
                  <a:cubicBezTo>
                    <a:pt x="5685" y="2250"/>
                    <a:pt x="4864" y="973"/>
                    <a:pt x="4378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2" name="Google Shape;1322;p52"/>
            <p:cNvSpPr/>
            <p:nvPr/>
          </p:nvSpPr>
          <p:spPr>
            <a:xfrm>
              <a:off x="6098394" y="2563037"/>
              <a:ext cx="2099714" cy="449413"/>
            </a:xfrm>
            <a:custGeom>
              <a:avLst/>
              <a:gdLst/>
              <a:ahLst/>
              <a:cxnLst/>
              <a:rect l="l" t="t" r="r" b="b"/>
              <a:pathLst>
                <a:path w="39059" h="8360" extrusionOk="0">
                  <a:moveTo>
                    <a:pt x="8511" y="1"/>
                  </a:moveTo>
                  <a:lnTo>
                    <a:pt x="1" y="8360"/>
                  </a:lnTo>
                  <a:lnTo>
                    <a:pt x="34105" y="8360"/>
                  </a:lnTo>
                  <a:lnTo>
                    <a:pt x="39059" y="639"/>
                  </a:lnTo>
                  <a:lnTo>
                    <a:pt x="8511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3" name="Google Shape;1323;p52"/>
            <p:cNvSpPr/>
            <p:nvPr/>
          </p:nvSpPr>
          <p:spPr>
            <a:xfrm>
              <a:off x="6967724" y="2590830"/>
              <a:ext cx="643800" cy="364422"/>
            </a:xfrm>
            <a:custGeom>
              <a:avLst/>
              <a:gdLst/>
              <a:ahLst/>
              <a:cxnLst/>
              <a:rect l="l" t="t" r="r" b="b"/>
              <a:pathLst>
                <a:path w="11976" h="6779" extrusionOk="0">
                  <a:moveTo>
                    <a:pt x="10851" y="578"/>
                  </a:moveTo>
                  <a:cubicBezTo>
                    <a:pt x="11034" y="578"/>
                    <a:pt x="11186" y="700"/>
                    <a:pt x="11186" y="852"/>
                  </a:cubicBezTo>
                  <a:cubicBezTo>
                    <a:pt x="11186" y="1004"/>
                    <a:pt x="11034" y="1125"/>
                    <a:pt x="10851" y="1125"/>
                  </a:cubicBezTo>
                  <a:cubicBezTo>
                    <a:pt x="10669" y="1125"/>
                    <a:pt x="10517" y="1004"/>
                    <a:pt x="10517" y="852"/>
                  </a:cubicBezTo>
                  <a:cubicBezTo>
                    <a:pt x="10517" y="700"/>
                    <a:pt x="10639" y="578"/>
                    <a:pt x="10851" y="578"/>
                  </a:cubicBezTo>
                  <a:close/>
                  <a:moveTo>
                    <a:pt x="10183" y="2827"/>
                  </a:moveTo>
                  <a:cubicBezTo>
                    <a:pt x="10365" y="2827"/>
                    <a:pt x="10517" y="2949"/>
                    <a:pt x="10517" y="3101"/>
                  </a:cubicBezTo>
                  <a:cubicBezTo>
                    <a:pt x="10517" y="3253"/>
                    <a:pt x="10365" y="3374"/>
                    <a:pt x="10183" y="3374"/>
                  </a:cubicBezTo>
                  <a:cubicBezTo>
                    <a:pt x="10000" y="3374"/>
                    <a:pt x="9848" y="3253"/>
                    <a:pt x="9848" y="3101"/>
                  </a:cubicBezTo>
                  <a:cubicBezTo>
                    <a:pt x="9848" y="2949"/>
                    <a:pt x="10000" y="2827"/>
                    <a:pt x="10183" y="2827"/>
                  </a:cubicBezTo>
                  <a:close/>
                  <a:moveTo>
                    <a:pt x="9180" y="5563"/>
                  </a:moveTo>
                  <a:cubicBezTo>
                    <a:pt x="9392" y="5563"/>
                    <a:pt x="9514" y="5684"/>
                    <a:pt x="9514" y="5836"/>
                  </a:cubicBezTo>
                  <a:cubicBezTo>
                    <a:pt x="9514" y="5988"/>
                    <a:pt x="9362" y="6110"/>
                    <a:pt x="9180" y="6110"/>
                  </a:cubicBezTo>
                  <a:cubicBezTo>
                    <a:pt x="8997" y="6110"/>
                    <a:pt x="8845" y="5988"/>
                    <a:pt x="8845" y="5836"/>
                  </a:cubicBezTo>
                  <a:cubicBezTo>
                    <a:pt x="8845" y="5684"/>
                    <a:pt x="8997" y="5563"/>
                    <a:pt x="9180" y="5563"/>
                  </a:cubicBezTo>
                  <a:close/>
                  <a:moveTo>
                    <a:pt x="3131" y="1"/>
                  </a:moveTo>
                  <a:lnTo>
                    <a:pt x="0" y="6779"/>
                  </a:lnTo>
                  <a:lnTo>
                    <a:pt x="9848" y="6779"/>
                  </a:lnTo>
                  <a:lnTo>
                    <a:pt x="11976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4" name="Google Shape;1324;p52"/>
            <p:cNvSpPr/>
            <p:nvPr/>
          </p:nvSpPr>
          <p:spPr>
            <a:xfrm>
              <a:off x="7401394" y="2602603"/>
              <a:ext cx="111439" cy="332759"/>
            </a:xfrm>
            <a:custGeom>
              <a:avLst/>
              <a:gdLst/>
              <a:ahLst/>
              <a:cxnLst/>
              <a:rect l="l" t="t" r="r" b="b"/>
              <a:pathLst>
                <a:path w="2073" h="6190" extrusionOk="0">
                  <a:moveTo>
                    <a:pt x="1983" y="0"/>
                  </a:moveTo>
                  <a:cubicBezTo>
                    <a:pt x="1950" y="0"/>
                    <a:pt x="1916" y="17"/>
                    <a:pt x="1903" y="55"/>
                  </a:cubicBezTo>
                  <a:cubicBezTo>
                    <a:pt x="1143" y="2000"/>
                    <a:pt x="535" y="4098"/>
                    <a:pt x="18" y="6104"/>
                  </a:cubicBezTo>
                  <a:cubicBezTo>
                    <a:pt x="1" y="6157"/>
                    <a:pt x="34" y="6189"/>
                    <a:pt x="72" y="6189"/>
                  </a:cubicBezTo>
                  <a:cubicBezTo>
                    <a:pt x="98" y="6189"/>
                    <a:pt x="127" y="6172"/>
                    <a:pt x="140" y="6134"/>
                  </a:cubicBezTo>
                  <a:cubicBezTo>
                    <a:pt x="900" y="4219"/>
                    <a:pt x="1568" y="2122"/>
                    <a:pt x="2055" y="85"/>
                  </a:cubicBezTo>
                  <a:cubicBezTo>
                    <a:pt x="2072" y="32"/>
                    <a:pt x="2029" y="0"/>
                    <a:pt x="198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5" name="Google Shape;1325;p52"/>
            <p:cNvSpPr/>
            <p:nvPr/>
          </p:nvSpPr>
          <p:spPr>
            <a:xfrm>
              <a:off x="7033040" y="2843818"/>
              <a:ext cx="444521" cy="19514"/>
            </a:xfrm>
            <a:custGeom>
              <a:avLst/>
              <a:gdLst/>
              <a:ahLst/>
              <a:cxnLst/>
              <a:rect l="l" t="t" r="r" b="b"/>
              <a:pathLst>
                <a:path w="8269" h="363" extrusionOk="0">
                  <a:moveTo>
                    <a:pt x="5181" y="0"/>
                  </a:moveTo>
                  <a:cubicBezTo>
                    <a:pt x="3355" y="0"/>
                    <a:pt x="1369" y="52"/>
                    <a:pt x="92" y="127"/>
                  </a:cubicBezTo>
                  <a:cubicBezTo>
                    <a:pt x="1" y="127"/>
                    <a:pt x="1" y="249"/>
                    <a:pt x="92" y="249"/>
                  </a:cubicBezTo>
                  <a:cubicBezTo>
                    <a:pt x="1126" y="325"/>
                    <a:pt x="2630" y="363"/>
                    <a:pt x="4135" y="363"/>
                  </a:cubicBezTo>
                  <a:cubicBezTo>
                    <a:pt x="5639" y="363"/>
                    <a:pt x="7144" y="325"/>
                    <a:pt x="8177" y="249"/>
                  </a:cubicBezTo>
                  <a:cubicBezTo>
                    <a:pt x="8269" y="219"/>
                    <a:pt x="8269" y="97"/>
                    <a:pt x="8177" y="67"/>
                  </a:cubicBezTo>
                  <a:cubicBezTo>
                    <a:pt x="7376" y="20"/>
                    <a:pt x="6309" y="0"/>
                    <a:pt x="5181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6" name="Google Shape;1326;p52"/>
            <p:cNvSpPr/>
            <p:nvPr/>
          </p:nvSpPr>
          <p:spPr>
            <a:xfrm>
              <a:off x="7047770" y="2781620"/>
              <a:ext cx="446133" cy="18224"/>
            </a:xfrm>
            <a:custGeom>
              <a:avLst/>
              <a:gdLst/>
              <a:ahLst/>
              <a:cxnLst/>
              <a:rect l="l" t="t" r="r" b="b"/>
              <a:pathLst>
                <a:path w="8299" h="339" extrusionOk="0">
                  <a:moveTo>
                    <a:pt x="5020" y="1"/>
                  </a:moveTo>
                  <a:cubicBezTo>
                    <a:pt x="3239" y="1"/>
                    <a:pt x="1332" y="44"/>
                    <a:pt x="92" y="99"/>
                  </a:cubicBezTo>
                  <a:cubicBezTo>
                    <a:pt x="0" y="99"/>
                    <a:pt x="0" y="251"/>
                    <a:pt x="92" y="251"/>
                  </a:cubicBezTo>
                  <a:cubicBezTo>
                    <a:pt x="1067" y="308"/>
                    <a:pt x="2463" y="339"/>
                    <a:pt x="3883" y="339"/>
                  </a:cubicBezTo>
                  <a:cubicBezTo>
                    <a:pt x="5470" y="339"/>
                    <a:pt x="7086" y="301"/>
                    <a:pt x="8177" y="221"/>
                  </a:cubicBezTo>
                  <a:cubicBezTo>
                    <a:pt x="8298" y="221"/>
                    <a:pt x="8268" y="69"/>
                    <a:pt x="8177" y="69"/>
                  </a:cubicBezTo>
                  <a:cubicBezTo>
                    <a:pt x="7338" y="20"/>
                    <a:pt x="6207" y="1"/>
                    <a:pt x="502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7" name="Google Shape;1327;p52"/>
            <p:cNvSpPr/>
            <p:nvPr/>
          </p:nvSpPr>
          <p:spPr>
            <a:xfrm>
              <a:off x="7090240" y="2729420"/>
              <a:ext cx="415115" cy="17579"/>
            </a:xfrm>
            <a:custGeom>
              <a:avLst/>
              <a:gdLst/>
              <a:ahLst/>
              <a:cxnLst/>
              <a:rect l="l" t="t" r="r" b="b"/>
              <a:pathLst>
                <a:path w="7722" h="327" extrusionOk="0">
                  <a:moveTo>
                    <a:pt x="4830" y="1"/>
                  </a:moveTo>
                  <a:cubicBezTo>
                    <a:pt x="3132" y="1"/>
                    <a:pt x="1275" y="53"/>
                    <a:pt x="92" y="128"/>
                  </a:cubicBezTo>
                  <a:cubicBezTo>
                    <a:pt x="1" y="128"/>
                    <a:pt x="1" y="249"/>
                    <a:pt x="92" y="249"/>
                  </a:cubicBezTo>
                  <a:cubicBezTo>
                    <a:pt x="932" y="303"/>
                    <a:pt x="2110" y="327"/>
                    <a:pt x="3330" y="327"/>
                  </a:cubicBezTo>
                  <a:cubicBezTo>
                    <a:pt x="4893" y="327"/>
                    <a:pt x="6524" y="287"/>
                    <a:pt x="7600" y="219"/>
                  </a:cubicBezTo>
                  <a:cubicBezTo>
                    <a:pt x="7721" y="189"/>
                    <a:pt x="7691" y="67"/>
                    <a:pt x="7600" y="67"/>
                  </a:cubicBezTo>
                  <a:cubicBezTo>
                    <a:pt x="6868" y="20"/>
                    <a:pt x="5880" y="1"/>
                    <a:pt x="483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8" name="Google Shape;1328;p52"/>
            <p:cNvSpPr/>
            <p:nvPr/>
          </p:nvSpPr>
          <p:spPr>
            <a:xfrm>
              <a:off x="7098411" y="2679209"/>
              <a:ext cx="415115" cy="17686"/>
            </a:xfrm>
            <a:custGeom>
              <a:avLst/>
              <a:gdLst/>
              <a:ahLst/>
              <a:cxnLst/>
              <a:rect l="l" t="t" r="r" b="b"/>
              <a:pathLst>
                <a:path w="7722" h="329" extrusionOk="0">
                  <a:moveTo>
                    <a:pt x="5146" y="0"/>
                  </a:moveTo>
                  <a:cubicBezTo>
                    <a:pt x="3368" y="0"/>
                    <a:pt x="1365" y="60"/>
                    <a:pt x="92" y="119"/>
                  </a:cubicBezTo>
                  <a:cubicBezTo>
                    <a:pt x="1" y="119"/>
                    <a:pt x="1" y="241"/>
                    <a:pt x="92" y="241"/>
                  </a:cubicBezTo>
                  <a:cubicBezTo>
                    <a:pt x="1010" y="298"/>
                    <a:pt x="2308" y="329"/>
                    <a:pt x="3627" y="329"/>
                  </a:cubicBezTo>
                  <a:cubicBezTo>
                    <a:pt x="5102" y="329"/>
                    <a:pt x="6603" y="291"/>
                    <a:pt x="7630" y="211"/>
                  </a:cubicBezTo>
                  <a:cubicBezTo>
                    <a:pt x="7721" y="211"/>
                    <a:pt x="7721" y="59"/>
                    <a:pt x="7630" y="59"/>
                  </a:cubicBezTo>
                  <a:cubicBezTo>
                    <a:pt x="6958" y="17"/>
                    <a:pt x="6083" y="0"/>
                    <a:pt x="5146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9" name="Google Shape;1329;p52"/>
            <p:cNvSpPr/>
            <p:nvPr/>
          </p:nvSpPr>
          <p:spPr>
            <a:xfrm>
              <a:off x="7114753" y="2628139"/>
              <a:ext cx="415115" cy="17579"/>
            </a:xfrm>
            <a:custGeom>
              <a:avLst/>
              <a:gdLst/>
              <a:ahLst/>
              <a:cxnLst/>
              <a:rect l="l" t="t" r="r" b="b"/>
              <a:pathLst>
                <a:path w="7722" h="327" extrusionOk="0">
                  <a:moveTo>
                    <a:pt x="4830" y="0"/>
                  </a:moveTo>
                  <a:cubicBezTo>
                    <a:pt x="3132" y="0"/>
                    <a:pt x="1275" y="52"/>
                    <a:pt x="92" y="127"/>
                  </a:cubicBezTo>
                  <a:cubicBezTo>
                    <a:pt x="1" y="127"/>
                    <a:pt x="1" y="249"/>
                    <a:pt x="92" y="249"/>
                  </a:cubicBezTo>
                  <a:cubicBezTo>
                    <a:pt x="931" y="302"/>
                    <a:pt x="2110" y="326"/>
                    <a:pt x="3330" y="326"/>
                  </a:cubicBezTo>
                  <a:cubicBezTo>
                    <a:pt x="4893" y="326"/>
                    <a:pt x="6524" y="287"/>
                    <a:pt x="7600" y="218"/>
                  </a:cubicBezTo>
                  <a:cubicBezTo>
                    <a:pt x="7721" y="188"/>
                    <a:pt x="7691" y="66"/>
                    <a:pt x="7600" y="66"/>
                  </a:cubicBezTo>
                  <a:cubicBezTo>
                    <a:pt x="6868" y="20"/>
                    <a:pt x="5880" y="0"/>
                    <a:pt x="4830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0" name="Google Shape;1330;p52"/>
            <p:cNvSpPr/>
            <p:nvPr/>
          </p:nvSpPr>
          <p:spPr>
            <a:xfrm>
              <a:off x="6162098" y="2700337"/>
              <a:ext cx="822974" cy="310503"/>
            </a:xfrm>
            <a:custGeom>
              <a:avLst/>
              <a:gdLst/>
              <a:ahLst/>
              <a:cxnLst/>
              <a:rect l="l" t="t" r="r" b="b"/>
              <a:pathLst>
                <a:path w="15309" h="5776" extrusionOk="0">
                  <a:moveTo>
                    <a:pt x="4864" y="0"/>
                  </a:moveTo>
                  <a:cubicBezTo>
                    <a:pt x="4104" y="1672"/>
                    <a:pt x="1" y="4377"/>
                    <a:pt x="1" y="4377"/>
                  </a:cubicBezTo>
                  <a:lnTo>
                    <a:pt x="9576" y="5775"/>
                  </a:lnTo>
                  <a:cubicBezTo>
                    <a:pt x="10062" y="5410"/>
                    <a:pt x="14257" y="3647"/>
                    <a:pt x="14895" y="2219"/>
                  </a:cubicBezTo>
                  <a:cubicBezTo>
                    <a:pt x="15309" y="1273"/>
                    <a:pt x="14265" y="1106"/>
                    <a:pt x="13480" y="1106"/>
                  </a:cubicBezTo>
                  <a:cubicBezTo>
                    <a:pt x="13055" y="1106"/>
                    <a:pt x="12706" y="1155"/>
                    <a:pt x="12706" y="1155"/>
                  </a:cubicBezTo>
                  <a:lnTo>
                    <a:pt x="4864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1" name="Google Shape;1331;p52"/>
            <p:cNvSpPr/>
            <p:nvPr/>
          </p:nvSpPr>
          <p:spPr>
            <a:xfrm>
              <a:off x="6209513" y="2698670"/>
              <a:ext cx="743520" cy="272927"/>
            </a:xfrm>
            <a:custGeom>
              <a:avLst/>
              <a:gdLst/>
              <a:ahLst/>
              <a:cxnLst/>
              <a:rect l="l" t="t" r="r" b="b"/>
              <a:pathLst>
                <a:path w="13831" h="5077" extrusionOk="0">
                  <a:moveTo>
                    <a:pt x="3982" y="1"/>
                  </a:moveTo>
                  <a:lnTo>
                    <a:pt x="0" y="3709"/>
                  </a:lnTo>
                  <a:lnTo>
                    <a:pt x="9271" y="5077"/>
                  </a:lnTo>
                  <a:cubicBezTo>
                    <a:pt x="11490" y="4560"/>
                    <a:pt x="13830" y="2189"/>
                    <a:pt x="13830" y="2189"/>
                  </a:cubicBezTo>
                  <a:lnTo>
                    <a:pt x="11824" y="1642"/>
                  </a:lnTo>
                  <a:lnTo>
                    <a:pt x="3982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2" name="Google Shape;1332;p52"/>
            <p:cNvSpPr/>
            <p:nvPr/>
          </p:nvSpPr>
          <p:spPr>
            <a:xfrm>
              <a:off x="6201342" y="2672543"/>
              <a:ext cx="743520" cy="272927"/>
            </a:xfrm>
            <a:custGeom>
              <a:avLst/>
              <a:gdLst/>
              <a:ahLst/>
              <a:cxnLst/>
              <a:rect l="l" t="t" r="r" b="b"/>
              <a:pathLst>
                <a:path w="13831" h="5077" extrusionOk="0">
                  <a:moveTo>
                    <a:pt x="4013" y="0"/>
                  </a:moveTo>
                  <a:lnTo>
                    <a:pt x="0" y="3678"/>
                  </a:lnTo>
                  <a:lnTo>
                    <a:pt x="9271" y="5076"/>
                  </a:lnTo>
                  <a:cubicBezTo>
                    <a:pt x="11490" y="4560"/>
                    <a:pt x="13831" y="2158"/>
                    <a:pt x="13831" y="2158"/>
                  </a:cubicBezTo>
                  <a:lnTo>
                    <a:pt x="11824" y="1642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3" name="Google Shape;1333;p52"/>
            <p:cNvSpPr/>
            <p:nvPr/>
          </p:nvSpPr>
          <p:spPr>
            <a:xfrm>
              <a:off x="6165377" y="2651094"/>
              <a:ext cx="803997" cy="273142"/>
            </a:xfrm>
            <a:custGeom>
              <a:avLst/>
              <a:gdLst/>
              <a:ahLst/>
              <a:cxnLst/>
              <a:rect l="l" t="t" r="r" b="b"/>
              <a:pathLst>
                <a:path w="14956" h="5081" extrusionOk="0">
                  <a:moveTo>
                    <a:pt x="6080" y="1"/>
                  </a:moveTo>
                  <a:cubicBezTo>
                    <a:pt x="5717" y="1"/>
                    <a:pt x="5440" y="29"/>
                    <a:pt x="5290" y="95"/>
                  </a:cubicBezTo>
                  <a:cubicBezTo>
                    <a:pt x="4135" y="582"/>
                    <a:pt x="1" y="3652"/>
                    <a:pt x="1" y="3652"/>
                  </a:cubicBezTo>
                  <a:lnTo>
                    <a:pt x="9697" y="5080"/>
                  </a:lnTo>
                  <a:cubicBezTo>
                    <a:pt x="10123" y="4807"/>
                    <a:pt x="14074" y="3013"/>
                    <a:pt x="14500" y="2041"/>
                  </a:cubicBezTo>
                  <a:cubicBezTo>
                    <a:pt x="14955" y="1098"/>
                    <a:pt x="13314" y="977"/>
                    <a:pt x="13314" y="977"/>
                  </a:cubicBezTo>
                  <a:cubicBezTo>
                    <a:pt x="13314" y="977"/>
                    <a:pt x="8211" y="1"/>
                    <a:pt x="6080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4" name="Google Shape;1334;p52"/>
            <p:cNvSpPr/>
            <p:nvPr/>
          </p:nvSpPr>
          <p:spPr>
            <a:xfrm>
              <a:off x="6135971" y="2847366"/>
              <a:ext cx="576872" cy="163477"/>
            </a:xfrm>
            <a:custGeom>
              <a:avLst/>
              <a:gdLst/>
              <a:ahLst/>
              <a:cxnLst/>
              <a:rect l="l" t="t" r="r" b="b"/>
              <a:pathLst>
                <a:path w="10731" h="3041" extrusionOk="0">
                  <a:moveTo>
                    <a:pt x="548" y="1"/>
                  </a:moveTo>
                  <a:cubicBezTo>
                    <a:pt x="1" y="1308"/>
                    <a:pt x="487" y="1642"/>
                    <a:pt x="487" y="1642"/>
                  </a:cubicBezTo>
                  <a:lnTo>
                    <a:pt x="10062" y="3040"/>
                  </a:lnTo>
                  <a:cubicBezTo>
                    <a:pt x="10730" y="2584"/>
                    <a:pt x="10244" y="1429"/>
                    <a:pt x="10244" y="1429"/>
                  </a:cubicBezTo>
                  <a:lnTo>
                    <a:pt x="548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5" name="Google Shape;1335;p52"/>
            <p:cNvSpPr/>
            <p:nvPr/>
          </p:nvSpPr>
          <p:spPr>
            <a:xfrm>
              <a:off x="6577168" y="2644750"/>
              <a:ext cx="305611" cy="382431"/>
            </a:xfrm>
            <a:custGeom>
              <a:avLst/>
              <a:gdLst/>
              <a:ahLst/>
              <a:cxnLst/>
              <a:rect l="l" t="t" r="r" b="b"/>
              <a:pathLst>
                <a:path w="5685" h="7114" extrusionOk="0">
                  <a:moveTo>
                    <a:pt x="1429" y="1"/>
                  </a:moveTo>
                  <a:lnTo>
                    <a:pt x="0" y="730"/>
                  </a:lnTo>
                  <a:lnTo>
                    <a:pt x="4256" y="7113"/>
                  </a:lnTo>
                  <a:lnTo>
                    <a:pt x="5684" y="6384"/>
                  </a:lnTo>
                  <a:lnTo>
                    <a:pt x="5654" y="6353"/>
                  </a:lnTo>
                  <a:lnTo>
                    <a:pt x="5472" y="6444"/>
                  </a:lnTo>
                  <a:cubicBezTo>
                    <a:pt x="5472" y="6444"/>
                    <a:pt x="5441" y="6444"/>
                    <a:pt x="5441" y="6414"/>
                  </a:cubicBezTo>
                  <a:lnTo>
                    <a:pt x="5654" y="6323"/>
                  </a:lnTo>
                  <a:lnTo>
                    <a:pt x="5563" y="6201"/>
                  </a:lnTo>
                  <a:lnTo>
                    <a:pt x="5381" y="6292"/>
                  </a:lnTo>
                  <a:lnTo>
                    <a:pt x="5350" y="6292"/>
                  </a:lnTo>
                  <a:cubicBezTo>
                    <a:pt x="5350" y="6262"/>
                    <a:pt x="5350" y="6262"/>
                    <a:pt x="5350" y="6262"/>
                  </a:cubicBezTo>
                  <a:lnTo>
                    <a:pt x="5532" y="6171"/>
                  </a:lnTo>
                  <a:lnTo>
                    <a:pt x="5472" y="6049"/>
                  </a:lnTo>
                  <a:lnTo>
                    <a:pt x="5289" y="6140"/>
                  </a:lnTo>
                  <a:lnTo>
                    <a:pt x="5259" y="6140"/>
                  </a:lnTo>
                  <a:cubicBezTo>
                    <a:pt x="5229" y="6110"/>
                    <a:pt x="5259" y="6110"/>
                    <a:pt x="5259" y="6110"/>
                  </a:cubicBezTo>
                  <a:lnTo>
                    <a:pt x="5441" y="6019"/>
                  </a:lnTo>
                  <a:lnTo>
                    <a:pt x="5381" y="5928"/>
                  </a:lnTo>
                  <a:lnTo>
                    <a:pt x="5107" y="6049"/>
                  </a:lnTo>
                  <a:cubicBezTo>
                    <a:pt x="5077" y="6049"/>
                    <a:pt x="5046" y="6049"/>
                    <a:pt x="5016" y="6019"/>
                  </a:cubicBezTo>
                  <a:cubicBezTo>
                    <a:pt x="5016" y="6019"/>
                    <a:pt x="5016" y="5989"/>
                    <a:pt x="5046" y="5958"/>
                  </a:cubicBezTo>
                  <a:lnTo>
                    <a:pt x="5320" y="5837"/>
                  </a:lnTo>
                  <a:lnTo>
                    <a:pt x="5259" y="5715"/>
                  </a:lnTo>
                  <a:lnTo>
                    <a:pt x="5046" y="5806"/>
                  </a:lnTo>
                  <a:lnTo>
                    <a:pt x="5016" y="5806"/>
                  </a:lnTo>
                  <a:cubicBezTo>
                    <a:pt x="5016" y="5776"/>
                    <a:pt x="5016" y="5776"/>
                    <a:pt x="5046" y="5776"/>
                  </a:cubicBezTo>
                  <a:lnTo>
                    <a:pt x="5229" y="5685"/>
                  </a:lnTo>
                  <a:lnTo>
                    <a:pt x="5168" y="5593"/>
                  </a:lnTo>
                  <a:lnTo>
                    <a:pt x="4985" y="5685"/>
                  </a:lnTo>
                  <a:cubicBezTo>
                    <a:pt x="4955" y="5685"/>
                    <a:pt x="4955" y="5685"/>
                    <a:pt x="4955" y="5654"/>
                  </a:cubicBezTo>
                  <a:lnTo>
                    <a:pt x="5137" y="5563"/>
                  </a:lnTo>
                  <a:lnTo>
                    <a:pt x="5077" y="5441"/>
                  </a:lnTo>
                  <a:lnTo>
                    <a:pt x="4894" y="5533"/>
                  </a:lnTo>
                  <a:lnTo>
                    <a:pt x="4864" y="5533"/>
                  </a:lnTo>
                  <a:cubicBezTo>
                    <a:pt x="4833" y="5533"/>
                    <a:pt x="4833" y="5502"/>
                    <a:pt x="4864" y="5502"/>
                  </a:cubicBezTo>
                  <a:lnTo>
                    <a:pt x="5046" y="5411"/>
                  </a:lnTo>
                  <a:lnTo>
                    <a:pt x="4955" y="5289"/>
                  </a:lnTo>
                  <a:lnTo>
                    <a:pt x="4773" y="5381"/>
                  </a:lnTo>
                  <a:lnTo>
                    <a:pt x="4742" y="5381"/>
                  </a:lnTo>
                  <a:cubicBezTo>
                    <a:pt x="4742" y="5381"/>
                    <a:pt x="4742" y="5350"/>
                    <a:pt x="4773" y="5350"/>
                  </a:cubicBezTo>
                  <a:lnTo>
                    <a:pt x="4955" y="5259"/>
                  </a:lnTo>
                  <a:lnTo>
                    <a:pt x="4864" y="5168"/>
                  </a:lnTo>
                  <a:lnTo>
                    <a:pt x="4681" y="5229"/>
                  </a:lnTo>
                  <a:cubicBezTo>
                    <a:pt x="4681" y="5239"/>
                    <a:pt x="4678" y="5242"/>
                    <a:pt x="4674" y="5242"/>
                  </a:cubicBezTo>
                  <a:cubicBezTo>
                    <a:pt x="4665" y="5242"/>
                    <a:pt x="4651" y="5229"/>
                    <a:pt x="4651" y="5229"/>
                  </a:cubicBezTo>
                  <a:cubicBezTo>
                    <a:pt x="4651" y="5229"/>
                    <a:pt x="4651" y="5198"/>
                    <a:pt x="4651" y="5198"/>
                  </a:cubicBezTo>
                  <a:lnTo>
                    <a:pt x="4833" y="5137"/>
                  </a:lnTo>
                  <a:lnTo>
                    <a:pt x="4773" y="5016"/>
                  </a:lnTo>
                  <a:lnTo>
                    <a:pt x="4499" y="5137"/>
                  </a:lnTo>
                  <a:cubicBezTo>
                    <a:pt x="4484" y="5153"/>
                    <a:pt x="4469" y="5160"/>
                    <a:pt x="4453" y="5160"/>
                  </a:cubicBezTo>
                  <a:cubicBezTo>
                    <a:pt x="4438" y="5160"/>
                    <a:pt x="4423" y="5153"/>
                    <a:pt x="4408" y="5137"/>
                  </a:cubicBezTo>
                  <a:cubicBezTo>
                    <a:pt x="4408" y="5107"/>
                    <a:pt x="4408" y="5077"/>
                    <a:pt x="4438" y="5077"/>
                  </a:cubicBezTo>
                  <a:lnTo>
                    <a:pt x="4712" y="4955"/>
                  </a:lnTo>
                  <a:lnTo>
                    <a:pt x="4651" y="4833"/>
                  </a:lnTo>
                  <a:lnTo>
                    <a:pt x="4469" y="4925"/>
                  </a:lnTo>
                  <a:cubicBezTo>
                    <a:pt x="4438" y="4925"/>
                    <a:pt x="4438" y="4925"/>
                    <a:pt x="4438" y="4894"/>
                  </a:cubicBezTo>
                  <a:lnTo>
                    <a:pt x="4621" y="4803"/>
                  </a:lnTo>
                  <a:lnTo>
                    <a:pt x="4560" y="4712"/>
                  </a:lnTo>
                  <a:lnTo>
                    <a:pt x="4377" y="4773"/>
                  </a:lnTo>
                  <a:cubicBezTo>
                    <a:pt x="4367" y="4783"/>
                    <a:pt x="4361" y="4786"/>
                    <a:pt x="4356" y="4786"/>
                  </a:cubicBezTo>
                  <a:cubicBezTo>
                    <a:pt x="4347" y="4786"/>
                    <a:pt x="4347" y="4773"/>
                    <a:pt x="4347" y="4773"/>
                  </a:cubicBezTo>
                  <a:cubicBezTo>
                    <a:pt x="4347" y="4773"/>
                    <a:pt x="4347" y="4742"/>
                    <a:pt x="4347" y="4742"/>
                  </a:cubicBezTo>
                  <a:lnTo>
                    <a:pt x="4529" y="4651"/>
                  </a:lnTo>
                  <a:lnTo>
                    <a:pt x="4469" y="4560"/>
                  </a:lnTo>
                  <a:lnTo>
                    <a:pt x="4286" y="4651"/>
                  </a:lnTo>
                  <a:lnTo>
                    <a:pt x="4256" y="4651"/>
                  </a:lnTo>
                  <a:cubicBezTo>
                    <a:pt x="4256" y="4621"/>
                    <a:pt x="4256" y="4621"/>
                    <a:pt x="4256" y="4621"/>
                  </a:cubicBezTo>
                  <a:lnTo>
                    <a:pt x="4438" y="4530"/>
                  </a:lnTo>
                  <a:lnTo>
                    <a:pt x="4377" y="4408"/>
                  </a:lnTo>
                  <a:lnTo>
                    <a:pt x="4195" y="4499"/>
                  </a:lnTo>
                  <a:lnTo>
                    <a:pt x="4165" y="4499"/>
                  </a:lnTo>
                  <a:cubicBezTo>
                    <a:pt x="4134" y="4469"/>
                    <a:pt x="4134" y="4469"/>
                    <a:pt x="4165" y="4469"/>
                  </a:cubicBezTo>
                  <a:lnTo>
                    <a:pt x="4347" y="4378"/>
                  </a:lnTo>
                  <a:lnTo>
                    <a:pt x="4256" y="4256"/>
                  </a:lnTo>
                  <a:lnTo>
                    <a:pt x="4074" y="4347"/>
                  </a:lnTo>
                  <a:lnTo>
                    <a:pt x="4043" y="4347"/>
                  </a:lnTo>
                  <a:cubicBezTo>
                    <a:pt x="4043" y="4347"/>
                    <a:pt x="4043" y="4317"/>
                    <a:pt x="4074" y="4317"/>
                  </a:cubicBezTo>
                  <a:lnTo>
                    <a:pt x="4256" y="4226"/>
                  </a:lnTo>
                  <a:lnTo>
                    <a:pt x="4165" y="4134"/>
                  </a:lnTo>
                  <a:lnTo>
                    <a:pt x="3891" y="4256"/>
                  </a:lnTo>
                  <a:cubicBezTo>
                    <a:pt x="3861" y="4256"/>
                    <a:pt x="3830" y="4256"/>
                    <a:pt x="3830" y="4226"/>
                  </a:cubicBezTo>
                  <a:cubicBezTo>
                    <a:pt x="3800" y="4226"/>
                    <a:pt x="3830" y="4195"/>
                    <a:pt x="3830" y="4165"/>
                  </a:cubicBezTo>
                  <a:lnTo>
                    <a:pt x="4134" y="4043"/>
                  </a:lnTo>
                  <a:lnTo>
                    <a:pt x="4043" y="3922"/>
                  </a:lnTo>
                  <a:lnTo>
                    <a:pt x="3861" y="4013"/>
                  </a:lnTo>
                  <a:lnTo>
                    <a:pt x="3830" y="4013"/>
                  </a:lnTo>
                  <a:cubicBezTo>
                    <a:pt x="3830" y="4013"/>
                    <a:pt x="3830" y="3982"/>
                    <a:pt x="3830" y="3982"/>
                  </a:cubicBezTo>
                  <a:lnTo>
                    <a:pt x="4013" y="3891"/>
                  </a:lnTo>
                  <a:lnTo>
                    <a:pt x="3952" y="3800"/>
                  </a:lnTo>
                  <a:lnTo>
                    <a:pt x="3770" y="3891"/>
                  </a:lnTo>
                  <a:lnTo>
                    <a:pt x="3739" y="3891"/>
                  </a:lnTo>
                  <a:cubicBezTo>
                    <a:pt x="3739" y="3861"/>
                    <a:pt x="3739" y="3861"/>
                    <a:pt x="3739" y="3861"/>
                  </a:cubicBezTo>
                  <a:lnTo>
                    <a:pt x="3952" y="3770"/>
                  </a:lnTo>
                  <a:lnTo>
                    <a:pt x="3861" y="3678"/>
                  </a:lnTo>
                  <a:lnTo>
                    <a:pt x="3678" y="3739"/>
                  </a:lnTo>
                  <a:cubicBezTo>
                    <a:pt x="3678" y="3749"/>
                    <a:pt x="3675" y="3753"/>
                    <a:pt x="3670" y="3753"/>
                  </a:cubicBezTo>
                  <a:cubicBezTo>
                    <a:pt x="3661" y="3753"/>
                    <a:pt x="3648" y="3739"/>
                    <a:pt x="3648" y="3739"/>
                  </a:cubicBezTo>
                  <a:cubicBezTo>
                    <a:pt x="3648" y="3739"/>
                    <a:pt x="3648" y="3709"/>
                    <a:pt x="3648" y="3709"/>
                  </a:cubicBezTo>
                  <a:lnTo>
                    <a:pt x="3861" y="3618"/>
                  </a:lnTo>
                  <a:lnTo>
                    <a:pt x="3770" y="3526"/>
                  </a:lnTo>
                  <a:lnTo>
                    <a:pt x="3587" y="3618"/>
                  </a:lnTo>
                  <a:cubicBezTo>
                    <a:pt x="3587" y="3618"/>
                    <a:pt x="3557" y="3618"/>
                    <a:pt x="3557" y="3587"/>
                  </a:cubicBezTo>
                  <a:cubicBezTo>
                    <a:pt x="3557" y="3587"/>
                    <a:pt x="3557" y="3587"/>
                    <a:pt x="3557" y="3557"/>
                  </a:cubicBezTo>
                  <a:lnTo>
                    <a:pt x="3739" y="3496"/>
                  </a:lnTo>
                  <a:lnTo>
                    <a:pt x="3678" y="3374"/>
                  </a:lnTo>
                  <a:lnTo>
                    <a:pt x="3496" y="3466"/>
                  </a:lnTo>
                  <a:lnTo>
                    <a:pt x="3466" y="3466"/>
                  </a:lnTo>
                  <a:cubicBezTo>
                    <a:pt x="3435" y="3435"/>
                    <a:pt x="3466" y="3435"/>
                    <a:pt x="3466" y="3435"/>
                  </a:cubicBezTo>
                  <a:lnTo>
                    <a:pt x="3648" y="3344"/>
                  </a:lnTo>
                  <a:lnTo>
                    <a:pt x="3587" y="3223"/>
                  </a:lnTo>
                  <a:lnTo>
                    <a:pt x="3314" y="3374"/>
                  </a:lnTo>
                  <a:cubicBezTo>
                    <a:pt x="3283" y="3374"/>
                    <a:pt x="3253" y="3374"/>
                    <a:pt x="3222" y="3344"/>
                  </a:cubicBezTo>
                  <a:cubicBezTo>
                    <a:pt x="3222" y="3314"/>
                    <a:pt x="3222" y="3314"/>
                    <a:pt x="3253" y="3283"/>
                  </a:cubicBezTo>
                  <a:lnTo>
                    <a:pt x="3526" y="3162"/>
                  </a:lnTo>
                  <a:lnTo>
                    <a:pt x="3466" y="3040"/>
                  </a:lnTo>
                  <a:lnTo>
                    <a:pt x="3253" y="3131"/>
                  </a:lnTo>
                  <a:lnTo>
                    <a:pt x="3222" y="3131"/>
                  </a:lnTo>
                  <a:cubicBezTo>
                    <a:pt x="3222" y="3131"/>
                    <a:pt x="3222" y="3101"/>
                    <a:pt x="3253" y="3101"/>
                  </a:cubicBezTo>
                  <a:lnTo>
                    <a:pt x="3435" y="3010"/>
                  </a:lnTo>
                  <a:lnTo>
                    <a:pt x="3374" y="2919"/>
                  </a:lnTo>
                  <a:lnTo>
                    <a:pt x="3192" y="3010"/>
                  </a:lnTo>
                  <a:lnTo>
                    <a:pt x="3162" y="3010"/>
                  </a:lnTo>
                  <a:cubicBezTo>
                    <a:pt x="3131" y="2979"/>
                    <a:pt x="3131" y="2979"/>
                    <a:pt x="3162" y="2979"/>
                  </a:cubicBezTo>
                  <a:lnTo>
                    <a:pt x="3344" y="2888"/>
                  </a:lnTo>
                  <a:lnTo>
                    <a:pt x="3283" y="2767"/>
                  </a:lnTo>
                  <a:lnTo>
                    <a:pt x="3101" y="2858"/>
                  </a:lnTo>
                  <a:lnTo>
                    <a:pt x="3070" y="2858"/>
                  </a:lnTo>
                  <a:cubicBezTo>
                    <a:pt x="3040" y="2858"/>
                    <a:pt x="3040" y="2827"/>
                    <a:pt x="3070" y="2827"/>
                  </a:cubicBezTo>
                  <a:lnTo>
                    <a:pt x="3253" y="2736"/>
                  </a:lnTo>
                  <a:lnTo>
                    <a:pt x="3162" y="2645"/>
                  </a:lnTo>
                  <a:lnTo>
                    <a:pt x="2979" y="2706"/>
                  </a:lnTo>
                  <a:cubicBezTo>
                    <a:pt x="2979" y="2716"/>
                    <a:pt x="2979" y="2719"/>
                    <a:pt x="2978" y="2719"/>
                  </a:cubicBezTo>
                  <a:cubicBezTo>
                    <a:pt x="2976" y="2719"/>
                    <a:pt x="2969" y="2706"/>
                    <a:pt x="2949" y="2706"/>
                  </a:cubicBezTo>
                  <a:cubicBezTo>
                    <a:pt x="2949" y="2706"/>
                    <a:pt x="2949" y="2675"/>
                    <a:pt x="2979" y="2675"/>
                  </a:cubicBezTo>
                  <a:lnTo>
                    <a:pt x="3162" y="2584"/>
                  </a:lnTo>
                  <a:lnTo>
                    <a:pt x="3070" y="2493"/>
                  </a:lnTo>
                  <a:lnTo>
                    <a:pt x="2888" y="2554"/>
                  </a:lnTo>
                  <a:cubicBezTo>
                    <a:pt x="2888" y="2564"/>
                    <a:pt x="2885" y="2567"/>
                    <a:pt x="2880" y="2567"/>
                  </a:cubicBezTo>
                  <a:cubicBezTo>
                    <a:pt x="2871" y="2567"/>
                    <a:pt x="2858" y="2554"/>
                    <a:pt x="2858" y="2554"/>
                  </a:cubicBezTo>
                  <a:cubicBezTo>
                    <a:pt x="2858" y="2554"/>
                    <a:pt x="2858" y="2523"/>
                    <a:pt x="2858" y="2523"/>
                  </a:cubicBezTo>
                  <a:lnTo>
                    <a:pt x="3040" y="2432"/>
                  </a:lnTo>
                  <a:lnTo>
                    <a:pt x="2979" y="2341"/>
                  </a:lnTo>
                  <a:lnTo>
                    <a:pt x="2706" y="2463"/>
                  </a:lnTo>
                  <a:cubicBezTo>
                    <a:pt x="2696" y="2473"/>
                    <a:pt x="2685" y="2476"/>
                    <a:pt x="2676" y="2476"/>
                  </a:cubicBezTo>
                  <a:cubicBezTo>
                    <a:pt x="2658" y="2476"/>
                    <a:pt x="2645" y="2463"/>
                    <a:pt x="2645" y="2463"/>
                  </a:cubicBezTo>
                  <a:cubicBezTo>
                    <a:pt x="2615" y="2432"/>
                    <a:pt x="2615" y="2402"/>
                    <a:pt x="2645" y="2402"/>
                  </a:cubicBezTo>
                  <a:lnTo>
                    <a:pt x="2918" y="2250"/>
                  </a:lnTo>
                  <a:lnTo>
                    <a:pt x="2858" y="2159"/>
                  </a:lnTo>
                  <a:lnTo>
                    <a:pt x="2675" y="2250"/>
                  </a:lnTo>
                  <a:cubicBezTo>
                    <a:pt x="2645" y="2250"/>
                    <a:pt x="2645" y="2250"/>
                    <a:pt x="2645" y="2219"/>
                  </a:cubicBezTo>
                  <a:cubicBezTo>
                    <a:pt x="2645" y="2219"/>
                    <a:pt x="2645" y="2219"/>
                    <a:pt x="2645" y="2189"/>
                  </a:cubicBezTo>
                  <a:lnTo>
                    <a:pt x="2827" y="2128"/>
                  </a:lnTo>
                  <a:lnTo>
                    <a:pt x="2766" y="2007"/>
                  </a:lnTo>
                  <a:lnTo>
                    <a:pt x="2584" y="2098"/>
                  </a:lnTo>
                  <a:lnTo>
                    <a:pt x="2554" y="2098"/>
                  </a:lnTo>
                  <a:cubicBezTo>
                    <a:pt x="2554" y="2098"/>
                    <a:pt x="2554" y="2067"/>
                    <a:pt x="2554" y="2067"/>
                  </a:cubicBezTo>
                  <a:lnTo>
                    <a:pt x="2736" y="1976"/>
                  </a:lnTo>
                  <a:lnTo>
                    <a:pt x="2675" y="1885"/>
                  </a:lnTo>
                  <a:lnTo>
                    <a:pt x="2493" y="1976"/>
                  </a:lnTo>
                  <a:lnTo>
                    <a:pt x="2463" y="1976"/>
                  </a:lnTo>
                  <a:cubicBezTo>
                    <a:pt x="2463" y="1946"/>
                    <a:pt x="2463" y="1946"/>
                    <a:pt x="2463" y="1946"/>
                  </a:cubicBezTo>
                  <a:lnTo>
                    <a:pt x="2645" y="1855"/>
                  </a:lnTo>
                  <a:lnTo>
                    <a:pt x="2584" y="1733"/>
                  </a:lnTo>
                  <a:lnTo>
                    <a:pt x="2402" y="1824"/>
                  </a:lnTo>
                  <a:lnTo>
                    <a:pt x="2371" y="1824"/>
                  </a:lnTo>
                  <a:cubicBezTo>
                    <a:pt x="2371" y="1794"/>
                    <a:pt x="2371" y="1794"/>
                    <a:pt x="2371" y="1794"/>
                  </a:cubicBezTo>
                  <a:lnTo>
                    <a:pt x="2554" y="1703"/>
                  </a:lnTo>
                  <a:lnTo>
                    <a:pt x="2493" y="1581"/>
                  </a:lnTo>
                  <a:lnTo>
                    <a:pt x="2311" y="1672"/>
                  </a:lnTo>
                  <a:lnTo>
                    <a:pt x="2280" y="1672"/>
                  </a:lnTo>
                  <a:cubicBezTo>
                    <a:pt x="2250" y="1642"/>
                    <a:pt x="2250" y="1642"/>
                    <a:pt x="2280" y="1642"/>
                  </a:cubicBezTo>
                  <a:lnTo>
                    <a:pt x="2463" y="1551"/>
                  </a:lnTo>
                  <a:lnTo>
                    <a:pt x="2402" y="1429"/>
                  </a:lnTo>
                  <a:lnTo>
                    <a:pt x="2098" y="1581"/>
                  </a:lnTo>
                  <a:cubicBezTo>
                    <a:pt x="2067" y="1581"/>
                    <a:pt x="2037" y="1581"/>
                    <a:pt x="2037" y="1551"/>
                  </a:cubicBezTo>
                  <a:cubicBezTo>
                    <a:pt x="2007" y="1520"/>
                    <a:pt x="2037" y="1490"/>
                    <a:pt x="2067" y="1490"/>
                  </a:cubicBezTo>
                  <a:lnTo>
                    <a:pt x="2341" y="1368"/>
                  </a:lnTo>
                  <a:lnTo>
                    <a:pt x="2250" y="1247"/>
                  </a:lnTo>
                  <a:lnTo>
                    <a:pt x="2067" y="1338"/>
                  </a:lnTo>
                  <a:lnTo>
                    <a:pt x="2037" y="1338"/>
                  </a:lnTo>
                  <a:cubicBezTo>
                    <a:pt x="2037" y="1308"/>
                    <a:pt x="2037" y="1308"/>
                    <a:pt x="2037" y="1308"/>
                  </a:cubicBezTo>
                  <a:lnTo>
                    <a:pt x="2250" y="1216"/>
                  </a:lnTo>
                  <a:lnTo>
                    <a:pt x="2159" y="1125"/>
                  </a:lnTo>
                  <a:lnTo>
                    <a:pt x="1976" y="1216"/>
                  </a:lnTo>
                  <a:cubicBezTo>
                    <a:pt x="1976" y="1216"/>
                    <a:pt x="1976" y="1216"/>
                    <a:pt x="1946" y="1186"/>
                  </a:cubicBezTo>
                  <a:lnTo>
                    <a:pt x="1976" y="1186"/>
                  </a:lnTo>
                  <a:lnTo>
                    <a:pt x="2159" y="1095"/>
                  </a:lnTo>
                  <a:lnTo>
                    <a:pt x="2067" y="973"/>
                  </a:lnTo>
                  <a:lnTo>
                    <a:pt x="1885" y="1064"/>
                  </a:lnTo>
                  <a:lnTo>
                    <a:pt x="1855" y="1064"/>
                  </a:lnTo>
                  <a:cubicBezTo>
                    <a:pt x="1855" y="1064"/>
                    <a:pt x="1855" y="1034"/>
                    <a:pt x="1885" y="1034"/>
                  </a:cubicBezTo>
                  <a:lnTo>
                    <a:pt x="2067" y="973"/>
                  </a:lnTo>
                  <a:lnTo>
                    <a:pt x="1976" y="852"/>
                  </a:lnTo>
                  <a:lnTo>
                    <a:pt x="1794" y="943"/>
                  </a:lnTo>
                  <a:cubicBezTo>
                    <a:pt x="1794" y="943"/>
                    <a:pt x="1794" y="943"/>
                    <a:pt x="1763" y="912"/>
                  </a:cubicBezTo>
                  <a:lnTo>
                    <a:pt x="1794" y="912"/>
                  </a:lnTo>
                  <a:lnTo>
                    <a:pt x="1976" y="821"/>
                  </a:lnTo>
                  <a:lnTo>
                    <a:pt x="1885" y="700"/>
                  </a:lnTo>
                  <a:lnTo>
                    <a:pt x="1703" y="791"/>
                  </a:lnTo>
                  <a:cubicBezTo>
                    <a:pt x="1703" y="791"/>
                    <a:pt x="1672" y="791"/>
                    <a:pt x="1672" y="760"/>
                  </a:cubicBezTo>
                  <a:lnTo>
                    <a:pt x="1855" y="669"/>
                  </a:lnTo>
                  <a:lnTo>
                    <a:pt x="1794" y="548"/>
                  </a:lnTo>
                  <a:lnTo>
                    <a:pt x="1520" y="669"/>
                  </a:lnTo>
                  <a:cubicBezTo>
                    <a:pt x="1505" y="684"/>
                    <a:pt x="1490" y="692"/>
                    <a:pt x="1475" y="692"/>
                  </a:cubicBezTo>
                  <a:cubicBezTo>
                    <a:pt x="1459" y="692"/>
                    <a:pt x="1444" y="684"/>
                    <a:pt x="1429" y="669"/>
                  </a:cubicBezTo>
                  <a:cubicBezTo>
                    <a:pt x="1429" y="639"/>
                    <a:pt x="1429" y="608"/>
                    <a:pt x="1459" y="608"/>
                  </a:cubicBezTo>
                  <a:lnTo>
                    <a:pt x="1733" y="487"/>
                  </a:lnTo>
                  <a:lnTo>
                    <a:pt x="1672" y="396"/>
                  </a:lnTo>
                  <a:lnTo>
                    <a:pt x="1490" y="487"/>
                  </a:lnTo>
                  <a:cubicBezTo>
                    <a:pt x="1490" y="487"/>
                    <a:pt x="1490" y="487"/>
                    <a:pt x="1459" y="457"/>
                  </a:cubicBezTo>
                  <a:lnTo>
                    <a:pt x="1490" y="457"/>
                  </a:lnTo>
                  <a:lnTo>
                    <a:pt x="1672" y="365"/>
                  </a:lnTo>
                  <a:lnTo>
                    <a:pt x="1611" y="274"/>
                  </a:lnTo>
                  <a:lnTo>
                    <a:pt x="1399" y="335"/>
                  </a:lnTo>
                  <a:cubicBezTo>
                    <a:pt x="1399" y="345"/>
                    <a:pt x="1399" y="348"/>
                    <a:pt x="1398" y="348"/>
                  </a:cubicBezTo>
                  <a:cubicBezTo>
                    <a:pt x="1395" y="348"/>
                    <a:pt x="1389" y="335"/>
                    <a:pt x="1368" y="335"/>
                  </a:cubicBezTo>
                  <a:cubicBezTo>
                    <a:pt x="1368" y="335"/>
                    <a:pt x="1368" y="305"/>
                    <a:pt x="1399" y="305"/>
                  </a:cubicBezTo>
                  <a:lnTo>
                    <a:pt x="1581" y="213"/>
                  </a:lnTo>
                  <a:lnTo>
                    <a:pt x="1520" y="122"/>
                  </a:lnTo>
                  <a:lnTo>
                    <a:pt x="1307" y="213"/>
                  </a:lnTo>
                  <a:lnTo>
                    <a:pt x="1277" y="213"/>
                  </a:lnTo>
                  <a:cubicBezTo>
                    <a:pt x="1277" y="183"/>
                    <a:pt x="1277" y="183"/>
                    <a:pt x="1307" y="183"/>
                  </a:cubicBezTo>
                  <a:lnTo>
                    <a:pt x="1520" y="31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6" name="Google Shape;1336;p52"/>
            <p:cNvSpPr/>
            <p:nvPr/>
          </p:nvSpPr>
          <p:spPr>
            <a:xfrm>
              <a:off x="6582060" y="2669264"/>
              <a:ext cx="245134" cy="354638"/>
            </a:xfrm>
            <a:custGeom>
              <a:avLst/>
              <a:gdLst/>
              <a:ahLst/>
              <a:cxnLst/>
              <a:rect l="l" t="t" r="r" b="b"/>
              <a:pathLst>
                <a:path w="4560" h="6597" extrusionOk="0">
                  <a:moveTo>
                    <a:pt x="578" y="1"/>
                  </a:moveTo>
                  <a:lnTo>
                    <a:pt x="1" y="274"/>
                  </a:lnTo>
                  <a:lnTo>
                    <a:pt x="4195" y="6596"/>
                  </a:lnTo>
                  <a:lnTo>
                    <a:pt x="4560" y="6444"/>
                  </a:lnTo>
                  <a:cubicBezTo>
                    <a:pt x="2949" y="4469"/>
                    <a:pt x="1460" y="2311"/>
                    <a:pt x="57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7" name="Google Shape;1337;p52"/>
            <p:cNvSpPr/>
            <p:nvPr/>
          </p:nvSpPr>
          <p:spPr>
            <a:xfrm>
              <a:off x="6611466" y="2646363"/>
              <a:ext cx="277873" cy="370981"/>
            </a:xfrm>
            <a:custGeom>
              <a:avLst/>
              <a:gdLst/>
              <a:ahLst/>
              <a:cxnLst/>
              <a:rect l="l" t="t" r="r" b="b"/>
              <a:pathLst>
                <a:path w="5169" h="6901" extrusionOk="0">
                  <a:moveTo>
                    <a:pt x="882" y="1"/>
                  </a:moveTo>
                  <a:lnTo>
                    <a:pt x="1" y="427"/>
                  </a:lnTo>
                  <a:cubicBezTo>
                    <a:pt x="913" y="2737"/>
                    <a:pt x="2402" y="4895"/>
                    <a:pt x="4043" y="6901"/>
                  </a:cubicBezTo>
                  <a:lnTo>
                    <a:pt x="5168" y="6384"/>
                  </a:lnTo>
                  <a:lnTo>
                    <a:pt x="5138" y="6354"/>
                  </a:lnTo>
                  <a:lnTo>
                    <a:pt x="4955" y="6445"/>
                  </a:lnTo>
                  <a:lnTo>
                    <a:pt x="4925" y="6445"/>
                  </a:lnTo>
                  <a:cubicBezTo>
                    <a:pt x="4925" y="6414"/>
                    <a:pt x="4925" y="6414"/>
                    <a:pt x="4925" y="6414"/>
                  </a:cubicBezTo>
                  <a:lnTo>
                    <a:pt x="5107" y="6323"/>
                  </a:lnTo>
                  <a:lnTo>
                    <a:pt x="5046" y="6202"/>
                  </a:lnTo>
                  <a:lnTo>
                    <a:pt x="4864" y="6293"/>
                  </a:lnTo>
                  <a:lnTo>
                    <a:pt x="4834" y="6293"/>
                  </a:lnTo>
                  <a:cubicBezTo>
                    <a:pt x="4803" y="6293"/>
                    <a:pt x="4834" y="6262"/>
                    <a:pt x="4834" y="6262"/>
                  </a:cubicBezTo>
                  <a:lnTo>
                    <a:pt x="5016" y="6171"/>
                  </a:lnTo>
                  <a:lnTo>
                    <a:pt x="4925" y="6050"/>
                  </a:lnTo>
                  <a:lnTo>
                    <a:pt x="4743" y="6141"/>
                  </a:lnTo>
                  <a:lnTo>
                    <a:pt x="4712" y="6141"/>
                  </a:lnTo>
                  <a:cubicBezTo>
                    <a:pt x="4712" y="6141"/>
                    <a:pt x="4712" y="6110"/>
                    <a:pt x="4743" y="6110"/>
                  </a:cubicBezTo>
                  <a:lnTo>
                    <a:pt x="4925" y="6019"/>
                  </a:lnTo>
                  <a:lnTo>
                    <a:pt x="4834" y="5928"/>
                  </a:lnTo>
                  <a:lnTo>
                    <a:pt x="4560" y="6050"/>
                  </a:lnTo>
                  <a:cubicBezTo>
                    <a:pt x="4530" y="6050"/>
                    <a:pt x="4499" y="6050"/>
                    <a:pt x="4499" y="6019"/>
                  </a:cubicBezTo>
                  <a:cubicBezTo>
                    <a:pt x="4469" y="6019"/>
                    <a:pt x="4469" y="5989"/>
                    <a:pt x="4499" y="5959"/>
                  </a:cubicBezTo>
                  <a:lnTo>
                    <a:pt x="4803" y="5837"/>
                  </a:lnTo>
                  <a:lnTo>
                    <a:pt x="4712" y="5715"/>
                  </a:lnTo>
                  <a:lnTo>
                    <a:pt x="4530" y="5807"/>
                  </a:lnTo>
                  <a:lnTo>
                    <a:pt x="4499" y="5807"/>
                  </a:lnTo>
                  <a:cubicBezTo>
                    <a:pt x="4499" y="5807"/>
                    <a:pt x="4499" y="5776"/>
                    <a:pt x="4499" y="5776"/>
                  </a:cubicBezTo>
                  <a:lnTo>
                    <a:pt x="4682" y="5685"/>
                  </a:lnTo>
                  <a:lnTo>
                    <a:pt x="4621" y="5594"/>
                  </a:lnTo>
                  <a:lnTo>
                    <a:pt x="4439" y="5685"/>
                  </a:lnTo>
                  <a:lnTo>
                    <a:pt x="4408" y="5685"/>
                  </a:lnTo>
                  <a:cubicBezTo>
                    <a:pt x="4408" y="5655"/>
                    <a:pt x="4408" y="5655"/>
                    <a:pt x="4408" y="5655"/>
                  </a:cubicBezTo>
                  <a:lnTo>
                    <a:pt x="4621" y="5563"/>
                  </a:lnTo>
                  <a:lnTo>
                    <a:pt x="4530" y="5472"/>
                  </a:lnTo>
                  <a:lnTo>
                    <a:pt x="4347" y="5533"/>
                  </a:lnTo>
                  <a:cubicBezTo>
                    <a:pt x="4347" y="5543"/>
                    <a:pt x="4344" y="5546"/>
                    <a:pt x="4339" y="5546"/>
                  </a:cubicBezTo>
                  <a:cubicBezTo>
                    <a:pt x="4330" y="5546"/>
                    <a:pt x="4317" y="5533"/>
                    <a:pt x="4317" y="5533"/>
                  </a:cubicBezTo>
                  <a:cubicBezTo>
                    <a:pt x="4317" y="5533"/>
                    <a:pt x="4317" y="5503"/>
                    <a:pt x="4317" y="5503"/>
                  </a:cubicBezTo>
                  <a:lnTo>
                    <a:pt x="4530" y="5411"/>
                  </a:lnTo>
                  <a:lnTo>
                    <a:pt x="4439" y="5320"/>
                  </a:lnTo>
                  <a:lnTo>
                    <a:pt x="4256" y="5411"/>
                  </a:lnTo>
                  <a:cubicBezTo>
                    <a:pt x="4256" y="5411"/>
                    <a:pt x="4226" y="5411"/>
                    <a:pt x="4226" y="5381"/>
                  </a:cubicBezTo>
                  <a:cubicBezTo>
                    <a:pt x="4226" y="5381"/>
                    <a:pt x="4226" y="5381"/>
                    <a:pt x="4226" y="5351"/>
                  </a:cubicBezTo>
                  <a:lnTo>
                    <a:pt x="4408" y="5290"/>
                  </a:lnTo>
                  <a:lnTo>
                    <a:pt x="4347" y="5168"/>
                  </a:lnTo>
                  <a:lnTo>
                    <a:pt x="4165" y="5259"/>
                  </a:lnTo>
                  <a:cubicBezTo>
                    <a:pt x="4135" y="5259"/>
                    <a:pt x="4135" y="5259"/>
                    <a:pt x="4135" y="5229"/>
                  </a:cubicBezTo>
                  <a:lnTo>
                    <a:pt x="4317" y="5138"/>
                  </a:lnTo>
                  <a:lnTo>
                    <a:pt x="4256" y="5016"/>
                  </a:lnTo>
                  <a:lnTo>
                    <a:pt x="3983" y="5138"/>
                  </a:lnTo>
                  <a:cubicBezTo>
                    <a:pt x="3967" y="5153"/>
                    <a:pt x="3952" y="5161"/>
                    <a:pt x="3937" y="5161"/>
                  </a:cubicBezTo>
                  <a:cubicBezTo>
                    <a:pt x="3922" y="5161"/>
                    <a:pt x="3907" y="5153"/>
                    <a:pt x="3891" y="5138"/>
                  </a:cubicBezTo>
                  <a:cubicBezTo>
                    <a:pt x="3891" y="5107"/>
                    <a:pt x="3891" y="5077"/>
                    <a:pt x="3922" y="5077"/>
                  </a:cubicBezTo>
                  <a:lnTo>
                    <a:pt x="4195" y="4955"/>
                  </a:lnTo>
                  <a:lnTo>
                    <a:pt x="4135" y="4834"/>
                  </a:lnTo>
                  <a:lnTo>
                    <a:pt x="3922" y="4925"/>
                  </a:lnTo>
                  <a:cubicBezTo>
                    <a:pt x="3922" y="4925"/>
                    <a:pt x="3922" y="4925"/>
                    <a:pt x="3891" y="4895"/>
                  </a:cubicBezTo>
                  <a:lnTo>
                    <a:pt x="3922" y="4895"/>
                  </a:lnTo>
                  <a:lnTo>
                    <a:pt x="4104" y="4803"/>
                  </a:lnTo>
                  <a:lnTo>
                    <a:pt x="4043" y="4712"/>
                  </a:lnTo>
                  <a:lnTo>
                    <a:pt x="3861" y="4773"/>
                  </a:lnTo>
                  <a:cubicBezTo>
                    <a:pt x="3851" y="4783"/>
                    <a:pt x="3844" y="4787"/>
                    <a:pt x="3840" y="4787"/>
                  </a:cubicBezTo>
                  <a:cubicBezTo>
                    <a:pt x="3831" y="4787"/>
                    <a:pt x="3831" y="4773"/>
                    <a:pt x="3831" y="4773"/>
                  </a:cubicBezTo>
                  <a:cubicBezTo>
                    <a:pt x="3800" y="4773"/>
                    <a:pt x="3800" y="4743"/>
                    <a:pt x="3831" y="4743"/>
                  </a:cubicBezTo>
                  <a:lnTo>
                    <a:pt x="4013" y="4651"/>
                  </a:lnTo>
                  <a:lnTo>
                    <a:pt x="3952" y="4560"/>
                  </a:lnTo>
                  <a:lnTo>
                    <a:pt x="3770" y="4651"/>
                  </a:lnTo>
                  <a:lnTo>
                    <a:pt x="3739" y="4651"/>
                  </a:lnTo>
                  <a:cubicBezTo>
                    <a:pt x="3709" y="4621"/>
                    <a:pt x="3709" y="4621"/>
                    <a:pt x="3739" y="4621"/>
                  </a:cubicBezTo>
                  <a:lnTo>
                    <a:pt x="3922" y="4530"/>
                  </a:lnTo>
                  <a:lnTo>
                    <a:pt x="3831" y="4408"/>
                  </a:lnTo>
                  <a:lnTo>
                    <a:pt x="3648" y="4500"/>
                  </a:lnTo>
                  <a:lnTo>
                    <a:pt x="3618" y="4500"/>
                  </a:lnTo>
                  <a:cubicBezTo>
                    <a:pt x="3618" y="4500"/>
                    <a:pt x="3618" y="4469"/>
                    <a:pt x="3648" y="4469"/>
                  </a:cubicBezTo>
                  <a:lnTo>
                    <a:pt x="3831" y="4378"/>
                  </a:lnTo>
                  <a:lnTo>
                    <a:pt x="3739" y="4256"/>
                  </a:lnTo>
                  <a:lnTo>
                    <a:pt x="3557" y="4348"/>
                  </a:lnTo>
                  <a:lnTo>
                    <a:pt x="3527" y="4348"/>
                  </a:lnTo>
                  <a:cubicBezTo>
                    <a:pt x="3527" y="4348"/>
                    <a:pt x="3527" y="4317"/>
                    <a:pt x="3527" y="4317"/>
                  </a:cubicBezTo>
                  <a:lnTo>
                    <a:pt x="3709" y="4226"/>
                  </a:lnTo>
                  <a:lnTo>
                    <a:pt x="3648" y="4135"/>
                  </a:lnTo>
                  <a:lnTo>
                    <a:pt x="3375" y="4256"/>
                  </a:lnTo>
                  <a:cubicBezTo>
                    <a:pt x="3344" y="4256"/>
                    <a:pt x="3314" y="4256"/>
                    <a:pt x="3284" y="4226"/>
                  </a:cubicBezTo>
                  <a:cubicBezTo>
                    <a:pt x="3284" y="4226"/>
                    <a:pt x="3284" y="4196"/>
                    <a:pt x="3314" y="4165"/>
                  </a:cubicBezTo>
                  <a:lnTo>
                    <a:pt x="3587" y="4044"/>
                  </a:lnTo>
                  <a:lnTo>
                    <a:pt x="3527" y="3922"/>
                  </a:lnTo>
                  <a:lnTo>
                    <a:pt x="3344" y="4013"/>
                  </a:lnTo>
                  <a:lnTo>
                    <a:pt x="3314" y="4013"/>
                  </a:lnTo>
                  <a:cubicBezTo>
                    <a:pt x="3284" y="4013"/>
                    <a:pt x="3314" y="3983"/>
                    <a:pt x="3314" y="3983"/>
                  </a:cubicBezTo>
                  <a:lnTo>
                    <a:pt x="3496" y="3892"/>
                  </a:lnTo>
                  <a:lnTo>
                    <a:pt x="3436" y="3800"/>
                  </a:lnTo>
                  <a:lnTo>
                    <a:pt x="3253" y="3892"/>
                  </a:lnTo>
                  <a:lnTo>
                    <a:pt x="3223" y="3892"/>
                  </a:lnTo>
                  <a:cubicBezTo>
                    <a:pt x="3223" y="3861"/>
                    <a:pt x="3223" y="3861"/>
                    <a:pt x="3223" y="3861"/>
                  </a:cubicBezTo>
                  <a:lnTo>
                    <a:pt x="3405" y="3770"/>
                  </a:lnTo>
                  <a:lnTo>
                    <a:pt x="3344" y="3679"/>
                  </a:lnTo>
                  <a:lnTo>
                    <a:pt x="3162" y="3770"/>
                  </a:lnTo>
                  <a:cubicBezTo>
                    <a:pt x="3162" y="3770"/>
                    <a:pt x="3132" y="3770"/>
                    <a:pt x="3132" y="3740"/>
                  </a:cubicBezTo>
                  <a:lnTo>
                    <a:pt x="3314" y="3648"/>
                  </a:lnTo>
                  <a:lnTo>
                    <a:pt x="3253" y="3527"/>
                  </a:lnTo>
                  <a:lnTo>
                    <a:pt x="3071" y="3618"/>
                  </a:lnTo>
                  <a:cubicBezTo>
                    <a:pt x="3040" y="3618"/>
                    <a:pt x="3040" y="3618"/>
                    <a:pt x="3040" y="3588"/>
                  </a:cubicBezTo>
                  <a:lnTo>
                    <a:pt x="3223" y="3496"/>
                  </a:lnTo>
                  <a:lnTo>
                    <a:pt x="3162" y="3375"/>
                  </a:lnTo>
                  <a:lnTo>
                    <a:pt x="2949" y="3466"/>
                  </a:lnTo>
                  <a:cubicBezTo>
                    <a:pt x="2949" y="3466"/>
                    <a:pt x="2949" y="3466"/>
                    <a:pt x="2919" y="3436"/>
                  </a:cubicBezTo>
                  <a:lnTo>
                    <a:pt x="2949" y="3436"/>
                  </a:lnTo>
                  <a:lnTo>
                    <a:pt x="3132" y="3344"/>
                  </a:lnTo>
                  <a:lnTo>
                    <a:pt x="3071" y="3223"/>
                  </a:lnTo>
                  <a:lnTo>
                    <a:pt x="2767" y="3375"/>
                  </a:lnTo>
                  <a:cubicBezTo>
                    <a:pt x="2736" y="3375"/>
                    <a:pt x="2706" y="3375"/>
                    <a:pt x="2706" y="3344"/>
                  </a:cubicBezTo>
                  <a:cubicBezTo>
                    <a:pt x="2676" y="3314"/>
                    <a:pt x="2706" y="3284"/>
                    <a:pt x="2736" y="3284"/>
                  </a:cubicBezTo>
                  <a:lnTo>
                    <a:pt x="3010" y="3162"/>
                  </a:lnTo>
                  <a:lnTo>
                    <a:pt x="2919" y="3041"/>
                  </a:lnTo>
                  <a:lnTo>
                    <a:pt x="2736" y="3132"/>
                  </a:lnTo>
                  <a:lnTo>
                    <a:pt x="2706" y="3132"/>
                  </a:lnTo>
                  <a:cubicBezTo>
                    <a:pt x="2706" y="3101"/>
                    <a:pt x="2706" y="3101"/>
                    <a:pt x="2736" y="3101"/>
                  </a:cubicBezTo>
                  <a:lnTo>
                    <a:pt x="2919" y="3010"/>
                  </a:lnTo>
                  <a:lnTo>
                    <a:pt x="2858" y="2919"/>
                  </a:lnTo>
                  <a:lnTo>
                    <a:pt x="2645" y="3010"/>
                  </a:lnTo>
                  <a:cubicBezTo>
                    <a:pt x="2645" y="3010"/>
                    <a:pt x="2645" y="3010"/>
                    <a:pt x="2615" y="2980"/>
                  </a:cubicBezTo>
                  <a:cubicBezTo>
                    <a:pt x="2615" y="2980"/>
                    <a:pt x="2615" y="2980"/>
                    <a:pt x="2645" y="2949"/>
                  </a:cubicBezTo>
                  <a:lnTo>
                    <a:pt x="2828" y="2889"/>
                  </a:lnTo>
                  <a:lnTo>
                    <a:pt x="2767" y="2767"/>
                  </a:lnTo>
                  <a:lnTo>
                    <a:pt x="2554" y="2858"/>
                  </a:lnTo>
                  <a:lnTo>
                    <a:pt x="2524" y="2858"/>
                  </a:lnTo>
                  <a:cubicBezTo>
                    <a:pt x="2524" y="2828"/>
                    <a:pt x="2524" y="2828"/>
                    <a:pt x="2554" y="2828"/>
                  </a:cubicBezTo>
                  <a:lnTo>
                    <a:pt x="2736" y="2737"/>
                  </a:lnTo>
                  <a:lnTo>
                    <a:pt x="2645" y="2615"/>
                  </a:lnTo>
                  <a:lnTo>
                    <a:pt x="2463" y="2706"/>
                  </a:lnTo>
                  <a:lnTo>
                    <a:pt x="2432" y="2706"/>
                  </a:lnTo>
                  <a:cubicBezTo>
                    <a:pt x="2432" y="2706"/>
                    <a:pt x="2432" y="2676"/>
                    <a:pt x="2432" y="2676"/>
                  </a:cubicBezTo>
                  <a:lnTo>
                    <a:pt x="2645" y="2585"/>
                  </a:lnTo>
                  <a:lnTo>
                    <a:pt x="2554" y="2493"/>
                  </a:lnTo>
                  <a:lnTo>
                    <a:pt x="2372" y="2554"/>
                  </a:lnTo>
                  <a:cubicBezTo>
                    <a:pt x="2372" y="2564"/>
                    <a:pt x="2368" y="2568"/>
                    <a:pt x="2364" y="2568"/>
                  </a:cubicBezTo>
                  <a:cubicBezTo>
                    <a:pt x="2355" y="2568"/>
                    <a:pt x="2341" y="2554"/>
                    <a:pt x="2341" y="2554"/>
                  </a:cubicBezTo>
                  <a:cubicBezTo>
                    <a:pt x="2341" y="2554"/>
                    <a:pt x="2341" y="2524"/>
                    <a:pt x="2341" y="2524"/>
                  </a:cubicBezTo>
                  <a:lnTo>
                    <a:pt x="2524" y="2433"/>
                  </a:lnTo>
                  <a:lnTo>
                    <a:pt x="2463" y="2341"/>
                  </a:lnTo>
                  <a:lnTo>
                    <a:pt x="2189" y="2463"/>
                  </a:lnTo>
                  <a:cubicBezTo>
                    <a:pt x="2179" y="2473"/>
                    <a:pt x="2169" y="2477"/>
                    <a:pt x="2159" y="2477"/>
                  </a:cubicBezTo>
                  <a:cubicBezTo>
                    <a:pt x="2139" y="2477"/>
                    <a:pt x="2118" y="2463"/>
                    <a:pt x="2098" y="2463"/>
                  </a:cubicBezTo>
                  <a:cubicBezTo>
                    <a:pt x="2098" y="2433"/>
                    <a:pt x="2098" y="2402"/>
                    <a:pt x="2128" y="2402"/>
                  </a:cubicBezTo>
                  <a:lnTo>
                    <a:pt x="2402" y="2250"/>
                  </a:lnTo>
                  <a:lnTo>
                    <a:pt x="2341" y="2159"/>
                  </a:lnTo>
                  <a:lnTo>
                    <a:pt x="2159" y="2250"/>
                  </a:lnTo>
                  <a:cubicBezTo>
                    <a:pt x="2128" y="2250"/>
                    <a:pt x="2128" y="2250"/>
                    <a:pt x="2128" y="2220"/>
                  </a:cubicBezTo>
                  <a:cubicBezTo>
                    <a:pt x="2098" y="2220"/>
                    <a:pt x="2098" y="2220"/>
                    <a:pt x="2128" y="2189"/>
                  </a:cubicBezTo>
                  <a:lnTo>
                    <a:pt x="2311" y="2129"/>
                  </a:lnTo>
                  <a:lnTo>
                    <a:pt x="2250" y="2007"/>
                  </a:lnTo>
                  <a:lnTo>
                    <a:pt x="2068" y="2098"/>
                  </a:lnTo>
                  <a:lnTo>
                    <a:pt x="2037" y="2098"/>
                  </a:lnTo>
                  <a:cubicBezTo>
                    <a:pt x="2007" y="2098"/>
                    <a:pt x="2037" y="2068"/>
                    <a:pt x="2037" y="2068"/>
                  </a:cubicBezTo>
                  <a:lnTo>
                    <a:pt x="2220" y="1977"/>
                  </a:lnTo>
                  <a:lnTo>
                    <a:pt x="2159" y="1885"/>
                  </a:lnTo>
                  <a:lnTo>
                    <a:pt x="1977" y="1977"/>
                  </a:lnTo>
                  <a:lnTo>
                    <a:pt x="1946" y="1977"/>
                  </a:lnTo>
                  <a:cubicBezTo>
                    <a:pt x="1916" y="1946"/>
                    <a:pt x="1946" y="1946"/>
                    <a:pt x="1946" y="1946"/>
                  </a:cubicBezTo>
                  <a:lnTo>
                    <a:pt x="2128" y="1855"/>
                  </a:lnTo>
                  <a:lnTo>
                    <a:pt x="2068" y="1734"/>
                  </a:lnTo>
                  <a:lnTo>
                    <a:pt x="1855" y="1825"/>
                  </a:lnTo>
                  <a:lnTo>
                    <a:pt x="1825" y="1825"/>
                  </a:lnTo>
                  <a:cubicBezTo>
                    <a:pt x="1825" y="1794"/>
                    <a:pt x="1825" y="1794"/>
                    <a:pt x="1855" y="1794"/>
                  </a:cubicBezTo>
                  <a:lnTo>
                    <a:pt x="2037" y="1703"/>
                  </a:lnTo>
                  <a:lnTo>
                    <a:pt x="1946" y="1582"/>
                  </a:lnTo>
                  <a:lnTo>
                    <a:pt x="1764" y="1673"/>
                  </a:lnTo>
                  <a:lnTo>
                    <a:pt x="1733" y="1673"/>
                  </a:lnTo>
                  <a:cubicBezTo>
                    <a:pt x="1733" y="1673"/>
                    <a:pt x="1733" y="1642"/>
                    <a:pt x="1733" y="1642"/>
                  </a:cubicBezTo>
                  <a:lnTo>
                    <a:pt x="1946" y="1551"/>
                  </a:lnTo>
                  <a:lnTo>
                    <a:pt x="1855" y="1460"/>
                  </a:lnTo>
                  <a:lnTo>
                    <a:pt x="1581" y="1582"/>
                  </a:lnTo>
                  <a:cubicBezTo>
                    <a:pt x="1551" y="1582"/>
                    <a:pt x="1521" y="1582"/>
                    <a:pt x="1521" y="1551"/>
                  </a:cubicBezTo>
                  <a:cubicBezTo>
                    <a:pt x="1490" y="1551"/>
                    <a:pt x="1490" y="1521"/>
                    <a:pt x="1521" y="1490"/>
                  </a:cubicBezTo>
                  <a:lnTo>
                    <a:pt x="1825" y="1369"/>
                  </a:lnTo>
                  <a:lnTo>
                    <a:pt x="1733" y="1247"/>
                  </a:lnTo>
                  <a:lnTo>
                    <a:pt x="1551" y="1338"/>
                  </a:lnTo>
                  <a:lnTo>
                    <a:pt x="1521" y="1338"/>
                  </a:lnTo>
                  <a:cubicBezTo>
                    <a:pt x="1521" y="1338"/>
                    <a:pt x="1521" y="1308"/>
                    <a:pt x="1521" y="1308"/>
                  </a:cubicBezTo>
                  <a:lnTo>
                    <a:pt x="1703" y="1217"/>
                  </a:lnTo>
                  <a:lnTo>
                    <a:pt x="1642" y="1126"/>
                  </a:lnTo>
                  <a:lnTo>
                    <a:pt x="1460" y="1217"/>
                  </a:lnTo>
                  <a:lnTo>
                    <a:pt x="1429" y="1217"/>
                  </a:lnTo>
                  <a:cubicBezTo>
                    <a:pt x="1429" y="1217"/>
                    <a:pt x="1429" y="1186"/>
                    <a:pt x="1429" y="1186"/>
                  </a:cubicBezTo>
                  <a:lnTo>
                    <a:pt x="1612" y="1095"/>
                  </a:lnTo>
                  <a:lnTo>
                    <a:pt x="1551" y="1004"/>
                  </a:lnTo>
                  <a:lnTo>
                    <a:pt x="1369" y="1095"/>
                  </a:lnTo>
                  <a:cubicBezTo>
                    <a:pt x="1369" y="1095"/>
                    <a:pt x="1338" y="1095"/>
                    <a:pt x="1338" y="1065"/>
                  </a:cubicBezTo>
                  <a:cubicBezTo>
                    <a:pt x="1338" y="1065"/>
                    <a:pt x="1338" y="1065"/>
                    <a:pt x="1338" y="1034"/>
                  </a:cubicBezTo>
                  <a:lnTo>
                    <a:pt x="1521" y="974"/>
                  </a:lnTo>
                  <a:lnTo>
                    <a:pt x="1460" y="852"/>
                  </a:lnTo>
                  <a:lnTo>
                    <a:pt x="1277" y="943"/>
                  </a:lnTo>
                  <a:cubicBezTo>
                    <a:pt x="1247" y="943"/>
                    <a:pt x="1247" y="943"/>
                    <a:pt x="1247" y="913"/>
                  </a:cubicBezTo>
                  <a:lnTo>
                    <a:pt x="1429" y="822"/>
                  </a:lnTo>
                  <a:lnTo>
                    <a:pt x="1369" y="700"/>
                  </a:lnTo>
                  <a:lnTo>
                    <a:pt x="1186" y="791"/>
                  </a:lnTo>
                  <a:lnTo>
                    <a:pt x="1156" y="791"/>
                  </a:lnTo>
                  <a:cubicBezTo>
                    <a:pt x="1125" y="761"/>
                    <a:pt x="1125" y="761"/>
                    <a:pt x="1156" y="761"/>
                  </a:cubicBezTo>
                  <a:lnTo>
                    <a:pt x="1338" y="670"/>
                  </a:lnTo>
                  <a:lnTo>
                    <a:pt x="1277" y="548"/>
                  </a:lnTo>
                  <a:lnTo>
                    <a:pt x="973" y="700"/>
                  </a:lnTo>
                  <a:cubicBezTo>
                    <a:pt x="973" y="700"/>
                    <a:pt x="943" y="700"/>
                    <a:pt x="913" y="670"/>
                  </a:cubicBezTo>
                  <a:cubicBezTo>
                    <a:pt x="913" y="639"/>
                    <a:pt x="913" y="609"/>
                    <a:pt x="943" y="609"/>
                  </a:cubicBezTo>
                  <a:lnTo>
                    <a:pt x="1217" y="487"/>
                  </a:lnTo>
                  <a:lnTo>
                    <a:pt x="1156" y="396"/>
                  </a:lnTo>
                  <a:lnTo>
                    <a:pt x="973" y="487"/>
                  </a:lnTo>
                  <a:cubicBezTo>
                    <a:pt x="973" y="487"/>
                    <a:pt x="943" y="487"/>
                    <a:pt x="943" y="457"/>
                  </a:cubicBezTo>
                  <a:lnTo>
                    <a:pt x="1125" y="366"/>
                  </a:lnTo>
                  <a:lnTo>
                    <a:pt x="1065" y="275"/>
                  </a:lnTo>
                  <a:lnTo>
                    <a:pt x="882" y="335"/>
                  </a:lnTo>
                  <a:lnTo>
                    <a:pt x="852" y="335"/>
                  </a:lnTo>
                  <a:cubicBezTo>
                    <a:pt x="852" y="335"/>
                    <a:pt x="852" y="305"/>
                    <a:pt x="852" y="305"/>
                  </a:cubicBezTo>
                  <a:lnTo>
                    <a:pt x="1034" y="214"/>
                  </a:lnTo>
                  <a:lnTo>
                    <a:pt x="973" y="123"/>
                  </a:lnTo>
                  <a:lnTo>
                    <a:pt x="791" y="214"/>
                  </a:lnTo>
                  <a:lnTo>
                    <a:pt x="761" y="214"/>
                  </a:lnTo>
                  <a:cubicBezTo>
                    <a:pt x="761" y="183"/>
                    <a:pt x="761" y="183"/>
                    <a:pt x="761" y="183"/>
                  </a:cubicBezTo>
                  <a:lnTo>
                    <a:pt x="943" y="92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8" name="Google Shape;1338;p52"/>
            <p:cNvSpPr/>
            <p:nvPr/>
          </p:nvSpPr>
          <p:spPr>
            <a:xfrm>
              <a:off x="6658881" y="2670877"/>
              <a:ext cx="19621" cy="12257"/>
            </a:xfrm>
            <a:custGeom>
              <a:avLst/>
              <a:gdLst/>
              <a:ahLst/>
              <a:cxnLst/>
              <a:rect l="l" t="t" r="r" b="b"/>
              <a:pathLst>
                <a:path w="365" h="228" extrusionOk="0">
                  <a:moveTo>
                    <a:pt x="335" y="1"/>
                  </a:moveTo>
                  <a:lnTo>
                    <a:pt x="31" y="153"/>
                  </a:lnTo>
                  <a:cubicBezTo>
                    <a:pt x="31" y="153"/>
                    <a:pt x="0" y="183"/>
                    <a:pt x="31" y="214"/>
                  </a:cubicBezTo>
                  <a:cubicBezTo>
                    <a:pt x="31" y="214"/>
                    <a:pt x="44" y="227"/>
                    <a:pt x="62" y="227"/>
                  </a:cubicBezTo>
                  <a:cubicBezTo>
                    <a:pt x="71" y="227"/>
                    <a:pt x="81" y="224"/>
                    <a:pt x="91" y="214"/>
                  </a:cubicBezTo>
                  <a:lnTo>
                    <a:pt x="365" y="92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9" name="Google Shape;1339;p52"/>
            <p:cNvSpPr/>
            <p:nvPr/>
          </p:nvSpPr>
          <p:spPr>
            <a:xfrm>
              <a:off x="6691566" y="2719905"/>
              <a:ext cx="19621" cy="11074"/>
            </a:xfrm>
            <a:custGeom>
              <a:avLst/>
              <a:gdLst/>
              <a:ahLst/>
              <a:cxnLst/>
              <a:rect l="l" t="t" r="r" b="b"/>
              <a:pathLst>
                <a:path w="365" h="206" extrusionOk="0">
                  <a:moveTo>
                    <a:pt x="304" y="1"/>
                  </a:moveTo>
                  <a:lnTo>
                    <a:pt x="31" y="122"/>
                  </a:lnTo>
                  <a:cubicBezTo>
                    <a:pt x="0" y="122"/>
                    <a:pt x="0" y="153"/>
                    <a:pt x="0" y="183"/>
                  </a:cubicBezTo>
                  <a:cubicBezTo>
                    <a:pt x="15" y="198"/>
                    <a:pt x="31" y="206"/>
                    <a:pt x="46" y="206"/>
                  </a:cubicBezTo>
                  <a:cubicBezTo>
                    <a:pt x="61" y="206"/>
                    <a:pt x="76" y="198"/>
                    <a:pt x="91" y="183"/>
                  </a:cubicBezTo>
                  <a:lnTo>
                    <a:pt x="365" y="62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0" name="Google Shape;1340;p52"/>
            <p:cNvSpPr/>
            <p:nvPr/>
          </p:nvSpPr>
          <p:spPr>
            <a:xfrm>
              <a:off x="6722585" y="2767320"/>
              <a:ext cx="19675" cy="11450"/>
            </a:xfrm>
            <a:custGeom>
              <a:avLst/>
              <a:gdLst/>
              <a:ahLst/>
              <a:cxnLst/>
              <a:rect l="l" t="t" r="r" b="b"/>
              <a:pathLst>
                <a:path w="366" h="213" extrusionOk="0">
                  <a:moveTo>
                    <a:pt x="335" y="0"/>
                  </a:moveTo>
                  <a:lnTo>
                    <a:pt x="61" y="122"/>
                  </a:lnTo>
                  <a:cubicBezTo>
                    <a:pt x="31" y="152"/>
                    <a:pt x="1" y="152"/>
                    <a:pt x="31" y="183"/>
                  </a:cubicBezTo>
                  <a:cubicBezTo>
                    <a:pt x="31" y="213"/>
                    <a:pt x="61" y="213"/>
                    <a:pt x="92" y="213"/>
                  </a:cubicBezTo>
                  <a:lnTo>
                    <a:pt x="365" y="61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1" name="Google Shape;1341;p52"/>
            <p:cNvSpPr/>
            <p:nvPr/>
          </p:nvSpPr>
          <p:spPr>
            <a:xfrm>
              <a:off x="6755270" y="2814681"/>
              <a:ext cx="19675" cy="11504"/>
            </a:xfrm>
            <a:custGeom>
              <a:avLst/>
              <a:gdLst/>
              <a:ahLst/>
              <a:cxnLst/>
              <a:rect l="l" t="t" r="r" b="b"/>
              <a:pathLst>
                <a:path w="366" h="214" extrusionOk="0">
                  <a:moveTo>
                    <a:pt x="305" y="1"/>
                  </a:moveTo>
                  <a:lnTo>
                    <a:pt x="31" y="122"/>
                  </a:lnTo>
                  <a:cubicBezTo>
                    <a:pt x="1" y="153"/>
                    <a:pt x="1" y="183"/>
                    <a:pt x="1" y="183"/>
                  </a:cubicBezTo>
                  <a:cubicBezTo>
                    <a:pt x="31" y="213"/>
                    <a:pt x="61" y="213"/>
                    <a:pt x="92" y="213"/>
                  </a:cubicBezTo>
                  <a:lnTo>
                    <a:pt x="365" y="92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2" name="Google Shape;1342;p52"/>
            <p:cNvSpPr/>
            <p:nvPr/>
          </p:nvSpPr>
          <p:spPr>
            <a:xfrm>
              <a:off x="6786342" y="2863709"/>
              <a:ext cx="19621" cy="10590"/>
            </a:xfrm>
            <a:custGeom>
              <a:avLst/>
              <a:gdLst/>
              <a:ahLst/>
              <a:cxnLst/>
              <a:rect l="l" t="t" r="r" b="b"/>
              <a:pathLst>
                <a:path w="365" h="197" extrusionOk="0">
                  <a:moveTo>
                    <a:pt x="334" y="1"/>
                  </a:moveTo>
                  <a:lnTo>
                    <a:pt x="61" y="122"/>
                  </a:lnTo>
                  <a:cubicBezTo>
                    <a:pt x="31" y="122"/>
                    <a:pt x="0" y="153"/>
                    <a:pt x="31" y="183"/>
                  </a:cubicBezTo>
                  <a:cubicBezTo>
                    <a:pt x="31" y="183"/>
                    <a:pt x="44" y="196"/>
                    <a:pt x="62" y="196"/>
                  </a:cubicBezTo>
                  <a:cubicBezTo>
                    <a:pt x="71" y="196"/>
                    <a:pt x="81" y="193"/>
                    <a:pt x="91" y="183"/>
                  </a:cubicBezTo>
                  <a:lnTo>
                    <a:pt x="365" y="61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3" name="Google Shape;1343;p52"/>
            <p:cNvSpPr/>
            <p:nvPr/>
          </p:nvSpPr>
          <p:spPr>
            <a:xfrm>
              <a:off x="6819028" y="2911124"/>
              <a:ext cx="19621" cy="11450"/>
            </a:xfrm>
            <a:custGeom>
              <a:avLst/>
              <a:gdLst/>
              <a:ahLst/>
              <a:cxnLst/>
              <a:rect l="l" t="t" r="r" b="b"/>
              <a:pathLst>
                <a:path w="365" h="213" extrusionOk="0">
                  <a:moveTo>
                    <a:pt x="304" y="0"/>
                  </a:moveTo>
                  <a:lnTo>
                    <a:pt x="30" y="122"/>
                  </a:lnTo>
                  <a:cubicBezTo>
                    <a:pt x="0" y="122"/>
                    <a:pt x="0" y="152"/>
                    <a:pt x="0" y="182"/>
                  </a:cubicBezTo>
                  <a:cubicBezTo>
                    <a:pt x="30" y="213"/>
                    <a:pt x="61" y="213"/>
                    <a:pt x="91" y="213"/>
                  </a:cubicBezTo>
                  <a:lnTo>
                    <a:pt x="365" y="6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4" name="Google Shape;1344;p52"/>
            <p:cNvSpPr/>
            <p:nvPr/>
          </p:nvSpPr>
          <p:spPr>
            <a:xfrm>
              <a:off x="6850046" y="2958485"/>
              <a:ext cx="19675" cy="11504"/>
            </a:xfrm>
            <a:custGeom>
              <a:avLst/>
              <a:gdLst/>
              <a:ahLst/>
              <a:cxnLst/>
              <a:rect l="l" t="t" r="r" b="b"/>
              <a:pathLst>
                <a:path w="366" h="214" extrusionOk="0">
                  <a:moveTo>
                    <a:pt x="335" y="1"/>
                  </a:moveTo>
                  <a:lnTo>
                    <a:pt x="61" y="122"/>
                  </a:lnTo>
                  <a:cubicBezTo>
                    <a:pt x="31" y="153"/>
                    <a:pt x="1" y="183"/>
                    <a:pt x="31" y="183"/>
                  </a:cubicBezTo>
                  <a:cubicBezTo>
                    <a:pt x="31" y="213"/>
                    <a:pt x="61" y="213"/>
                    <a:pt x="92" y="213"/>
                  </a:cubicBezTo>
                  <a:lnTo>
                    <a:pt x="365" y="92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5" name="Google Shape;1345;p52"/>
            <p:cNvSpPr/>
            <p:nvPr/>
          </p:nvSpPr>
          <p:spPr>
            <a:xfrm>
              <a:off x="6671944" y="2680715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3" y="0"/>
                  </a:moveTo>
                  <a:lnTo>
                    <a:pt x="31" y="91"/>
                  </a:lnTo>
                  <a:cubicBezTo>
                    <a:pt x="0" y="91"/>
                    <a:pt x="0" y="12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6" name="Google Shape;1346;p52"/>
            <p:cNvSpPr/>
            <p:nvPr/>
          </p:nvSpPr>
          <p:spPr>
            <a:xfrm>
              <a:off x="6704629" y="2729742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0" y="61"/>
                  </a:lnTo>
                  <a:cubicBezTo>
                    <a:pt x="0" y="91"/>
                    <a:pt x="0" y="91"/>
                    <a:pt x="0" y="91"/>
                  </a:cubicBezTo>
                  <a:cubicBezTo>
                    <a:pt x="0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7" name="Google Shape;1347;p52"/>
            <p:cNvSpPr/>
            <p:nvPr/>
          </p:nvSpPr>
          <p:spPr>
            <a:xfrm>
              <a:off x="6735648" y="2777104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1" y="92"/>
                    <a:pt x="1" y="9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8" name="Google Shape;1348;p52"/>
            <p:cNvSpPr/>
            <p:nvPr/>
          </p:nvSpPr>
          <p:spPr>
            <a:xfrm>
              <a:off x="6768333" y="282451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91"/>
                  </a:lnTo>
                  <a:cubicBezTo>
                    <a:pt x="1" y="91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9" name="Google Shape;1349;p52"/>
            <p:cNvSpPr/>
            <p:nvPr/>
          </p:nvSpPr>
          <p:spPr>
            <a:xfrm>
              <a:off x="6799406" y="2873493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1" y="62"/>
                  </a:lnTo>
                  <a:cubicBezTo>
                    <a:pt x="0" y="92"/>
                    <a:pt x="0" y="92"/>
                    <a:pt x="0" y="92"/>
                  </a:cubicBezTo>
                  <a:cubicBezTo>
                    <a:pt x="31" y="123"/>
                    <a:pt x="31" y="123"/>
                    <a:pt x="31" y="123"/>
                  </a:cubicBezTo>
                  <a:lnTo>
                    <a:pt x="24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0" name="Google Shape;1350;p52"/>
            <p:cNvSpPr/>
            <p:nvPr/>
          </p:nvSpPr>
          <p:spPr>
            <a:xfrm>
              <a:off x="6832091" y="2920908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183" y="0"/>
                  </a:moveTo>
                  <a:lnTo>
                    <a:pt x="0" y="92"/>
                  </a:lnTo>
                  <a:cubicBezTo>
                    <a:pt x="0" y="92"/>
                    <a:pt x="0" y="9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1" name="Google Shape;1351;p52"/>
            <p:cNvSpPr/>
            <p:nvPr/>
          </p:nvSpPr>
          <p:spPr>
            <a:xfrm>
              <a:off x="6863110" y="2968269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1" y="92"/>
                  </a:lnTo>
                  <a:cubicBezTo>
                    <a:pt x="1" y="92"/>
                    <a:pt x="1" y="122"/>
                    <a:pt x="1" y="122"/>
                  </a:cubicBezTo>
                  <a:lnTo>
                    <a:pt x="31" y="122"/>
                  </a:lnTo>
                  <a:lnTo>
                    <a:pt x="244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2" name="Google Shape;1352;p52"/>
            <p:cNvSpPr/>
            <p:nvPr/>
          </p:nvSpPr>
          <p:spPr>
            <a:xfrm>
              <a:off x="6676836" y="2688886"/>
              <a:ext cx="13117" cy="6558"/>
            </a:xfrm>
            <a:custGeom>
              <a:avLst/>
              <a:gdLst/>
              <a:ahLst/>
              <a:cxnLst/>
              <a:rect l="l" t="t" r="r" b="b"/>
              <a:pathLst>
                <a:path w="244" h="122" extrusionOk="0">
                  <a:moveTo>
                    <a:pt x="213" y="0"/>
                  </a:moveTo>
                  <a:lnTo>
                    <a:pt x="31" y="91"/>
                  </a:lnTo>
                  <a:cubicBezTo>
                    <a:pt x="1" y="91"/>
                    <a:pt x="1" y="122"/>
                    <a:pt x="31" y="122"/>
                  </a:cubicBezTo>
                  <a:lnTo>
                    <a:pt x="61" y="122"/>
                  </a:lnTo>
                  <a:lnTo>
                    <a:pt x="244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3" name="Google Shape;1353;p52"/>
            <p:cNvSpPr/>
            <p:nvPr/>
          </p:nvSpPr>
          <p:spPr>
            <a:xfrm>
              <a:off x="6709521" y="2737914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61"/>
                  </a:lnTo>
                  <a:cubicBezTo>
                    <a:pt x="1" y="91"/>
                    <a:pt x="1" y="91"/>
                    <a:pt x="1" y="91"/>
                  </a:cubicBezTo>
                  <a:cubicBezTo>
                    <a:pt x="1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4" name="Google Shape;1354;p52"/>
            <p:cNvSpPr/>
            <p:nvPr/>
          </p:nvSpPr>
          <p:spPr>
            <a:xfrm>
              <a:off x="6740594" y="2785275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0" y="92"/>
                  </a:lnTo>
                  <a:cubicBezTo>
                    <a:pt x="30" y="92"/>
                    <a:pt x="0" y="92"/>
                    <a:pt x="30" y="122"/>
                  </a:cubicBezTo>
                  <a:lnTo>
                    <a:pt x="61" y="122"/>
                  </a:lnTo>
                  <a:lnTo>
                    <a:pt x="24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5" name="Google Shape;1355;p52"/>
            <p:cNvSpPr/>
            <p:nvPr/>
          </p:nvSpPr>
          <p:spPr>
            <a:xfrm>
              <a:off x="6773225" y="2832690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4" y="0"/>
                  </a:moveTo>
                  <a:lnTo>
                    <a:pt x="1" y="91"/>
                  </a:lnTo>
                  <a:cubicBezTo>
                    <a:pt x="1" y="91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6" name="Google Shape;1356;p52"/>
            <p:cNvSpPr/>
            <p:nvPr/>
          </p:nvSpPr>
          <p:spPr>
            <a:xfrm>
              <a:off x="6804298" y="2880051"/>
              <a:ext cx="13117" cy="7311"/>
            </a:xfrm>
            <a:custGeom>
              <a:avLst/>
              <a:gdLst/>
              <a:ahLst/>
              <a:cxnLst/>
              <a:rect l="l" t="t" r="r" b="b"/>
              <a:pathLst>
                <a:path w="244" h="136" extrusionOk="0">
                  <a:moveTo>
                    <a:pt x="213" y="1"/>
                  </a:moveTo>
                  <a:lnTo>
                    <a:pt x="31" y="92"/>
                  </a:lnTo>
                  <a:cubicBezTo>
                    <a:pt x="31" y="92"/>
                    <a:pt x="0" y="122"/>
                    <a:pt x="31" y="122"/>
                  </a:cubicBezTo>
                  <a:cubicBezTo>
                    <a:pt x="31" y="122"/>
                    <a:pt x="31" y="136"/>
                    <a:pt x="40" y="136"/>
                  </a:cubicBezTo>
                  <a:cubicBezTo>
                    <a:pt x="44" y="136"/>
                    <a:pt x="51" y="132"/>
                    <a:pt x="61" y="122"/>
                  </a:cubicBezTo>
                  <a:lnTo>
                    <a:pt x="244" y="6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7" name="Google Shape;1357;p52"/>
            <p:cNvSpPr/>
            <p:nvPr/>
          </p:nvSpPr>
          <p:spPr>
            <a:xfrm>
              <a:off x="6836983" y="292907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3" y="0"/>
                  </a:moveTo>
                  <a:lnTo>
                    <a:pt x="0" y="61"/>
                  </a:lnTo>
                  <a:cubicBezTo>
                    <a:pt x="0" y="92"/>
                    <a:pt x="0" y="92"/>
                    <a:pt x="0" y="92"/>
                  </a:cubicBezTo>
                  <a:cubicBezTo>
                    <a:pt x="0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8" name="Google Shape;1358;p52"/>
            <p:cNvSpPr/>
            <p:nvPr/>
          </p:nvSpPr>
          <p:spPr>
            <a:xfrm>
              <a:off x="6868002" y="2976441"/>
              <a:ext cx="13171" cy="6612"/>
            </a:xfrm>
            <a:custGeom>
              <a:avLst/>
              <a:gdLst/>
              <a:ahLst/>
              <a:cxnLst/>
              <a:rect l="l" t="t" r="r" b="b"/>
              <a:pathLst>
                <a:path w="245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31" y="92"/>
                    <a:pt x="1" y="122"/>
                    <a:pt x="31" y="122"/>
                  </a:cubicBezTo>
                  <a:lnTo>
                    <a:pt x="62" y="122"/>
                  </a:lnTo>
                  <a:lnTo>
                    <a:pt x="24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9" name="Google Shape;1359;p52"/>
            <p:cNvSpPr/>
            <p:nvPr/>
          </p:nvSpPr>
          <p:spPr>
            <a:xfrm>
              <a:off x="6683395" y="2697057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183" y="0"/>
                  </a:moveTo>
                  <a:lnTo>
                    <a:pt x="0" y="91"/>
                  </a:lnTo>
                  <a:cubicBezTo>
                    <a:pt x="0" y="91"/>
                    <a:pt x="0" y="12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0" name="Google Shape;1360;p52"/>
            <p:cNvSpPr/>
            <p:nvPr/>
          </p:nvSpPr>
          <p:spPr>
            <a:xfrm>
              <a:off x="6714413" y="2744419"/>
              <a:ext cx="11504" cy="7311"/>
            </a:xfrm>
            <a:custGeom>
              <a:avLst/>
              <a:gdLst/>
              <a:ahLst/>
              <a:cxnLst/>
              <a:rect l="l" t="t" r="r" b="b"/>
              <a:pathLst>
                <a:path w="214" h="136" extrusionOk="0">
                  <a:moveTo>
                    <a:pt x="213" y="1"/>
                  </a:moveTo>
                  <a:lnTo>
                    <a:pt x="31" y="92"/>
                  </a:lnTo>
                  <a:cubicBezTo>
                    <a:pt x="1" y="92"/>
                    <a:pt x="1" y="122"/>
                    <a:pt x="1" y="122"/>
                  </a:cubicBezTo>
                  <a:cubicBezTo>
                    <a:pt x="21" y="122"/>
                    <a:pt x="28" y="136"/>
                    <a:pt x="30" y="136"/>
                  </a:cubicBezTo>
                  <a:cubicBezTo>
                    <a:pt x="31" y="136"/>
                    <a:pt x="31" y="132"/>
                    <a:pt x="31" y="122"/>
                  </a:cubicBezTo>
                  <a:lnTo>
                    <a:pt x="21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1" name="Google Shape;1361;p52"/>
            <p:cNvSpPr/>
            <p:nvPr/>
          </p:nvSpPr>
          <p:spPr>
            <a:xfrm>
              <a:off x="6747099" y="2793446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83" y="1"/>
                  </a:moveTo>
                  <a:lnTo>
                    <a:pt x="1" y="61"/>
                  </a:lnTo>
                  <a:cubicBezTo>
                    <a:pt x="1" y="92"/>
                    <a:pt x="1" y="92"/>
                    <a:pt x="1" y="92"/>
                  </a:cubicBezTo>
                  <a:cubicBezTo>
                    <a:pt x="1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2" name="Google Shape;1362;p52"/>
            <p:cNvSpPr/>
            <p:nvPr/>
          </p:nvSpPr>
          <p:spPr>
            <a:xfrm>
              <a:off x="6778171" y="2840861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213" y="0"/>
                  </a:moveTo>
                  <a:lnTo>
                    <a:pt x="31" y="91"/>
                  </a:lnTo>
                  <a:cubicBezTo>
                    <a:pt x="0" y="91"/>
                    <a:pt x="0" y="91"/>
                    <a:pt x="0" y="122"/>
                  </a:cubicBezTo>
                  <a:lnTo>
                    <a:pt x="31" y="122"/>
                  </a:lnTo>
                  <a:lnTo>
                    <a:pt x="213" y="3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3" name="Google Shape;1363;p52"/>
            <p:cNvSpPr/>
            <p:nvPr/>
          </p:nvSpPr>
          <p:spPr>
            <a:xfrm>
              <a:off x="6810856" y="2888223"/>
              <a:ext cx="11450" cy="6612"/>
            </a:xfrm>
            <a:custGeom>
              <a:avLst/>
              <a:gdLst/>
              <a:ahLst/>
              <a:cxnLst/>
              <a:rect l="l" t="t" r="r" b="b"/>
              <a:pathLst>
                <a:path w="213" h="123" extrusionOk="0">
                  <a:moveTo>
                    <a:pt x="182" y="1"/>
                  </a:moveTo>
                  <a:lnTo>
                    <a:pt x="0" y="92"/>
                  </a:lnTo>
                  <a:cubicBezTo>
                    <a:pt x="0" y="92"/>
                    <a:pt x="0" y="122"/>
                    <a:pt x="0" y="122"/>
                  </a:cubicBezTo>
                  <a:lnTo>
                    <a:pt x="30" y="122"/>
                  </a:lnTo>
                  <a:lnTo>
                    <a:pt x="213" y="61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4" name="Google Shape;1364;p52"/>
            <p:cNvSpPr/>
            <p:nvPr/>
          </p:nvSpPr>
          <p:spPr>
            <a:xfrm>
              <a:off x="6841875" y="2935584"/>
              <a:ext cx="13117" cy="8225"/>
            </a:xfrm>
            <a:custGeom>
              <a:avLst/>
              <a:gdLst/>
              <a:ahLst/>
              <a:cxnLst/>
              <a:rect l="l" t="t" r="r" b="b"/>
              <a:pathLst>
                <a:path w="244" h="153" extrusionOk="0">
                  <a:moveTo>
                    <a:pt x="213" y="1"/>
                  </a:moveTo>
                  <a:lnTo>
                    <a:pt x="31" y="92"/>
                  </a:lnTo>
                  <a:cubicBezTo>
                    <a:pt x="1" y="123"/>
                    <a:pt x="1" y="123"/>
                    <a:pt x="1" y="123"/>
                  </a:cubicBezTo>
                  <a:cubicBezTo>
                    <a:pt x="31" y="153"/>
                    <a:pt x="31" y="153"/>
                    <a:pt x="31" y="153"/>
                  </a:cubicBezTo>
                  <a:lnTo>
                    <a:pt x="244" y="62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5" name="Google Shape;1365;p52"/>
            <p:cNvSpPr/>
            <p:nvPr/>
          </p:nvSpPr>
          <p:spPr>
            <a:xfrm>
              <a:off x="6874560" y="2984612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83" y="1"/>
                  </a:moveTo>
                  <a:lnTo>
                    <a:pt x="0" y="92"/>
                  </a:lnTo>
                  <a:cubicBezTo>
                    <a:pt x="0" y="92"/>
                    <a:pt x="0" y="9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6" name="Google Shape;1366;p52"/>
            <p:cNvSpPr/>
            <p:nvPr/>
          </p:nvSpPr>
          <p:spPr>
            <a:xfrm>
              <a:off x="6688287" y="270522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0" y="61"/>
                  </a:lnTo>
                  <a:cubicBezTo>
                    <a:pt x="0" y="91"/>
                    <a:pt x="0" y="91"/>
                    <a:pt x="0" y="91"/>
                  </a:cubicBezTo>
                  <a:cubicBezTo>
                    <a:pt x="0" y="122"/>
                    <a:pt x="0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7" name="Google Shape;1367;p52"/>
            <p:cNvSpPr/>
            <p:nvPr/>
          </p:nvSpPr>
          <p:spPr>
            <a:xfrm>
              <a:off x="6719305" y="2752590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1" y="92"/>
                    <a:pt x="1" y="9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8" name="Google Shape;1368;p52"/>
            <p:cNvSpPr/>
            <p:nvPr/>
          </p:nvSpPr>
          <p:spPr>
            <a:xfrm>
              <a:off x="6751991" y="2800005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91"/>
                  </a:lnTo>
                  <a:cubicBezTo>
                    <a:pt x="1" y="91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9" name="Google Shape;1369;p52"/>
            <p:cNvSpPr/>
            <p:nvPr/>
          </p:nvSpPr>
          <p:spPr>
            <a:xfrm>
              <a:off x="6783063" y="2849033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3" y="0"/>
                  </a:moveTo>
                  <a:lnTo>
                    <a:pt x="31" y="61"/>
                  </a:lnTo>
                  <a:cubicBezTo>
                    <a:pt x="0" y="61"/>
                    <a:pt x="0" y="91"/>
                    <a:pt x="0" y="91"/>
                  </a:cubicBezTo>
                  <a:cubicBezTo>
                    <a:pt x="31" y="91"/>
                    <a:pt x="31" y="122"/>
                    <a:pt x="31" y="122"/>
                  </a:cubicBezTo>
                  <a:lnTo>
                    <a:pt x="213" y="3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0" name="Google Shape;1370;p52"/>
            <p:cNvSpPr/>
            <p:nvPr/>
          </p:nvSpPr>
          <p:spPr>
            <a:xfrm>
              <a:off x="6815748" y="2896394"/>
              <a:ext cx="11450" cy="6612"/>
            </a:xfrm>
            <a:custGeom>
              <a:avLst/>
              <a:gdLst/>
              <a:ahLst/>
              <a:cxnLst/>
              <a:rect l="l" t="t" r="r" b="b"/>
              <a:pathLst>
                <a:path w="213" h="123" extrusionOk="0">
                  <a:moveTo>
                    <a:pt x="183" y="0"/>
                  </a:moveTo>
                  <a:lnTo>
                    <a:pt x="0" y="92"/>
                  </a:lnTo>
                  <a:cubicBezTo>
                    <a:pt x="0" y="122"/>
                    <a:pt x="0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1" name="Google Shape;1371;p52"/>
            <p:cNvSpPr/>
            <p:nvPr/>
          </p:nvSpPr>
          <p:spPr>
            <a:xfrm>
              <a:off x="6846767" y="2943755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1" y="92"/>
                    <a:pt x="1" y="92"/>
                    <a:pt x="1" y="123"/>
                  </a:cubicBezTo>
                  <a:lnTo>
                    <a:pt x="31" y="123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2" name="Google Shape;1372;p52"/>
            <p:cNvSpPr/>
            <p:nvPr/>
          </p:nvSpPr>
          <p:spPr>
            <a:xfrm>
              <a:off x="6691566" y="2711733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1" y="62"/>
                  </a:lnTo>
                  <a:cubicBezTo>
                    <a:pt x="0" y="92"/>
                    <a:pt x="0" y="92"/>
                    <a:pt x="31" y="92"/>
                  </a:cubicBezTo>
                  <a:cubicBezTo>
                    <a:pt x="31" y="122"/>
                    <a:pt x="31" y="122"/>
                    <a:pt x="61" y="122"/>
                  </a:cubicBezTo>
                  <a:lnTo>
                    <a:pt x="24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3" name="Google Shape;1373;p52"/>
            <p:cNvSpPr/>
            <p:nvPr/>
          </p:nvSpPr>
          <p:spPr>
            <a:xfrm>
              <a:off x="6652322" y="265130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91"/>
                  </a:lnTo>
                  <a:cubicBezTo>
                    <a:pt x="1" y="91"/>
                    <a:pt x="1" y="91"/>
                    <a:pt x="1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4" name="Google Shape;1374;p52"/>
            <p:cNvSpPr/>
            <p:nvPr/>
          </p:nvSpPr>
          <p:spPr>
            <a:xfrm>
              <a:off x="6657214" y="2657814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83" y="1"/>
                  </a:moveTo>
                  <a:lnTo>
                    <a:pt x="1" y="92"/>
                  </a:lnTo>
                  <a:cubicBezTo>
                    <a:pt x="1" y="92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5" name="Google Shape;1375;p52"/>
            <p:cNvSpPr/>
            <p:nvPr/>
          </p:nvSpPr>
          <p:spPr>
            <a:xfrm>
              <a:off x="6662160" y="2664372"/>
              <a:ext cx="11450" cy="7795"/>
            </a:xfrm>
            <a:custGeom>
              <a:avLst/>
              <a:gdLst/>
              <a:ahLst/>
              <a:cxnLst/>
              <a:rect l="l" t="t" r="r" b="b"/>
              <a:pathLst>
                <a:path w="213" h="145" extrusionOk="0">
                  <a:moveTo>
                    <a:pt x="182" y="0"/>
                  </a:moveTo>
                  <a:lnTo>
                    <a:pt x="0" y="92"/>
                  </a:lnTo>
                  <a:cubicBezTo>
                    <a:pt x="0" y="92"/>
                    <a:pt x="0" y="122"/>
                    <a:pt x="0" y="122"/>
                  </a:cubicBezTo>
                  <a:cubicBezTo>
                    <a:pt x="0" y="137"/>
                    <a:pt x="0" y="145"/>
                    <a:pt x="4" y="145"/>
                  </a:cubicBezTo>
                  <a:cubicBezTo>
                    <a:pt x="8" y="145"/>
                    <a:pt x="15" y="137"/>
                    <a:pt x="30" y="122"/>
                  </a:cubicBezTo>
                  <a:lnTo>
                    <a:pt x="213" y="6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6" name="Google Shape;1376;p52"/>
            <p:cNvSpPr/>
            <p:nvPr/>
          </p:nvSpPr>
          <p:spPr>
            <a:xfrm>
              <a:off x="6724251" y="2759148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182" y="0"/>
                  </a:moveTo>
                  <a:lnTo>
                    <a:pt x="0" y="91"/>
                  </a:lnTo>
                  <a:cubicBezTo>
                    <a:pt x="0" y="91"/>
                    <a:pt x="0" y="122"/>
                    <a:pt x="0" y="122"/>
                  </a:cubicBezTo>
                  <a:lnTo>
                    <a:pt x="30" y="122"/>
                  </a:lnTo>
                  <a:lnTo>
                    <a:pt x="213" y="3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7" name="Google Shape;1377;p52"/>
            <p:cNvSpPr/>
            <p:nvPr/>
          </p:nvSpPr>
          <p:spPr>
            <a:xfrm>
              <a:off x="6755270" y="2806510"/>
              <a:ext cx="13117" cy="7311"/>
            </a:xfrm>
            <a:custGeom>
              <a:avLst/>
              <a:gdLst/>
              <a:ahLst/>
              <a:cxnLst/>
              <a:rect l="l" t="t" r="r" b="b"/>
              <a:pathLst>
                <a:path w="244" h="136" extrusionOk="0">
                  <a:moveTo>
                    <a:pt x="213" y="1"/>
                  </a:moveTo>
                  <a:lnTo>
                    <a:pt x="31" y="92"/>
                  </a:lnTo>
                  <a:cubicBezTo>
                    <a:pt x="31" y="92"/>
                    <a:pt x="1" y="122"/>
                    <a:pt x="31" y="122"/>
                  </a:cubicBezTo>
                  <a:cubicBezTo>
                    <a:pt x="31" y="122"/>
                    <a:pt x="31" y="136"/>
                    <a:pt x="40" y="136"/>
                  </a:cubicBezTo>
                  <a:cubicBezTo>
                    <a:pt x="45" y="136"/>
                    <a:pt x="51" y="132"/>
                    <a:pt x="61" y="122"/>
                  </a:cubicBezTo>
                  <a:lnTo>
                    <a:pt x="244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8" name="Google Shape;1378;p52"/>
            <p:cNvSpPr/>
            <p:nvPr/>
          </p:nvSpPr>
          <p:spPr>
            <a:xfrm>
              <a:off x="6787955" y="2855538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3" y="1"/>
                  </a:moveTo>
                  <a:lnTo>
                    <a:pt x="1" y="92"/>
                  </a:lnTo>
                  <a:cubicBezTo>
                    <a:pt x="1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9" name="Google Shape;1379;p52"/>
            <p:cNvSpPr/>
            <p:nvPr/>
          </p:nvSpPr>
          <p:spPr>
            <a:xfrm>
              <a:off x="6819028" y="2902953"/>
              <a:ext cx="13117" cy="6558"/>
            </a:xfrm>
            <a:custGeom>
              <a:avLst/>
              <a:gdLst/>
              <a:ahLst/>
              <a:cxnLst/>
              <a:rect l="l" t="t" r="r" b="b"/>
              <a:pathLst>
                <a:path w="244" h="122" extrusionOk="0">
                  <a:moveTo>
                    <a:pt x="213" y="0"/>
                  </a:moveTo>
                  <a:lnTo>
                    <a:pt x="30" y="91"/>
                  </a:lnTo>
                  <a:cubicBezTo>
                    <a:pt x="30" y="91"/>
                    <a:pt x="0" y="91"/>
                    <a:pt x="30" y="122"/>
                  </a:cubicBezTo>
                  <a:lnTo>
                    <a:pt x="61" y="122"/>
                  </a:lnTo>
                  <a:lnTo>
                    <a:pt x="243" y="3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0" name="Google Shape;1380;p52"/>
            <p:cNvSpPr/>
            <p:nvPr/>
          </p:nvSpPr>
          <p:spPr>
            <a:xfrm>
              <a:off x="6851659" y="2950314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1" y="92"/>
                  </a:lnTo>
                  <a:cubicBezTo>
                    <a:pt x="1" y="92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1" name="Google Shape;1381;p52"/>
            <p:cNvSpPr/>
            <p:nvPr/>
          </p:nvSpPr>
          <p:spPr>
            <a:xfrm>
              <a:off x="7268342" y="2902953"/>
              <a:ext cx="18063" cy="22901"/>
            </a:xfrm>
            <a:custGeom>
              <a:avLst/>
              <a:gdLst/>
              <a:ahLst/>
              <a:cxnLst/>
              <a:rect l="l" t="t" r="r" b="b"/>
              <a:pathLst>
                <a:path w="336" h="426" extrusionOk="0">
                  <a:moveTo>
                    <a:pt x="244" y="0"/>
                  </a:moveTo>
                  <a:cubicBezTo>
                    <a:pt x="153" y="122"/>
                    <a:pt x="31" y="243"/>
                    <a:pt x="1" y="426"/>
                  </a:cubicBezTo>
                  <a:cubicBezTo>
                    <a:pt x="153" y="426"/>
                    <a:pt x="274" y="395"/>
                    <a:pt x="305" y="334"/>
                  </a:cubicBezTo>
                  <a:cubicBezTo>
                    <a:pt x="335" y="274"/>
                    <a:pt x="305" y="152"/>
                    <a:pt x="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2" name="Google Shape;1382;p52"/>
            <p:cNvSpPr/>
            <p:nvPr/>
          </p:nvSpPr>
          <p:spPr>
            <a:xfrm>
              <a:off x="7070618" y="2777104"/>
              <a:ext cx="170035" cy="147134"/>
            </a:xfrm>
            <a:custGeom>
              <a:avLst/>
              <a:gdLst/>
              <a:ahLst/>
              <a:cxnLst/>
              <a:rect l="l" t="t" r="r" b="b"/>
              <a:pathLst>
                <a:path w="3163" h="2737" extrusionOk="0">
                  <a:moveTo>
                    <a:pt x="487" y="1"/>
                  </a:moveTo>
                  <a:lnTo>
                    <a:pt x="1" y="821"/>
                  </a:lnTo>
                  <a:lnTo>
                    <a:pt x="3071" y="2706"/>
                  </a:lnTo>
                  <a:cubicBezTo>
                    <a:pt x="3071" y="2706"/>
                    <a:pt x="3071" y="2706"/>
                    <a:pt x="3101" y="2736"/>
                  </a:cubicBezTo>
                  <a:cubicBezTo>
                    <a:pt x="3132" y="2675"/>
                    <a:pt x="3162" y="2645"/>
                    <a:pt x="3162" y="2615"/>
                  </a:cubicBezTo>
                  <a:cubicBezTo>
                    <a:pt x="2372" y="2159"/>
                    <a:pt x="1308" y="1581"/>
                    <a:pt x="700" y="852"/>
                  </a:cubicBezTo>
                  <a:cubicBezTo>
                    <a:pt x="518" y="609"/>
                    <a:pt x="548" y="335"/>
                    <a:pt x="639" y="92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3" name="Google Shape;1383;p52"/>
            <p:cNvSpPr/>
            <p:nvPr/>
          </p:nvSpPr>
          <p:spPr>
            <a:xfrm>
              <a:off x="7098411" y="2781996"/>
              <a:ext cx="165089" cy="135684"/>
            </a:xfrm>
            <a:custGeom>
              <a:avLst/>
              <a:gdLst/>
              <a:ahLst/>
              <a:cxnLst/>
              <a:rect l="l" t="t" r="r" b="b"/>
              <a:pathLst>
                <a:path w="3071" h="2524" extrusionOk="0">
                  <a:moveTo>
                    <a:pt x="122" y="1"/>
                  </a:moveTo>
                  <a:lnTo>
                    <a:pt x="122" y="1"/>
                  </a:lnTo>
                  <a:cubicBezTo>
                    <a:pt x="31" y="244"/>
                    <a:pt x="1" y="518"/>
                    <a:pt x="183" y="761"/>
                  </a:cubicBezTo>
                  <a:cubicBezTo>
                    <a:pt x="791" y="1490"/>
                    <a:pt x="1855" y="2098"/>
                    <a:pt x="2676" y="2524"/>
                  </a:cubicBezTo>
                  <a:cubicBezTo>
                    <a:pt x="2736" y="2463"/>
                    <a:pt x="2797" y="2432"/>
                    <a:pt x="2797" y="2432"/>
                  </a:cubicBezTo>
                  <a:cubicBezTo>
                    <a:pt x="2645" y="2128"/>
                    <a:pt x="3010" y="2037"/>
                    <a:pt x="3010" y="2037"/>
                  </a:cubicBezTo>
                  <a:cubicBezTo>
                    <a:pt x="2949" y="1916"/>
                    <a:pt x="3010" y="1825"/>
                    <a:pt x="3071" y="1794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4" name="Google Shape;1384;p52"/>
            <p:cNvSpPr/>
            <p:nvPr/>
          </p:nvSpPr>
          <p:spPr>
            <a:xfrm>
              <a:off x="7237323" y="2917629"/>
              <a:ext cx="18009" cy="8225"/>
            </a:xfrm>
            <a:custGeom>
              <a:avLst/>
              <a:gdLst/>
              <a:ahLst/>
              <a:cxnLst/>
              <a:rect l="l" t="t" r="r" b="b"/>
              <a:pathLst>
                <a:path w="335" h="153" extrusionOk="0">
                  <a:moveTo>
                    <a:pt x="92" y="1"/>
                  </a:moveTo>
                  <a:cubicBezTo>
                    <a:pt x="61" y="31"/>
                    <a:pt x="31" y="61"/>
                    <a:pt x="0" y="122"/>
                  </a:cubicBezTo>
                  <a:cubicBezTo>
                    <a:pt x="61" y="122"/>
                    <a:pt x="183" y="122"/>
                    <a:pt x="335" y="153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5" name="Google Shape;1385;p52"/>
            <p:cNvSpPr/>
            <p:nvPr/>
          </p:nvSpPr>
          <p:spPr>
            <a:xfrm>
              <a:off x="7240602" y="2878439"/>
              <a:ext cx="40856" cy="47414"/>
            </a:xfrm>
            <a:custGeom>
              <a:avLst/>
              <a:gdLst/>
              <a:ahLst/>
              <a:cxnLst/>
              <a:rect l="l" t="t" r="r" b="b"/>
              <a:pathLst>
                <a:path w="760" h="882" extrusionOk="0">
                  <a:moveTo>
                    <a:pt x="426" y="0"/>
                  </a:moveTo>
                  <a:cubicBezTo>
                    <a:pt x="365" y="31"/>
                    <a:pt x="304" y="122"/>
                    <a:pt x="365" y="243"/>
                  </a:cubicBezTo>
                  <a:cubicBezTo>
                    <a:pt x="365" y="243"/>
                    <a:pt x="0" y="334"/>
                    <a:pt x="152" y="638"/>
                  </a:cubicBezTo>
                  <a:cubicBezTo>
                    <a:pt x="152" y="638"/>
                    <a:pt x="91" y="669"/>
                    <a:pt x="31" y="730"/>
                  </a:cubicBezTo>
                  <a:lnTo>
                    <a:pt x="274" y="882"/>
                  </a:lnTo>
                  <a:lnTo>
                    <a:pt x="517" y="882"/>
                  </a:lnTo>
                  <a:cubicBezTo>
                    <a:pt x="547" y="699"/>
                    <a:pt x="669" y="547"/>
                    <a:pt x="760" y="456"/>
                  </a:cubicBezTo>
                  <a:cubicBezTo>
                    <a:pt x="699" y="334"/>
                    <a:pt x="486" y="31"/>
                    <a:pt x="426" y="0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6" name="Google Shape;1386;p52"/>
            <p:cNvSpPr/>
            <p:nvPr/>
          </p:nvSpPr>
          <p:spPr>
            <a:xfrm>
              <a:off x="7046158" y="2785275"/>
              <a:ext cx="27793" cy="33437"/>
            </a:xfrm>
            <a:custGeom>
              <a:avLst/>
              <a:gdLst/>
              <a:ahLst/>
              <a:cxnLst/>
              <a:rect l="l" t="t" r="r" b="b"/>
              <a:pathLst>
                <a:path w="517" h="622" extrusionOk="0">
                  <a:moveTo>
                    <a:pt x="213" y="1"/>
                  </a:moveTo>
                  <a:lnTo>
                    <a:pt x="91" y="183"/>
                  </a:lnTo>
                  <a:cubicBezTo>
                    <a:pt x="91" y="213"/>
                    <a:pt x="0" y="396"/>
                    <a:pt x="122" y="457"/>
                  </a:cubicBezTo>
                  <a:lnTo>
                    <a:pt x="334" y="609"/>
                  </a:lnTo>
                  <a:cubicBezTo>
                    <a:pt x="343" y="617"/>
                    <a:pt x="352" y="621"/>
                    <a:pt x="361" y="621"/>
                  </a:cubicBezTo>
                  <a:cubicBezTo>
                    <a:pt x="383" y="621"/>
                    <a:pt x="404" y="600"/>
                    <a:pt x="426" y="578"/>
                  </a:cubicBezTo>
                  <a:lnTo>
                    <a:pt x="517" y="457"/>
                  </a:lnTo>
                  <a:cubicBezTo>
                    <a:pt x="334" y="335"/>
                    <a:pt x="243" y="183"/>
                    <a:pt x="213" y="1"/>
                  </a:cubicBez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7" name="Google Shape;1387;p52"/>
            <p:cNvSpPr/>
            <p:nvPr/>
          </p:nvSpPr>
          <p:spPr>
            <a:xfrm>
              <a:off x="7057554" y="2764793"/>
              <a:ext cx="36018" cy="45049"/>
            </a:xfrm>
            <a:custGeom>
              <a:avLst/>
              <a:gdLst/>
              <a:ahLst/>
              <a:cxnLst/>
              <a:rect l="l" t="t" r="r" b="b"/>
              <a:pathLst>
                <a:path w="670" h="838" extrusionOk="0">
                  <a:moveTo>
                    <a:pt x="341" y="0"/>
                  </a:moveTo>
                  <a:cubicBezTo>
                    <a:pt x="262" y="0"/>
                    <a:pt x="177" y="89"/>
                    <a:pt x="153" y="138"/>
                  </a:cubicBezTo>
                  <a:lnTo>
                    <a:pt x="31" y="351"/>
                  </a:lnTo>
                  <a:lnTo>
                    <a:pt x="1" y="351"/>
                  </a:lnTo>
                  <a:lnTo>
                    <a:pt x="1" y="382"/>
                  </a:lnTo>
                  <a:cubicBezTo>
                    <a:pt x="31" y="564"/>
                    <a:pt x="122" y="716"/>
                    <a:pt x="305" y="838"/>
                  </a:cubicBezTo>
                  <a:lnTo>
                    <a:pt x="396" y="625"/>
                  </a:lnTo>
                  <a:lnTo>
                    <a:pt x="426" y="564"/>
                  </a:lnTo>
                  <a:lnTo>
                    <a:pt x="639" y="260"/>
                  </a:lnTo>
                  <a:cubicBezTo>
                    <a:pt x="670" y="199"/>
                    <a:pt x="670" y="169"/>
                    <a:pt x="639" y="138"/>
                  </a:cubicBezTo>
                  <a:lnTo>
                    <a:pt x="396" y="17"/>
                  </a:lnTo>
                  <a:cubicBezTo>
                    <a:pt x="379" y="5"/>
                    <a:pt x="360" y="0"/>
                    <a:pt x="341" y="0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8" name="Google Shape;1388;p52"/>
            <p:cNvSpPr/>
            <p:nvPr/>
          </p:nvSpPr>
          <p:spPr>
            <a:xfrm>
              <a:off x="7064113" y="2806510"/>
              <a:ext cx="13117" cy="14783"/>
            </a:xfrm>
            <a:custGeom>
              <a:avLst/>
              <a:gdLst/>
              <a:ahLst/>
              <a:cxnLst/>
              <a:rect l="l" t="t" r="r" b="b"/>
              <a:pathLst>
                <a:path w="244" h="275" extrusionOk="0">
                  <a:moveTo>
                    <a:pt x="122" y="1"/>
                  </a:moveTo>
                  <a:lnTo>
                    <a:pt x="0" y="214"/>
                  </a:lnTo>
                  <a:lnTo>
                    <a:pt x="122" y="274"/>
                  </a:lnTo>
                  <a:lnTo>
                    <a:pt x="244" y="92"/>
                  </a:lnTo>
                  <a:cubicBezTo>
                    <a:pt x="183" y="62"/>
                    <a:pt x="152" y="31"/>
                    <a:pt x="122" y="1"/>
                  </a:cubicBez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9" name="Google Shape;1389;p52"/>
            <p:cNvSpPr/>
            <p:nvPr/>
          </p:nvSpPr>
          <p:spPr>
            <a:xfrm>
              <a:off x="7070618" y="2772212"/>
              <a:ext cx="27846" cy="39243"/>
            </a:xfrm>
            <a:custGeom>
              <a:avLst/>
              <a:gdLst/>
              <a:ahLst/>
              <a:cxnLst/>
              <a:rect l="l" t="t" r="r" b="b"/>
              <a:pathLst>
                <a:path w="518" h="730" extrusionOk="0">
                  <a:moveTo>
                    <a:pt x="366" y="0"/>
                  </a:moveTo>
                  <a:lnTo>
                    <a:pt x="1" y="639"/>
                  </a:lnTo>
                  <a:cubicBezTo>
                    <a:pt x="31" y="669"/>
                    <a:pt x="62" y="700"/>
                    <a:pt x="123" y="730"/>
                  </a:cubicBezTo>
                  <a:lnTo>
                    <a:pt x="518" y="9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0" name="Google Shape;1390;p52"/>
            <p:cNvSpPr/>
            <p:nvPr/>
          </p:nvSpPr>
          <p:spPr>
            <a:xfrm>
              <a:off x="6711134" y="2399665"/>
              <a:ext cx="297440" cy="267175"/>
            </a:xfrm>
            <a:custGeom>
              <a:avLst/>
              <a:gdLst/>
              <a:ahLst/>
              <a:cxnLst/>
              <a:rect l="l" t="t" r="r" b="b"/>
              <a:pathLst>
                <a:path w="5533" h="4970" extrusionOk="0">
                  <a:moveTo>
                    <a:pt x="882" y="0"/>
                  </a:moveTo>
                  <a:cubicBezTo>
                    <a:pt x="366" y="1581"/>
                    <a:pt x="1" y="2918"/>
                    <a:pt x="1" y="3374"/>
                  </a:cubicBezTo>
                  <a:cubicBezTo>
                    <a:pt x="38" y="4262"/>
                    <a:pt x="1223" y="4970"/>
                    <a:pt x="2523" y="4970"/>
                  </a:cubicBezTo>
                  <a:cubicBezTo>
                    <a:pt x="3358" y="4970"/>
                    <a:pt x="4240" y="4677"/>
                    <a:pt x="4895" y="3952"/>
                  </a:cubicBezTo>
                  <a:cubicBezTo>
                    <a:pt x="5168" y="3648"/>
                    <a:pt x="5381" y="3131"/>
                    <a:pt x="5533" y="2493"/>
                  </a:cubicBezTo>
                  <a:cubicBezTo>
                    <a:pt x="3800" y="1946"/>
                    <a:pt x="2189" y="1125"/>
                    <a:pt x="88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1" name="Google Shape;1391;p52"/>
            <p:cNvSpPr/>
            <p:nvPr/>
          </p:nvSpPr>
          <p:spPr>
            <a:xfrm>
              <a:off x="6758549" y="1786817"/>
              <a:ext cx="294161" cy="746853"/>
            </a:xfrm>
            <a:custGeom>
              <a:avLst/>
              <a:gdLst/>
              <a:ahLst/>
              <a:cxnLst/>
              <a:rect l="l" t="t" r="r" b="b"/>
              <a:pathLst>
                <a:path w="5472" h="13893" extrusionOk="0">
                  <a:moveTo>
                    <a:pt x="1500" y="1"/>
                  </a:moveTo>
                  <a:cubicBezTo>
                    <a:pt x="1487" y="1"/>
                    <a:pt x="1483" y="29"/>
                    <a:pt x="1490" y="93"/>
                  </a:cubicBezTo>
                  <a:cubicBezTo>
                    <a:pt x="1490" y="93"/>
                    <a:pt x="1277" y="2616"/>
                    <a:pt x="2766" y="3710"/>
                  </a:cubicBezTo>
                  <a:cubicBezTo>
                    <a:pt x="2766" y="3710"/>
                    <a:pt x="1095" y="8118"/>
                    <a:pt x="0" y="11400"/>
                  </a:cubicBezTo>
                  <a:cubicBezTo>
                    <a:pt x="1307" y="12525"/>
                    <a:pt x="2918" y="13346"/>
                    <a:pt x="4651" y="13893"/>
                  </a:cubicBezTo>
                  <a:cubicBezTo>
                    <a:pt x="5472" y="10580"/>
                    <a:pt x="5046" y="3832"/>
                    <a:pt x="5046" y="3832"/>
                  </a:cubicBezTo>
                  <a:cubicBezTo>
                    <a:pt x="5046" y="3832"/>
                    <a:pt x="4621" y="1400"/>
                    <a:pt x="3891" y="1279"/>
                  </a:cubicBezTo>
                  <a:cubicBezTo>
                    <a:pt x="3833" y="1269"/>
                    <a:pt x="3781" y="1264"/>
                    <a:pt x="3734" y="1264"/>
                  </a:cubicBezTo>
                  <a:cubicBezTo>
                    <a:pt x="3199" y="1264"/>
                    <a:pt x="3405" y="1856"/>
                    <a:pt x="3405" y="1856"/>
                  </a:cubicBezTo>
                  <a:cubicBezTo>
                    <a:pt x="3405" y="1856"/>
                    <a:pt x="2626" y="326"/>
                    <a:pt x="2319" y="326"/>
                  </a:cubicBezTo>
                  <a:cubicBezTo>
                    <a:pt x="2305" y="326"/>
                    <a:pt x="2292" y="330"/>
                    <a:pt x="2280" y="336"/>
                  </a:cubicBezTo>
                  <a:cubicBezTo>
                    <a:pt x="2007" y="488"/>
                    <a:pt x="2189" y="1613"/>
                    <a:pt x="2189" y="1613"/>
                  </a:cubicBezTo>
                  <a:cubicBezTo>
                    <a:pt x="2189" y="1613"/>
                    <a:pt x="1596" y="1"/>
                    <a:pt x="15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2" name="Google Shape;1392;p52"/>
            <p:cNvSpPr/>
            <p:nvPr/>
          </p:nvSpPr>
          <p:spPr>
            <a:xfrm>
              <a:off x="7724268" y="2412728"/>
              <a:ext cx="268035" cy="222287"/>
            </a:xfrm>
            <a:custGeom>
              <a:avLst/>
              <a:gdLst/>
              <a:ahLst/>
              <a:cxnLst/>
              <a:rect l="l" t="t" r="r" b="b"/>
              <a:pathLst>
                <a:path w="4986" h="4135" extrusionOk="0">
                  <a:moveTo>
                    <a:pt x="3587" y="0"/>
                  </a:moveTo>
                  <a:cubicBezTo>
                    <a:pt x="2584" y="973"/>
                    <a:pt x="0" y="2402"/>
                    <a:pt x="0" y="2402"/>
                  </a:cubicBezTo>
                  <a:cubicBezTo>
                    <a:pt x="0" y="2402"/>
                    <a:pt x="0" y="3101"/>
                    <a:pt x="183" y="4134"/>
                  </a:cubicBezTo>
                  <a:cubicBezTo>
                    <a:pt x="1824" y="3678"/>
                    <a:pt x="3374" y="2888"/>
                    <a:pt x="4985" y="2645"/>
                  </a:cubicBezTo>
                  <a:cubicBezTo>
                    <a:pt x="4468" y="1247"/>
                    <a:pt x="3587" y="0"/>
                    <a:pt x="358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3" name="Google Shape;1393;p52"/>
            <p:cNvSpPr/>
            <p:nvPr/>
          </p:nvSpPr>
          <p:spPr>
            <a:xfrm>
              <a:off x="7268342" y="2710121"/>
              <a:ext cx="764808" cy="162831"/>
            </a:xfrm>
            <a:custGeom>
              <a:avLst/>
              <a:gdLst/>
              <a:ahLst/>
              <a:cxnLst/>
              <a:rect l="l" t="t" r="r" b="b"/>
              <a:pathLst>
                <a:path w="14227" h="3029" extrusionOk="0">
                  <a:moveTo>
                    <a:pt x="1" y="2645"/>
                  </a:moveTo>
                  <a:cubicBezTo>
                    <a:pt x="4" y="2645"/>
                    <a:pt x="7" y="2645"/>
                    <a:pt x="10" y="2646"/>
                  </a:cubicBezTo>
                  <a:lnTo>
                    <a:pt x="10" y="2646"/>
                  </a:lnTo>
                  <a:cubicBezTo>
                    <a:pt x="7" y="2645"/>
                    <a:pt x="4" y="2645"/>
                    <a:pt x="1" y="2645"/>
                  </a:cubicBezTo>
                  <a:close/>
                  <a:moveTo>
                    <a:pt x="14196" y="0"/>
                  </a:moveTo>
                  <a:cubicBezTo>
                    <a:pt x="10818" y="1948"/>
                    <a:pt x="6781" y="2776"/>
                    <a:pt x="2781" y="2776"/>
                  </a:cubicBezTo>
                  <a:cubicBezTo>
                    <a:pt x="1852" y="2776"/>
                    <a:pt x="926" y="2731"/>
                    <a:pt x="10" y="2646"/>
                  </a:cubicBezTo>
                  <a:lnTo>
                    <a:pt x="10" y="2646"/>
                  </a:lnTo>
                  <a:cubicBezTo>
                    <a:pt x="37" y="2651"/>
                    <a:pt x="65" y="2678"/>
                    <a:pt x="92" y="2706"/>
                  </a:cubicBezTo>
                  <a:cubicBezTo>
                    <a:pt x="484" y="2883"/>
                    <a:pt x="2545" y="3028"/>
                    <a:pt x="4958" y="3028"/>
                  </a:cubicBezTo>
                  <a:cubicBezTo>
                    <a:pt x="8343" y="3028"/>
                    <a:pt x="12422" y="2742"/>
                    <a:pt x="13557" y="1855"/>
                  </a:cubicBezTo>
                  <a:cubicBezTo>
                    <a:pt x="14074" y="1459"/>
                    <a:pt x="14226" y="791"/>
                    <a:pt x="14196" y="0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4" name="Google Shape;1394;p52"/>
            <p:cNvSpPr/>
            <p:nvPr/>
          </p:nvSpPr>
          <p:spPr>
            <a:xfrm>
              <a:off x="7213293" y="2554866"/>
              <a:ext cx="818189" cy="304375"/>
            </a:xfrm>
            <a:custGeom>
              <a:avLst/>
              <a:gdLst/>
              <a:ahLst/>
              <a:cxnLst/>
              <a:rect l="l" t="t" r="r" b="b"/>
              <a:pathLst>
                <a:path w="15220" h="5662" extrusionOk="0">
                  <a:moveTo>
                    <a:pt x="14490" y="1"/>
                  </a:moveTo>
                  <a:cubicBezTo>
                    <a:pt x="12879" y="244"/>
                    <a:pt x="11299" y="1034"/>
                    <a:pt x="9688" y="1521"/>
                  </a:cubicBezTo>
                  <a:cubicBezTo>
                    <a:pt x="9688" y="1551"/>
                    <a:pt x="9688" y="1612"/>
                    <a:pt x="9688" y="1673"/>
                  </a:cubicBezTo>
                  <a:cubicBezTo>
                    <a:pt x="9701" y="2084"/>
                    <a:pt x="8573" y="2200"/>
                    <a:pt x="7297" y="2200"/>
                  </a:cubicBezTo>
                  <a:cubicBezTo>
                    <a:pt x="5651" y="2200"/>
                    <a:pt x="3760" y="2007"/>
                    <a:pt x="3760" y="2007"/>
                  </a:cubicBezTo>
                  <a:cubicBezTo>
                    <a:pt x="3760" y="2007"/>
                    <a:pt x="3396" y="1399"/>
                    <a:pt x="2514" y="1004"/>
                  </a:cubicBezTo>
                  <a:cubicBezTo>
                    <a:pt x="2420" y="965"/>
                    <a:pt x="2344" y="947"/>
                    <a:pt x="2283" y="947"/>
                  </a:cubicBezTo>
                  <a:cubicBezTo>
                    <a:pt x="1775" y="947"/>
                    <a:pt x="2332" y="2159"/>
                    <a:pt x="2332" y="2159"/>
                  </a:cubicBezTo>
                  <a:cubicBezTo>
                    <a:pt x="2332" y="2159"/>
                    <a:pt x="2314" y="2159"/>
                    <a:pt x="2282" y="2159"/>
                  </a:cubicBezTo>
                  <a:cubicBezTo>
                    <a:pt x="1941" y="2159"/>
                    <a:pt x="1" y="2184"/>
                    <a:pt x="417" y="2767"/>
                  </a:cubicBezTo>
                  <a:cubicBezTo>
                    <a:pt x="805" y="3350"/>
                    <a:pt x="1574" y="3375"/>
                    <a:pt x="1705" y="3375"/>
                  </a:cubicBezTo>
                  <a:cubicBezTo>
                    <a:pt x="1717" y="3375"/>
                    <a:pt x="1724" y="3375"/>
                    <a:pt x="1724" y="3375"/>
                  </a:cubicBezTo>
                  <a:lnTo>
                    <a:pt x="1724" y="3375"/>
                  </a:lnTo>
                  <a:cubicBezTo>
                    <a:pt x="1724" y="3375"/>
                    <a:pt x="143" y="3800"/>
                    <a:pt x="508" y="4195"/>
                  </a:cubicBezTo>
                  <a:cubicBezTo>
                    <a:pt x="903" y="4560"/>
                    <a:pt x="1663" y="4743"/>
                    <a:pt x="1663" y="4743"/>
                  </a:cubicBezTo>
                  <a:cubicBezTo>
                    <a:pt x="1663" y="4743"/>
                    <a:pt x="265" y="5107"/>
                    <a:pt x="1025" y="5533"/>
                  </a:cubicBezTo>
                  <a:cubicBezTo>
                    <a:pt x="1928" y="5617"/>
                    <a:pt x="2840" y="5661"/>
                    <a:pt x="3754" y="5661"/>
                  </a:cubicBezTo>
                  <a:cubicBezTo>
                    <a:pt x="7763" y="5661"/>
                    <a:pt x="11804" y="4819"/>
                    <a:pt x="15220" y="2888"/>
                  </a:cubicBezTo>
                  <a:cubicBezTo>
                    <a:pt x="15159" y="1977"/>
                    <a:pt x="14855" y="913"/>
                    <a:pt x="1449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395" name="Google Shape;1395;p52"/>
          <p:cNvGrpSpPr/>
          <p:nvPr/>
        </p:nvGrpSpPr>
        <p:grpSpPr>
          <a:xfrm>
            <a:off x="-1600" y="6196368"/>
            <a:ext cx="12192383" cy="661651"/>
            <a:chOff x="6554556" y="4848176"/>
            <a:chExt cx="7127825" cy="496238"/>
          </a:xfrm>
        </p:grpSpPr>
        <p:sp>
          <p:nvSpPr>
            <p:cNvPr id="1396" name="Google Shape;1396;p52"/>
            <p:cNvSpPr/>
            <p:nvPr/>
          </p:nvSpPr>
          <p:spPr>
            <a:xfrm>
              <a:off x="6554556" y="4848176"/>
              <a:ext cx="7127825" cy="404993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7" name="Google Shape;1397;p52"/>
            <p:cNvSpPr/>
            <p:nvPr/>
          </p:nvSpPr>
          <p:spPr>
            <a:xfrm>
              <a:off x="6554556" y="4943339"/>
              <a:ext cx="7127825" cy="401075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87" name="Google Shape;1398;p52"/>
          <p:cNvSpPr txBox="1">
            <a:spLocks/>
          </p:cNvSpPr>
          <p:nvPr/>
        </p:nvSpPr>
        <p:spPr>
          <a:xfrm>
            <a:off x="2167142" y="1738468"/>
            <a:ext cx="3713107" cy="728000"/>
          </a:xfrm>
          <a:prstGeom prst="rect">
            <a:avLst/>
          </a:prstGeom>
          <a:solidFill>
            <a:srgbClr val="E77FD8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None/>
              <a:defRPr sz="3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000" dirty="0" smtClean="0"/>
              <a:t>SORA SASATOAN</a:t>
            </a:r>
            <a:endParaRPr lang="en-US" sz="2000" dirty="0"/>
          </a:p>
        </p:txBody>
      </p:sp>
      <p:sp>
        <p:nvSpPr>
          <p:cNvPr id="188" name="Google Shape;1398;p52"/>
          <p:cNvSpPr txBox="1">
            <a:spLocks/>
          </p:cNvSpPr>
          <p:nvPr/>
        </p:nvSpPr>
        <p:spPr>
          <a:xfrm>
            <a:off x="2144177" y="3942689"/>
            <a:ext cx="3713107" cy="72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None/>
              <a:defRPr sz="3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000" dirty="0" smtClean="0"/>
              <a:t>NGALARAPKEUN RARANGK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ÉN HAREUP -di</a:t>
            </a:r>
            <a:endParaRPr lang="en-US" sz="2000" dirty="0"/>
          </a:p>
        </p:txBody>
      </p:sp>
      <p:grpSp>
        <p:nvGrpSpPr>
          <p:cNvPr id="175" name="Google Shape;1489;p69"/>
          <p:cNvGrpSpPr/>
          <p:nvPr/>
        </p:nvGrpSpPr>
        <p:grpSpPr>
          <a:xfrm>
            <a:off x="3310819" y="5583220"/>
            <a:ext cx="1055036" cy="1191390"/>
            <a:chOff x="235875" y="866925"/>
            <a:chExt cx="1705800" cy="1898550"/>
          </a:xfrm>
        </p:grpSpPr>
        <p:sp>
          <p:nvSpPr>
            <p:cNvPr id="176" name="Google Shape;1490;p69"/>
            <p:cNvSpPr/>
            <p:nvPr/>
          </p:nvSpPr>
          <p:spPr>
            <a:xfrm>
              <a:off x="235875" y="866925"/>
              <a:ext cx="1521250" cy="1574625"/>
            </a:xfrm>
            <a:custGeom>
              <a:avLst/>
              <a:gdLst/>
              <a:ahLst/>
              <a:cxnLst/>
              <a:rect l="l" t="t" r="r" b="b"/>
              <a:pathLst>
                <a:path w="60850" h="62985" extrusionOk="0">
                  <a:moveTo>
                    <a:pt x="52421" y="0"/>
                  </a:moveTo>
                  <a:cubicBezTo>
                    <a:pt x="51126" y="0"/>
                    <a:pt x="49809" y="323"/>
                    <a:pt x="48478" y="942"/>
                  </a:cubicBezTo>
                  <a:cubicBezTo>
                    <a:pt x="46428" y="1893"/>
                    <a:pt x="44771" y="3352"/>
                    <a:pt x="43308" y="5053"/>
                  </a:cubicBezTo>
                  <a:cubicBezTo>
                    <a:pt x="41623" y="7011"/>
                    <a:pt x="40250" y="9179"/>
                    <a:pt x="39051" y="11455"/>
                  </a:cubicBezTo>
                  <a:cubicBezTo>
                    <a:pt x="37855" y="13726"/>
                    <a:pt x="36677" y="16009"/>
                    <a:pt x="35577" y="18327"/>
                  </a:cubicBezTo>
                  <a:cubicBezTo>
                    <a:pt x="32996" y="23763"/>
                    <a:pt x="28949" y="27882"/>
                    <a:pt x="24073" y="31257"/>
                  </a:cubicBezTo>
                  <a:cubicBezTo>
                    <a:pt x="22392" y="32421"/>
                    <a:pt x="20561" y="33332"/>
                    <a:pt x="18592" y="33946"/>
                  </a:cubicBezTo>
                  <a:cubicBezTo>
                    <a:pt x="17756" y="34207"/>
                    <a:pt x="16935" y="34345"/>
                    <a:pt x="16129" y="34345"/>
                  </a:cubicBezTo>
                  <a:cubicBezTo>
                    <a:pt x="14896" y="34345"/>
                    <a:pt x="13698" y="34020"/>
                    <a:pt x="12532" y="33310"/>
                  </a:cubicBezTo>
                  <a:cubicBezTo>
                    <a:pt x="9542" y="31489"/>
                    <a:pt x="6549" y="29675"/>
                    <a:pt x="3946" y="27303"/>
                  </a:cubicBezTo>
                  <a:cubicBezTo>
                    <a:pt x="3819" y="27184"/>
                    <a:pt x="3675" y="27084"/>
                    <a:pt x="3518" y="27007"/>
                  </a:cubicBezTo>
                  <a:cubicBezTo>
                    <a:pt x="3461" y="26979"/>
                    <a:pt x="3376" y="26958"/>
                    <a:pt x="3304" y="26958"/>
                  </a:cubicBezTo>
                  <a:cubicBezTo>
                    <a:pt x="3260" y="26958"/>
                    <a:pt x="3220" y="26967"/>
                    <a:pt x="3197" y="26986"/>
                  </a:cubicBezTo>
                  <a:cubicBezTo>
                    <a:pt x="3073" y="27086"/>
                    <a:pt x="2958" y="27234"/>
                    <a:pt x="2916" y="27384"/>
                  </a:cubicBezTo>
                  <a:cubicBezTo>
                    <a:pt x="2779" y="27894"/>
                    <a:pt x="3276" y="28350"/>
                    <a:pt x="3083" y="28919"/>
                  </a:cubicBezTo>
                  <a:cubicBezTo>
                    <a:pt x="2908" y="28798"/>
                    <a:pt x="2762" y="28714"/>
                    <a:pt x="2628" y="28602"/>
                  </a:cubicBezTo>
                  <a:cubicBezTo>
                    <a:pt x="2492" y="28492"/>
                    <a:pt x="2383" y="28350"/>
                    <a:pt x="2248" y="28240"/>
                  </a:cubicBezTo>
                  <a:cubicBezTo>
                    <a:pt x="2087" y="28112"/>
                    <a:pt x="1927" y="27937"/>
                    <a:pt x="1729" y="27937"/>
                  </a:cubicBezTo>
                  <a:cubicBezTo>
                    <a:pt x="1658" y="27937"/>
                    <a:pt x="1581" y="27960"/>
                    <a:pt x="1498" y="28016"/>
                  </a:cubicBezTo>
                  <a:cubicBezTo>
                    <a:pt x="1278" y="28166"/>
                    <a:pt x="1350" y="28417"/>
                    <a:pt x="1361" y="28654"/>
                  </a:cubicBezTo>
                  <a:cubicBezTo>
                    <a:pt x="1376" y="29031"/>
                    <a:pt x="1372" y="29150"/>
                    <a:pt x="1207" y="29150"/>
                  </a:cubicBezTo>
                  <a:cubicBezTo>
                    <a:pt x="1131" y="29150"/>
                    <a:pt x="1022" y="29125"/>
                    <a:pt x="865" y="29089"/>
                  </a:cubicBezTo>
                  <a:cubicBezTo>
                    <a:pt x="735" y="29059"/>
                    <a:pt x="620" y="29044"/>
                    <a:pt x="521" y="29044"/>
                  </a:cubicBezTo>
                  <a:cubicBezTo>
                    <a:pt x="134" y="29044"/>
                    <a:pt x="1" y="29277"/>
                    <a:pt x="150" y="29761"/>
                  </a:cubicBezTo>
                  <a:cubicBezTo>
                    <a:pt x="494" y="30875"/>
                    <a:pt x="826" y="32001"/>
                    <a:pt x="1285" y="33069"/>
                  </a:cubicBezTo>
                  <a:cubicBezTo>
                    <a:pt x="2691" y="36339"/>
                    <a:pt x="4110" y="39602"/>
                    <a:pt x="5607" y="42831"/>
                  </a:cubicBezTo>
                  <a:cubicBezTo>
                    <a:pt x="7089" y="46022"/>
                    <a:pt x="9023" y="48944"/>
                    <a:pt x="11246" y="51666"/>
                  </a:cubicBezTo>
                  <a:cubicBezTo>
                    <a:pt x="14351" y="55486"/>
                    <a:pt x="18137" y="58443"/>
                    <a:pt x="22605" y="60534"/>
                  </a:cubicBezTo>
                  <a:cubicBezTo>
                    <a:pt x="26059" y="62150"/>
                    <a:pt x="29650" y="62984"/>
                    <a:pt x="33327" y="62984"/>
                  </a:cubicBezTo>
                  <a:cubicBezTo>
                    <a:pt x="34637" y="62984"/>
                    <a:pt x="35959" y="62878"/>
                    <a:pt x="37289" y="62664"/>
                  </a:cubicBezTo>
                  <a:cubicBezTo>
                    <a:pt x="43243" y="61704"/>
                    <a:pt x="48060" y="58613"/>
                    <a:pt x="51741" y="53856"/>
                  </a:cubicBezTo>
                  <a:cubicBezTo>
                    <a:pt x="55757" y="48668"/>
                    <a:pt x="57634" y="42769"/>
                    <a:pt x="57153" y="36191"/>
                  </a:cubicBezTo>
                  <a:cubicBezTo>
                    <a:pt x="56945" y="33341"/>
                    <a:pt x="56605" y="30500"/>
                    <a:pt x="56321" y="27655"/>
                  </a:cubicBezTo>
                  <a:cubicBezTo>
                    <a:pt x="56096" y="25391"/>
                    <a:pt x="55790" y="23132"/>
                    <a:pt x="55833" y="20849"/>
                  </a:cubicBezTo>
                  <a:cubicBezTo>
                    <a:pt x="55870" y="18837"/>
                    <a:pt x="56199" y="16915"/>
                    <a:pt x="57371" y="15196"/>
                  </a:cubicBezTo>
                  <a:cubicBezTo>
                    <a:pt x="57894" y="14429"/>
                    <a:pt x="58277" y="13564"/>
                    <a:pt x="58699" y="12732"/>
                  </a:cubicBezTo>
                  <a:cubicBezTo>
                    <a:pt x="59254" y="11639"/>
                    <a:pt x="59768" y="10527"/>
                    <a:pt x="60065" y="9330"/>
                  </a:cubicBezTo>
                  <a:cubicBezTo>
                    <a:pt x="60849" y="6177"/>
                    <a:pt x="59797" y="3354"/>
                    <a:pt x="57119" y="1532"/>
                  </a:cubicBezTo>
                  <a:cubicBezTo>
                    <a:pt x="55594" y="494"/>
                    <a:pt x="54024" y="0"/>
                    <a:pt x="5242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491;p69"/>
            <p:cNvSpPr/>
            <p:nvPr/>
          </p:nvSpPr>
          <p:spPr>
            <a:xfrm>
              <a:off x="466600" y="1392550"/>
              <a:ext cx="875725" cy="587850"/>
            </a:xfrm>
            <a:custGeom>
              <a:avLst/>
              <a:gdLst/>
              <a:ahLst/>
              <a:cxnLst/>
              <a:rect l="l" t="t" r="r" b="b"/>
              <a:pathLst>
                <a:path w="35029" h="23514" extrusionOk="0">
                  <a:moveTo>
                    <a:pt x="2529" y="1"/>
                  </a:moveTo>
                  <a:cubicBezTo>
                    <a:pt x="2243" y="1"/>
                    <a:pt x="1955" y="24"/>
                    <a:pt x="1665" y="75"/>
                  </a:cubicBezTo>
                  <a:cubicBezTo>
                    <a:pt x="697" y="243"/>
                    <a:pt x="95" y="885"/>
                    <a:pt x="28" y="1852"/>
                  </a:cubicBezTo>
                  <a:cubicBezTo>
                    <a:pt x="0" y="2251"/>
                    <a:pt x="59" y="2667"/>
                    <a:pt x="141" y="3065"/>
                  </a:cubicBezTo>
                  <a:cubicBezTo>
                    <a:pt x="360" y="4103"/>
                    <a:pt x="805" y="5048"/>
                    <a:pt x="1321" y="5972"/>
                  </a:cubicBezTo>
                  <a:cubicBezTo>
                    <a:pt x="2670" y="8389"/>
                    <a:pt x="4403" y="10507"/>
                    <a:pt x="6303" y="12501"/>
                  </a:cubicBezTo>
                  <a:cubicBezTo>
                    <a:pt x="6652" y="12866"/>
                    <a:pt x="7127" y="13146"/>
                    <a:pt x="7262" y="13725"/>
                  </a:cubicBezTo>
                  <a:cubicBezTo>
                    <a:pt x="7108" y="13810"/>
                    <a:pt x="6965" y="13911"/>
                    <a:pt x="6807" y="13963"/>
                  </a:cubicBezTo>
                  <a:cubicBezTo>
                    <a:pt x="6587" y="14035"/>
                    <a:pt x="6346" y="14052"/>
                    <a:pt x="6126" y="14126"/>
                  </a:cubicBezTo>
                  <a:cubicBezTo>
                    <a:pt x="4995" y="14508"/>
                    <a:pt x="4720" y="15328"/>
                    <a:pt x="5418" y="16282"/>
                  </a:cubicBezTo>
                  <a:cubicBezTo>
                    <a:pt x="5946" y="17004"/>
                    <a:pt x="6673" y="17503"/>
                    <a:pt x="7438" y="17936"/>
                  </a:cubicBezTo>
                  <a:cubicBezTo>
                    <a:pt x="9693" y="19213"/>
                    <a:pt x="12092" y="20093"/>
                    <a:pt x="14662" y="20487"/>
                  </a:cubicBezTo>
                  <a:cubicBezTo>
                    <a:pt x="15350" y="20592"/>
                    <a:pt x="16034" y="20714"/>
                    <a:pt x="16533" y="20797"/>
                  </a:cubicBezTo>
                  <a:cubicBezTo>
                    <a:pt x="16888" y="21024"/>
                    <a:pt x="16818" y="21211"/>
                    <a:pt x="16832" y="21374"/>
                  </a:cubicBezTo>
                  <a:cubicBezTo>
                    <a:pt x="16947" y="22794"/>
                    <a:pt x="17502" y="23403"/>
                    <a:pt x="18845" y="23506"/>
                  </a:cubicBezTo>
                  <a:cubicBezTo>
                    <a:pt x="18919" y="23511"/>
                    <a:pt x="18993" y="23514"/>
                    <a:pt x="19067" y="23514"/>
                  </a:cubicBezTo>
                  <a:cubicBezTo>
                    <a:pt x="19398" y="23514"/>
                    <a:pt x="19735" y="23465"/>
                    <a:pt x="20060" y="23406"/>
                  </a:cubicBezTo>
                  <a:cubicBezTo>
                    <a:pt x="22686" y="22939"/>
                    <a:pt x="25113" y="21950"/>
                    <a:pt x="27304" y="20448"/>
                  </a:cubicBezTo>
                  <a:cubicBezTo>
                    <a:pt x="29918" y="18653"/>
                    <a:pt x="32210" y="16490"/>
                    <a:pt x="34144" y="13964"/>
                  </a:cubicBezTo>
                  <a:cubicBezTo>
                    <a:pt x="34356" y="13688"/>
                    <a:pt x="34569" y="13407"/>
                    <a:pt x="34746" y="13106"/>
                  </a:cubicBezTo>
                  <a:cubicBezTo>
                    <a:pt x="35028" y="12632"/>
                    <a:pt x="34942" y="12187"/>
                    <a:pt x="34464" y="11903"/>
                  </a:cubicBezTo>
                  <a:cubicBezTo>
                    <a:pt x="34017" y="11637"/>
                    <a:pt x="33532" y="11420"/>
                    <a:pt x="33042" y="11239"/>
                  </a:cubicBezTo>
                  <a:cubicBezTo>
                    <a:pt x="30302" y="10237"/>
                    <a:pt x="27572" y="9206"/>
                    <a:pt x="24807" y="8272"/>
                  </a:cubicBezTo>
                  <a:cubicBezTo>
                    <a:pt x="19937" y="6627"/>
                    <a:pt x="15137" y="4813"/>
                    <a:pt x="10459" y="2676"/>
                  </a:cubicBezTo>
                  <a:cubicBezTo>
                    <a:pt x="8548" y="1806"/>
                    <a:pt x="6613" y="981"/>
                    <a:pt x="4601" y="353"/>
                  </a:cubicBezTo>
                  <a:cubicBezTo>
                    <a:pt x="3919" y="140"/>
                    <a:pt x="3230" y="1"/>
                    <a:pt x="2529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492;p69"/>
            <p:cNvSpPr/>
            <p:nvPr/>
          </p:nvSpPr>
          <p:spPr>
            <a:xfrm>
              <a:off x="498350" y="2297150"/>
              <a:ext cx="241550" cy="449850"/>
            </a:xfrm>
            <a:custGeom>
              <a:avLst/>
              <a:gdLst/>
              <a:ahLst/>
              <a:cxnLst/>
              <a:rect l="l" t="t" r="r" b="b"/>
              <a:pathLst>
                <a:path w="9662" h="17994" extrusionOk="0">
                  <a:moveTo>
                    <a:pt x="7752" y="1"/>
                  </a:moveTo>
                  <a:cubicBezTo>
                    <a:pt x="7300" y="1"/>
                    <a:pt x="6890" y="340"/>
                    <a:pt x="6426" y="1031"/>
                  </a:cubicBezTo>
                  <a:cubicBezTo>
                    <a:pt x="6297" y="1225"/>
                    <a:pt x="6168" y="1421"/>
                    <a:pt x="6049" y="1621"/>
                  </a:cubicBezTo>
                  <a:cubicBezTo>
                    <a:pt x="4627" y="4029"/>
                    <a:pt x="3195" y="6431"/>
                    <a:pt x="1792" y="8854"/>
                  </a:cubicBezTo>
                  <a:cubicBezTo>
                    <a:pt x="1266" y="9760"/>
                    <a:pt x="823" y="10714"/>
                    <a:pt x="333" y="11640"/>
                  </a:cubicBezTo>
                  <a:cubicBezTo>
                    <a:pt x="73" y="12134"/>
                    <a:pt x="1" y="12655"/>
                    <a:pt x="219" y="13160"/>
                  </a:cubicBezTo>
                  <a:cubicBezTo>
                    <a:pt x="845" y="14604"/>
                    <a:pt x="1500" y="16040"/>
                    <a:pt x="2446" y="17307"/>
                  </a:cubicBezTo>
                  <a:cubicBezTo>
                    <a:pt x="2788" y="17767"/>
                    <a:pt x="3058" y="17993"/>
                    <a:pt x="3347" y="17993"/>
                  </a:cubicBezTo>
                  <a:cubicBezTo>
                    <a:pt x="3632" y="17993"/>
                    <a:pt x="3936" y="17771"/>
                    <a:pt x="4344" y="17333"/>
                  </a:cubicBezTo>
                  <a:cubicBezTo>
                    <a:pt x="4480" y="17184"/>
                    <a:pt x="4599" y="17087"/>
                    <a:pt x="4761" y="17087"/>
                  </a:cubicBezTo>
                  <a:cubicBezTo>
                    <a:pt x="4811" y="17087"/>
                    <a:pt x="4865" y="17096"/>
                    <a:pt x="4925" y="17116"/>
                  </a:cubicBezTo>
                  <a:cubicBezTo>
                    <a:pt x="5092" y="17170"/>
                    <a:pt x="5260" y="17216"/>
                    <a:pt x="5484" y="17281"/>
                  </a:cubicBezTo>
                  <a:cubicBezTo>
                    <a:pt x="5786" y="17280"/>
                    <a:pt x="6192" y="17295"/>
                    <a:pt x="6348" y="16931"/>
                  </a:cubicBezTo>
                  <a:cubicBezTo>
                    <a:pt x="6596" y="16353"/>
                    <a:pt x="7000" y="16042"/>
                    <a:pt x="7564" y="15796"/>
                  </a:cubicBezTo>
                  <a:cubicBezTo>
                    <a:pt x="8025" y="15593"/>
                    <a:pt x="8126" y="15070"/>
                    <a:pt x="7970" y="14589"/>
                  </a:cubicBezTo>
                  <a:cubicBezTo>
                    <a:pt x="7805" y="14073"/>
                    <a:pt x="7473" y="13669"/>
                    <a:pt x="7103" y="13293"/>
                  </a:cubicBezTo>
                  <a:cubicBezTo>
                    <a:pt x="6493" y="12667"/>
                    <a:pt x="5867" y="12055"/>
                    <a:pt x="5260" y="11426"/>
                  </a:cubicBezTo>
                  <a:cubicBezTo>
                    <a:pt x="4605" y="10745"/>
                    <a:pt x="4600" y="10731"/>
                    <a:pt x="5050" y="9938"/>
                  </a:cubicBezTo>
                  <a:cubicBezTo>
                    <a:pt x="6228" y="7860"/>
                    <a:pt x="7423" y="5792"/>
                    <a:pt x="8599" y="3711"/>
                  </a:cubicBezTo>
                  <a:cubicBezTo>
                    <a:pt x="8886" y="3206"/>
                    <a:pt x="9146" y="2682"/>
                    <a:pt x="9397" y="2157"/>
                  </a:cubicBezTo>
                  <a:cubicBezTo>
                    <a:pt x="9661" y="1605"/>
                    <a:pt x="9481" y="1145"/>
                    <a:pt x="9065" y="741"/>
                  </a:cubicBezTo>
                  <a:cubicBezTo>
                    <a:pt x="8556" y="250"/>
                    <a:pt x="8139" y="1"/>
                    <a:pt x="7752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493;p69"/>
            <p:cNvSpPr/>
            <p:nvPr/>
          </p:nvSpPr>
          <p:spPr>
            <a:xfrm>
              <a:off x="1105075" y="2399325"/>
              <a:ext cx="220900" cy="366150"/>
            </a:xfrm>
            <a:custGeom>
              <a:avLst/>
              <a:gdLst/>
              <a:ahLst/>
              <a:cxnLst/>
              <a:rect l="l" t="t" r="r" b="b"/>
              <a:pathLst>
                <a:path w="8836" h="14646" extrusionOk="0">
                  <a:moveTo>
                    <a:pt x="2012" y="45"/>
                  </a:moveTo>
                  <a:cubicBezTo>
                    <a:pt x="1946" y="45"/>
                    <a:pt x="1881" y="49"/>
                    <a:pt x="1814" y="54"/>
                  </a:cubicBezTo>
                  <a:cubicBezTo>
                    <a:pt x="1195" y="108"/>
                    <a:pt x="494" y="1"/>
                    <a:pt x="126" y="709"/>
                  </a:cubicBezTo>
                  <a:cubicBezTo>
                    <a:pt x="75" y="814"/>
                    <a:pt x="44" y="926"/>
                    <a:pt x="35" y="1043"/>
                  </a:cubicBezTo>
                  <a:cubicBezTo>
                    <a:pt x="18" y="1275"/>
                    <a:pt x="1" y="1510"/>
                    <a:pt x="21" y="1741"/>
                  </a:cubicBezTo>
                  <a:cubicBezTo>
                    <a:pt x="245" y="4354"/>
                    <a:pt x="477" y="6966"/>
                    <a:pt x="702" y="9579"/>
                  </a:cubicBezTo>
                  <a:cubicBezTo>
                    <a:pt x="738" y="9998"/>
                    <a:pt x="888" y="10366"/>
                    <a:pt x="1103" y="10720"/>
                  </a:cubicBezTo>
                  <a:cubicBezTo>
                    <a:pt x="1587" y="11518"/>
                    <a:pt x="2048" y="12329"/>
                    <a:pt x="2543" y="13119"/>
                  </a:cubicBezTo>
                  <a:cubicBezTo>
                    <a:pt x="2789" y="13512"/>
                    <a:pt x="3061" y="13899"/>
                    <a:pt x="3377" y="14236"/>
                  </a:cubicBezTo>
                  <a:cubicBezTo>
                    <a:pt x="3635" y="14511"/>
                    <a:pt x="3893" y="14645"/>
                    <a:pt x="4129" y="14645"/>
                  </a:cubicBezTo>
                  <a:cubicBezTo>
                    <a:pt x="4460" y="14645"/>
                    <a:pt x="4749" y="14383"/>
                    <a:pt x="4937" y="13879"/>
                  </a:cubicBezTo>
                  <a:cubicBezTo>
                    <a:pt x="4997" y="13717"/>
                    <a:pt x="5014" y="13540"/>
                    <a:pt x="5065" y="13303"/>
                  </a:cubicBezTo>
                  <a:cubicBezTo>
                    <a:pt x="5330" y="13385"/>
                    <a:pt x="5440" y="13414"/>
                    <a:pt x="5549" y="13454"/>
                  </a:cubicBezTo>
                  <a:cubicBezTo>
                    <a:pt x="5936" y="13602"/>
                    <a:pt x="6206" y="13690"/>
                    <a:pt x="6404" y="13690"/>
                  </a:cubicBezTo>
                  <a:cubicBezTo>
                    <a:pt x="6766" y="13690"/>
                    <a:pt x="6886" y="13397"/>
                    <a:pt x="7036" y="12649"/>
                  </a:cubicBezTo>
                  <a:cubicBezTo>
                    <a:pt x="7106" y="12297"/>
                    <a:pt x="7237" y="12211"/>
                    <a:pt x="7576" y="12151"/>
                  </a:cubicBezTo>
                  <a:cubicBezTo>
                    <a:pt x="8593" y="11967"/>
                    <a:pt x="8836" y="11394"/>
                    <a:pt x="8280" y="10607"/>
                  </a:cubicBezTo>
                  <a:cubicBezTo>
                    <a:pt x="7973" y="10168"/>
                    <a:pt x="7557" y="9850"/>
                    <a:pt x="7115" y="9563"/>
                  </a:cubicBezTo>
                  <a:cubicBezTo>
                    <a:pt x="6429" y="9121"/>
                    <a:pt x="5762" y="8645"/>
                    <a:pt x="5048" y="8253"/>
                  </a:cubicBezTo>
                  <a:cubicBezTo>
                    <a:pt x="4307" y="7846"/>
                    <a:pt x="3984" y="7265"/>
                    <a:pt x="3919" y="6431"/>
                  </a:cubicBezTo>
                  <a:cubicBezTo>
                    <a:pt x="3822" y="5153"/>
                    <a:pt x="3656" y="3880"/>
                    <a:pt x="3485" y="2609"/>
                  </a:cubicBezTo>
                  <a:cubicBezTo>
                    <a:pt x="3401" y="1976"/>
                    <a:pt x="3296" y="1335"/>
                    <a:pt x="3100" y="730"/>
                  </a:cubicBezTo>
                  <a:cubicBezTo>
                    <a:pt x="2935" y="215"/>
                    <a:pt x="2495" y="45"/>
                    <a:pt x="2012" y="4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494;p69"/>
            <p:cNvSpPr/>
            <p:nvPr/>
          </p:nvSpPr>
          <p:spPr>
            <a:xfrm>
              <a:off x="1725775" y="968150"/>
              <a:ext cx="215900" cy="216150"/>
            </a:xfrm>
            <a:custGeom>
              <a:avLst/>
              <a:gdLst/>
              <a:ahLst/>
              <a:cxnLst/>
              <a:rect l="l" t="t" r="r" b="b"/>
              <a:pathLst>
                <a:path w="8636" h="8646" extrusionOk="0">
                  <a:moveTo>
                    <a:pt x="7685" y="1"/>
                  </a:moveTo>
                  <a:cubicBezTo>
                    <a:pt x="7649" y="1"/>
                    <a:pt x="7612" y="3"/>
                    <a:pt x="7575" y="6"/>
                  </a:cubicBezTo>
                  <a:cubicBezTo>
                    <a:pt x="7168" y="44"/>
                    <a:pt x="6765" y="127"/>
                    <a:pt x="6377" y="249"/>
                  </a:cubicBezTo>
                  <a:cubicBezTo>
                    <a:pt x="4654" y="806"/>
                    <a:pt x="2943" y="1394"/>
                    <a:pt x="1222" y="1951"/>
                  </a:cubicBezTo>
                  <a:cubicBezTo>
                    <a:pt x="138" y="2303"/>
                    <a:pt x="0" y="2608"/>
                    <a:pt x="16" y="3761"/>
                  </a:cubicBezTo>
                  <a:cubicBezTo>
                    <a:pt x="24" y="4547"/>
                    <a:pt x="464" y="5068"/>
                    <a:pt x="1035" y="5506"/>
                  </a:cubicBezTo>
                  <a:cubicBezTo>
                    <a:pt x="2570" y="6687"/>
                    <a:pt x="4214" y="7684"/>
                    <a:pt x="6029" y="8379"/>
                  </a:cubicBezTo>
                  <a:cubicBezTo>
                    <a:pt x="6351" y="8503"/>
                    <a:pt x="6696" y="8599"/>
                    <a:pt x="7039" y="8637"/>
                  </a:cubicBezTo>
                  <a:cubicBezTo>
                    <a:pt x="7095" y="8643"/>
                    <a:pt x="7150" y="8646"/>
                    <a:pt x="7204" y="8646"/>
                  </a:cubicBezTo>
                  <a:cubicBezTo>
                    <a:pt x="7731" y="8646"/>
                    <a:pt x="8160" y="8365"/>
                    <a:pt x="8330" y="7941"/>
                  </a:cubicBezTo>
                  <a:cubicBezTo>
                    <a:pt x="8510" y="7492"/>
                    <a:pt x="8270" y="7143"/>
                    <a:pt x="8024" y="6821"/>
                  </a:cubicBezTo>
                  <a:cubicBezTo>
                    <a:pt x="7480" y="6118"/>
                    <a:pt x="6745" y="5630"/>
                    <a:pt x="6033" y="5121"/>
                  </a:cubicBezTo>
                  <a:cubicBezTo>
                    <a:pt x="5426" y="4686"/>
                    <a:pt x="4812" y="4261"/>
                    <a:pt x="3996" y="3686"/>
                  </a:cubicBezTo>
                  <a:cubicBezTo>
                    <a:pt x="5218" y="3099"/>
                    <a:pt x="6169" y="2656"/>
                    <a:pt x="7106" y="2185"/>
                  </a:cubicBezTo>
                  <a:cubicBezTo>
                    <a:pt x="7470" y="2002"/>
                    <a:pt x="7817" y="1788"/>
                    <a:pt x="8142" y="1540"/>
                  </a:cubicBezTo>
                  <a:cubicBezTo>
                    <a:pt x="8519" y="1255"/>
                    <a:pt x="8636" y="789"/>
                    <a:pt x="8455" y="455"/>
                  </a:cubicBezTo>
                  <a:cubicBezTo>
                    <a:pt x="8287" y="145"/>
                    <a:pt x="8005" y="1"/>
                    <a:pt x="7685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495;p69"/>
            <p:cNvSpPr/>
            <p:nvPr/>
          </p:nvSpPr>
          <p:spPr>
            <a:xfrm>
              <a:off x="1580825" y="1000650"/>
              <a:ext cx="72400" cy="70200"/>
            </a:xfrm>
            <a:custGeom>
              <a:avLst/>
              <a:gdLst/>
              <a:ahLst/>
              <a:cxnLst/>
              <a:rect l="l" t="t" r="r" b="b"/>
              <a:pathLst>
                <a:path w="2896" h="2808" extrusionOk="0">
                  <a:moveTo>
                    <a:pt x="1387" y="0"/>
                  </a:moveTo>
                  <a:cubicBezTo>
                    <a:pt x="1376" y="0"/>
                    <a:pt x="1364" y="1"/>
                    <a:pt x="1352" y="1"/>
                  </a:cubicBezTo>
                  <a:cubicBezTo>
                    <a:pt x="644" y="23"/>
                    <a:pt x="18" y="647"/>
                    <a:pt x="9" y="1339"/>
                  </a:cubicBezTo>
                  <a:cubicBezTo>
                    <a:pt x="1" y="2132"/>
                    <a:pt x="635" y="2807"/>
                    <a:pt x="1385" y="2807"/>
                  </a:cubicBezTo>
                  <a:cubicBezTo>
                    <a:pt x="1394" y="2807"/>
                    <a:pt x="1402" y="2807"/>
                    <a:pt x="1411" y="2807"/>
                  </a:cubicBezTo>
                  <a:cubicBezTo>
                    <a:pt x="2234" y="2791"/>
                    <a:pt x="2896" y="2141"/>
                    <a:pt x="2853" y="1392"/>
                  </a:cubicBezTo>
                  <a:cubicBezTo>
                    <a:pt x="2809" y="640"/>
                    <a:pt x="2128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496;p69"/>
            <p:cNvSpPr/>
            <p:nvPr/>
          </p:nvSpPr>
          <p:spPr>
            <a:xfrm>
              <a:off x="1088350" y="2108825"/>
              <a:ext cx="71425" cy="57925"/>
            </a:xfrm>
            <a:custGeom>
              <a:avLst/>
              <a:gdLst/>
              <a:ahLst/>
              <a:cxnLst/>
              <a:rect l="l" t="t" r="r" b="b"/>
              <a:pathLst>
                <a:path w="2857" h="2317" extrusionOk="0">
                  <a:moveTo>
                    <a:pt x="2286" y="1"/>
                  </a:moveTo>
                  <a:cubicBezTo>
                    <a:pt x="2218" y="1"/>
                    <a:pt x="2151" y="15"/>
                    <a:pt x="2090" y="45"/>
                  </a:cubicBezTo>
                  <a:cubicBezTo>
                    <a:pt x="1414" y="381"/>
                    <a:pt x="831" y="848"/>
                    <a:pt x="297" y="1369"/>
                  </a:cubicBezTo>
                  <a:cubicBezTo>
                    <a:pt x="83" y="1579"/>
                    <a:pt x="1" y="1861"/>
                    <a:pt x="250" y="2129"/>
                  </a:cubicBezTo>
                  <a:cubicBezTo>
                    <a:pt x="367" y="2253"/>
                    <a:pt x="514" y="2316"/>
                    <a:pt x="659" y="2316"/>
                  </a:cubicBezTo>
                  <a:cubicBezTo>
                    <a:pt x="734" y="2316"/>
                    <a:pt x="809" y="2299"/>
                    <a:pt x="878" y="2265"/>
                  </a:cubicBezTo>
                  <a:cubicBezTo>
                    <a:pt x="1545" y="1930"/>
                    <a:pt x="2153" y="1490"/>
                    <a:pt x="2681" y="962"/>
                  </a:cubicBezTo>
                  <a:cubicBezTo>
                    <a:pt x="2789" y="855"/>
                    <a:pt x="2807" y="654"/>
                    <a:pt x="2836" y="573"/>
                  </a:cubicBezTo>
                  <a:cubicBezTo>
                    <a:pt x="2857" y="244"/>
                    <a:pt x="2566" y="1"/>
                    <a:pt x="2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497;p69"/>
            <p:cNvSpPr/>
            <p:nvPr/>
          </p:nvSpPr>
          <p:spPr>
            <a:xfrm>
              <a:off x="1359275" y="1971375"/>
              <a:ext cx="44275" cy="67575"/>
            </a:xfrm>
            <a:custGeom>
              <a:avLst/>
              <a:gdLst/>
              <a:ahLst/>
              <a:cxnLst/>
              <a:rect l="l" t="t" r="r" b="b"/>
              <a:pathLst>
                <a:path w="1771" h="2703" extrusionOk="0">
                  <a:moveTo>
                    <a:pt x="1232" y="0"/>
                  </a:moveTo>
                  <a:cubicBezTo>
                    <a:pt x="1172" y="0"/>
                    <a:pt x="1116" y="15"/>
                    <a:pt x="1070" y="45"/>
                  </a:cubicBezTo>
                  <a:cubicBezTo>
                    <a:pt x="1020" y="78"/>
                    <a:pt x="954" y="92"/>
                    <a:pt x="920" y="135"/>
                  </a:cubicBezTo>
                  <a:cubicBezTo>
                    <a:pt x="432" y="731"/>
                    <a:pt x="107" y="1407"/>
                    <a:pt x="26" y="2177"/>
                  </a:cubicBezTo>
                  <a:cubicBezTo>
                    <a:pt x="0" y="2425"/>
                    <a:pt x="148" y="2645"/>
                    <a:pt x="401" y="2693"/>
                  </a:cubicBezTo>
                  <a:cubicBezTo>
                    <a:pt x="434" y="2699"/>
                    <a:pt x="472" y="2702"/>
                    <a:pt x="511" y="2702"/>
                  </a:cubicBezTo>
                  <a:cubicBezTo>
                    <a:pt x="646" y="2702"/>
                    <a:pt x="802" y="2665"/>
                    <a:pt x="870" y="2586"/>
                  </a:cubicBezTo>
                  <a:cubicBezTo>
                    <a:pt x="1422" y="1959"/>
                    <a:pt x="1670" y="1197"/>
                    <a:pt x="1771" y="592"/>
                  </a:cubicBezTo>
                  <a:cubicBezTo>
                    <a:pt x="1738" y="211"/>
                    <a:pt x="1458" y="0"/>
                    <a:pt x="1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498;p69"/>
            <p:cNvSpPr/>
            <p:nvPr/>
          </p:nvSpPr>
          <p:spPr>
            <a:xfrm>
              <a:off x="1441750" y="1596300"/>
              <a:ext cx="36600" cy="70350"/>
            </a:xfrm>
            <a:custGeom>
              <a:avLst/>
              <a:gdLst/>
              <a:ahLst/>
              <a:cxnLst/>
              <a:rect l="l" t="t" r="r" b="b"/>
              <a:pathLst>
                <a:path w="1464" h="2814" extrusionOk="0">
                  <a:moveTo>
                    <a:pt x="897" y="1"/>
                  </a:moveTo>
                  <a:cubicBezTo>
                    <a:pt x="694" y="1"/>
                    <a:pt x="508" y="104"/>
                    <a:pt x="425" y="311"/>
                  </a:cubicBezTo>
                  <a:cubicBezTo>
                    <a:pt x="167" y="959"/>
                    <a:pt x="0" y="1633"/>
                    <a:pt x="31" y="2336"/>
                  </a:cubicBezTo>
                  <a:cubicBezTo>
                    <a:pt x="43" y="2589"/>
                    <a:pt x="246" y="2759"/>
                    <a:pt x="483" y="2804"/>
                  </a:cubicBezTo>
                  <a:cubicBezTo>
                    <a:pt x="519" y="2811"/>
                    <a:pt x="555" y="2814"/>
                    <a:pt x="591" y="2814"/>
                  </a:cubicBezTo>
                  <a:cubicBezTo>
                    <a:pt x="797" y="2814"/>
                    <a:pt x="989" y="2705"/>
                    <a:pt x="1051" y="2503"/>
                  </a:cubicBezTo>
                  <a:cubicBezTo>
                    <a:pt x="1218" y="1951"/>
                    <a:pt x="1334" y="1384"/>
                    <a:pt x="1448" y="920"/>
                  </a:cubicBezTo>
                  <a:cubicBezTo>
                    <a:pt x="1448" y="705"/>
                    <a:pt x="1463" y="586"/>
                    <a:pt x="1445" y="474"/>
                  </a:cubicBezTo>
                  <a:cubicBezTo>
                    <a:pt x="1402" y="223"/>
                    <a:pt x="1238" y="46"/>
                    <a:pt x="996" y="9"/>
                  </a:cubicBezTo>
                  <a:cubicBezTo>
                    <a:pt x="963" y="3"/>
                    <a:pt x="930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499;p69"/>
            <p:cNvSpPr/>
            <p:nvPr/>
          </p:nvSpPr>
          <p:spPr>
            <a:xfrm>
              <a:off x="1471025" y="2062275"/>
              <a:ext cx="46350" cy="66000"/>
            </a:xfrm>
            <a:custGeom>
              <a:avLst/>
              <a:gdLst/>
              <a:ahLst/>
              <a:cxnLst/>
              <a:rect l="l" t="t" r="r" b="b"/>
              <a:pathLst>
                <a:path w="1854" h="2640" extrusionOk="0">
                  <a:moveTo>
                    <a:pt x="1307" y="1"/>
                  </a:moveTo>
                  <a:cubicBezTo>
                    <a:pt x="1185" y="1"/>
                    <a:pt x="1064" y="52"/>
                    <a:pt x="973" y="159"/>
                  </a:cubicBezTo>
                  <a:cubicBezTo>
                    <a:pt x="485" y="733"/>
                    <a:pt x="102" y="1374"/>
                    <a:pt x="21" y="2138"/>
                  </a:cubicBezTo>
                  <a:cubicBezTo>
                    <a:pt x="0" y="2339"/>
                    <a:pt x="126" y="2583"/>
                    <a:pt x="478" y="2640"/>
                  </a:cubicBezTo>
                  <a:cubicBezTo>
                    <a:pt x="573" y="2607"/>
                    <a:pt x="774" y="2593"/>
                    <a:pt x="874" y="2487"/>
                  </a:cubicBezTo>
                  <a:cubicBezTo>
                    <a:pt x="1391" y="1947"/>
                    <a:pt x="1728" y="1259"/>
                    <a:pt x="1835" y="520"/>
                  </a:cubicBezTo>
                  <a:cubicBezTo>
                    <a:pt x="1853" y="389"/>
                    <a:pt x="1716" y="186"/>
                    <a:pt x="1594" y="97"/>
                  </a:cubicBezTo>
                  <a:cubicBezTo>
                    <a:pt x="1506" y="34"/>
                    <a:pt x="1406" y="1"/>
                    <a:pt x="1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500;p69"/>
            <p:cNvSpPr/>
            <p:nvPr/>
          </p:nvSpPr>
          <p:spPr>
            <a:xfrm>
              <a:off x="1218850" y="2217525"/>
              <a:ext cx="64750" cy="51300"/>
            </a:xfrm>
            <a:custGeom>
              <a:avLst/>
              <a:gdLst/>
              <a:ahLst/>
              <a:cxnLst/>
              <a:rect l="l" t="t" r="r" b="b"/>
              <a:pathLst>
                <a:path w="2590" h="2052" extrusionOk="0">
                  <a:moveTo>
                    <a:pt x="2032" y="0"/>
                  </a:moveTo>
                  <a:cubicBezTo>
                    <a:pt x="1970" y="0"/>
                    <a:pt x="1907" y="10"/>
                    <a:pt x="1843" y="32"/>
                  </a:cubicBezTo>
                  <a:cubicBezTo>
                    <a:pt x="1171" y="253"/>
                    <a:pt x="600" y="645"/>
                    <a:pt x="126" y="1165"/>
                  </a:cubicBezTo>
                  <a:cubicBezTo>
                    <a:pt x="26" y="1273"/>
                    <a:pt x="28" y="1476"/>
                    <a:pt x="0" y="1570"/>
                  </a:cubicBezTo>
                  <a:cubicBezTo>
                    <a:pt x="70" y="1868"/>
                    <a:pt x="247" y="2051"/>
                    <a:pt x="434" y="2051"/>
                  </a:cubicBezTo>
                  <a:cubicBezTo>
                    <a:pt x="459" y="2051"/>
                    <a:pt x="484" y="2048"/>
                    <a:pt x="509" y="2041"/>
                  </a:cubicBezTo>
                  <a:cubicBezTo>
                    <a:pt x="1249" y="1847"/>
                    <a:pt x="1869" y="1412"/>
                    <a:pt x="2406" y="876"/>
                  </a:cubicBezTo>
                  <a:cubicBezTo>
                    <a:pt x="2578" y="704"/>
                    <a:pt x="2590" y="436"/>
                    <a:pt x="2457" y="231"/>
                  </a:cubicBezTo>
                  <a:cubicBezTo>
                    <a:pt x="2358" y="81"/>
                    <a:pt x="2203" y="0"/>
                    <a:pt x="20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501;p69"/>
            <p:cNvSpPr/>
            <p:nvPr/>
          </p:nvSpPr>
          <p:spPr>
            <a:xfrm>
              <a:off x="1493150" y="1814700"/>
              <a:ext cx="40425" cy="62225"/>
            </a:xfrm>
            <a:custGeom>
              <a:avLst/>
              <a:gdLst/>
              <a:ahLst/>
              <a:cxnLst/>
              <a:rect l="l" t="t" r="r" b="b"/>
              <a:pathLst>
                <a:path w="1617" h="2489" extrusionOk="0">
                  <a:moveTo>
                    <a:pt x="1097" y="1"/>
                  </a:moveTo>
                  <a:cubicBezTo>
                    <a:pt x="955" y="1"/>
                    <a:pt x="778" y="63"/>
                    <a:pt x="699" y="154"/>
                  </a:cubicBezTo>
                  <a:cubicBezTo>
                    <a:pt x="267" y="656"/>
                    <a:pt x="154" y="1297"/>
                    <a:pt x="40" y="1921"/>
                  </a:cubicBezTo>
                  <a:cubicBezTo>
                    <a:pt x="1" y="2136"/>
                    <a:pt x="159" y="2363"/>
                    <a:pt x="406" y="2451"/>
                  </a:cubicBezTo>
                  <a:cubicBezTo>
                    <a:pt x="477" y="2476"/>
                    <a:pt x="547" y="2489"/>
                    <a:pt x="613" y="2489"/>
                  </a:cubicBezTo>
                  <a:cubicBezTo>
                    <a:pt x="776" y="2489"/>
                    <a:pt x="919" y="2414"/>
                    <a:pt x="1020" y="2272"/>
                  </a:cubicBezTo>
                  <a:cubicBezTo>
                    <a:pt x="1398" y="1739"/>
                    <a:pt x="1501" y="1108"/>
                    <a:pt x="1617" y="596"/>
                  </a:cubicBezTo>
                  <a:cubicBezTo>
                    <a:pt x="1574" y="213"/>
                    <a:pt x="1393" y="49"/>
                    <a:pt x="1164" y="6"/>
                  </a:cubicBezTo>
                  <a:cubicBezTo>
                    <a:pt x="1143" y="2"/>
                    <a:pt x="1120" y="1"/>
                    <a:pt x="10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502;p69"/>
            <p:cNvSpPr/>
            <p:nvPr/>
          </p:nvSpPr>
          <p:spPr>
            <a:xfrm>
              <a:off x="1532350" y="1457175"/>
              <a:ext cx="30450" cy="62025"/>
            </a:xfrm>
            <a:custGeom>
              <a:avLst/>
              <a:gdLst/>
              <a:ahLst/>
              <a:cxnLst/>
              <a:rect l="l" t="t" r="r" b="b"/>
              <a:pathLst>
                <a:path w="1218" h="2481" extrusionOk="0">
                  <a:moveTo>
                    <a:pt x="653" y="1"/>
                  </a:moveTo>
                  <a:cubicBezTo>
                    <a:pt x="374" y="1"/>
                    <a:pt x="172" y="167"/>
                    <a:pt x="129" y="452"/>
                  </a:cubicBezTo>
                  <a:cubicBezTo>
                    <a:pt x="57" y="964"/>
                    <a:pt x="16" y="1480"/>
                    <a:pt x="7" y="1999"/>
                  </a:cubicBezTo>
                  <a:cubicBezTo>
                    <a:pt x="0" y="2247"/>
                    <a:pt x="181" y="2439"/>
                    <a:pt x="429" y="2474"/>
                  </a:cubicBezTo>
                  <a:cubicBezTo>
                    <a:pt x="462" y="2478"/>
                    <a:pt x="494" y="2481"/>
                    <a:pt x="526" y="2481"/>
                  </a:cubicBezTo>
                  <a:cubicBezTo>
                    <a:pt x="801" y="2481"/>
                    <a:pt x="1009" y="2310"/>
                    <a:pt x="1078" y="2035"/>
                  </a:cubicBezTo>
                  <a:cubicBezTo>
                    <a:pt x="1164" y="1704"/>
                    <a:pt x="1178" y="1351"/>
                    <a:pt x="1218" y="1047"/>
                  </a:cubicBezTo>
                  <a:cubicBezTo>
                    <a:pt x="1201" y="832"/>
                    <a:pt x="1195" y="660"/>
                    <a:pt x="1171" y="488"/>
                  </a:cubicBezTo>
                  <a:cubicBezTo>
                    <a:pt x="1139" y="241"/>
                    <a:pt x="1020" y="43"/>
                    <a:pt x="759" y="8"/>
                  </a:cubicBezTo>
                  <a:cubicBezTo>
                    <a:pt x="722" y="3"/>
                    <a:pt x="687" y="1"/>
                    <a:pt x="6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503;p69"/>
            <p:cNvSpPr/>
            <p:nvPr/>
          </p:nvSpPr>
          <p:spPr>
            <a:xfrm>
              <a:off x="722025" y="1719475"/>
              <a:ext cx="331850" cy="71350"/>
            </a:xfrm>
            <a:custGeom>
              <a:avLst/>
              <a:gdLst/>
              <a:ahLst/>
              <a:cxnLst/>
              <a:rect l="l" t="t" r="r" b="b"/>
              <a:pathLst>
                <a:path w="13274" h="2854" extrusionOk="0">
                  <a:moveTo>
                    <a:pt x="12679" y="26"/>
                  </a:moveTo>
                  <a:cubicBezTo>
                    <a:pt x="12570" y="26"/>
                    <a:pt x="12461" y="67"/>
                    <a:pt x="12352" y="93"/>
                  </a:cubicBezTo>
                  <a:cubicBezTo>
                    <a:pt x="9759" y="752"/>
                    <a:pt x="7125" y="1164"/>
                    <a:pt x="4473" y="1477"/>
                  </a:cubicBezTo>
                  <a:cubicBezTo>
                    <a:pt x="3262" y="1620"/>
                    <a:pt x="2052" y="1756"/>
                    <a:pt x="845" y="1921"/>
                  </a:cubicBezTo>
                  <a:cubicBezTo>
                    <a:pt x="513" y="1965"/>
                    <a:pt x="145" y="2034"/>
                    <a:pt x="52" y="2462"/>
                  </a:cubicBezTo>
                  <a:cubicBezTo>
                    <a:pt x="0" y="2707"/>
                    <a:pt x="273" y="2854"/>
                    <a:pt x="777" y="2854"/>
                  </a:cubicBezTo>
                  <a:cubicBezTo>
                    <a:pt x="805" y="2854"/>
                    <a:pt x="833" y="2853"/>
                    <a:pt x="862" y="2852"/>
                  </a:cubicBezTo>
                  <a:cubicBezTo>
                    <a:pt x="921" y="2851"/>
                    <a:pt x="979" y="2846"/>
                    <a:pt x="1452" y="2815"/>
                  </a:cubicBezTo>
                  <a:cubicBezTo>
                    <a:pt x="2193" y="2729"/>
                    <a:pt x="3346" y="2603"/>
                    <a:pt x="4498" y="2459"/>
                  </a:cubicBezTo>
                  <a:cubicBezTo>
                    <a:pt x="6917" y="2158"/>
                    <a:pt x="9317" y="1737"/>
                    <a:pt x="11688" y="1169"/>
                  </a:cubicBezTo>
                  <a:cubicBezTo>
                    <a:pt x="12084" y="1075"/>
                    <a:pt x="12470" y="958"/>
                    <a:pt x="12850" y="817"/>
                  </a:cubicBezTo>
                  <a:cubicBezTo>
                    <a:pt x="13064" y="738"/>
                    <a:pt x="13273" y="595"/>
                    <a:pt x="13223" y="308"/>
                  </a:cubicBezTo>
                  <a:cubicBezTo>
                    <a:pt x="13170" y="0"/>
                    <a:pt x="12911" y="29"/>
                    <a:pt x="12692" y="26"/>
                  </a:cubicBezTo>
                  <a:cubicBezTo>
                    <a:pt x="12688" y="26"/>
                    <a:pt x="12684" y="26"/>
                    <a:pt x="12679" y="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504;p69"/>
            <p:cNvSpPr/>
            <p:nvPr/>
          </p:nvSpPr>
          <p:spPr>
            <a:xfrm>
              <a:off x="968475" y="1761175"/>
              <a:ext cx="245450" cy="134500"/>
            </a:xfrm>
            <a:custGeom>
              <a:avLst/>
              <a:gdLst/>
              <a:ahLst/>
              <a:cxnLst/>
              <a:rect l="l" t="t" r="r" b="b"/>
              <a:pathLst>
                <a:path w="9818" h="5380" extrusionOk="0">
                  <a:moveTo>
                    <a:pt x="9381" y="0"/>
                  </a:moveTo>
                  <a:cubicBezTo>
                    <a:pt x="9128" y="0"/>
                    <a:pt x="8921" y="166"/>
                    <a:pt x="8709" y="299"/>
                  </a:cubicBezTo>
                  <a:cubicBezTo>
                    <a:pt x="6242" y="1855"/>
                    <a:pt x="3642" y="3193"/>
                    <a:pt x="941" y="4296"/>
                  </a:cubicBezTo>
                  <a:cubicBezTo>
                    <a:pt x="675" y="4405"/>
                    <a:pt x="405" y="4534"/>
                    <a:pt x="181" y="4711"/>
                  </a:cubicBezTo>
                  <a:cubicBezTo>
                    <a:pt x="77" y="4795"/>
                    <a:pt x="1" y="5054"/>
                    <a:pt x="56" y="5164"/>
                  </a:cubicBezTo>
                  <a:cubicBezTo>
                    <a:pt x="106" y="5272"/>
                    <a:pt x="308" y="5379"/>
                    <a:pt x="445" y="5379"/>
                  </a:cubicBezTo>
                  <a:cubicBezTo>
                    <a:pt x="460" y="5379"/>
                    <a:pt x="473" y="5378"/>
                    <a:pt x="486" y="5376"/>
                  </a:cubicBezTo>
                  <a:cubicBezTo>
                    <a:pt x="883" y="5297"/>
                    <a:pt x="1271" y="5180"/>
                    <a:pt x="1648" y="5030"/>
                  </a:cubicBezTo>
                  <a:cubicBezTo>
                    <a:pt x="4098" y="4061"/>
                    <a:pt x="6388" y="2780"/>
                    <a:pt x="8625" y="1405"/>
                  </a:cubicBezTo>
                  <a:cubicBezTo>
                    <a:pt x="8968" y="1191"/>
                    <a:pt x="9295" y="942"/>
                    <a:pt x="9613" y="689"/>
                  </a:cubicBezTo>
                  <a:cubicBezTo>
                    <a:pt x="9752" y="579"/>
                    <a:pt x="9818" y="409"/>
                    <a:pt x="9751" y="217"/>
                  </a:cubicBezTo>
                  <a:cubicBezTo>
                    <a:pt x="9672" y="148"/>
                    <a:pt x="9598" y="34"/>
                    <a:pt x="9507" y="14"/>
                  </a:cubicBezTo>
                  <a:cubicBezTo>
                    <a:pt x="9463" y="4"/>
                    <a:pt x="9422" y="0"/>
                    <a:pt x="93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505;p69"/>
            <p:cNvSpPr/>
            <p:nvPr/>
          </p:nvSpPr>
          <p:spPr>
            <a:xfrm>
              <a:off x="659925" y="1582325"/>
              <a:ext cx="243975" cy="48725"/>
            </a:xfrm>
            <a:custGeom>
              <a:avLst/>
              <a:gdLst/>
              <a:ahLst/>
              <a:cxnLst/>
              <a:rect l="l" t="t" r="r" b="b"/>
              <a:pathLst>
                <a:path w="9759" h="1949" extrusionOk="0">
                  <a:moveTo>
                    <a:pt x="574" y="1"/>
                  </a:moveTo>
                  <a:cubicBezTo>
                    <a:pt x="427" y="1"/>
                    <a:pt x="285" y="32"/>
                    <a:pt x="167" y="148"/>
                  </a:cubicBezTo>
                  <a:cubicBezTo>
                    <a:pt x="90" y="222"/>
                    <a:pt x="19" y="334"/>
                    <a:pt x="9" y="435"/>
                  </a:cubicBezTo>
                  <a:cubicBezTo>
                    <a:pt x="1" y="538"/>
                    <a:pt x="42" y="705"/>
                    <a:pt x="114" y="741"/>
                  </a:cubicBezTo>
                  <a:cubicBezTo>
                    <a:pt x="315" y="844"/>
                    <a:pt x="540" y="930"/>
                    <a:pt x="764" y="960"/>
                  </a:cubicBezTo>
                  <a:cubicBezTo>
                    <a:pt x="2552" y="1200"/>
                    <a:pt x="4340" y="1429"/>
                    <a:pt x="6131" y="1647"/>
                  </a:cubicBezTo>
                  <a:cubicBezTo>
                    <a:pt x="7055" y="1761"/>
                    <a:pt x="7983" y="1847"/>
                    <a:pt x="8946" y="1948"/>
                  </a:cubicBezTo>
                  <a:cubicBezTo>
                    <a:pt x="9082" y="1927"/>
                    <a:pt x="9260" y="1924"/>
                    <a:pt x="9420" y="1867"/>
                  </a:cubicBezTo>
                  <a:cubicBezTo>
                    <a:pt x="9511" y="1835"/>
                    <a:pt x="9594" y="1731"/>
                    <a:pt x="9644" y="1640"/>
                  </a:cubicBezTo>
                  <a:cubicBezTo>
                    <a:pt x="9759" y="1431"/>
                    <a:pt x="9590" y="1300"/>
                    <a:pt x="9451" y="1231"/>
                  </a:cubicBezTo>
                  <a:cubicBezTo>
                    <a:pt x="9243" y="1128"/>
                    <a:pt x="9020" y="1061"/>
                    <a:pt x="8791" y="1030"/>
                  </a:cubicBezTo>
                  <a:cubicBezTo>
                    <a:pt x="6136" y="690"/>
                    <a:pt x="3480" y="353"/>
                    <a:pt x="826" y="21"/>
                  </a:cubicBezTo>
                  <a:cubicBezTo>
                    <a:pt x="743" y="11"/>
                    <a:pt x="658" y="1"/>
                    <a:pt x="5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506;p69"/>
            <p:cNvSpPr/>
            <p:nvPr/>
          </p:nvSpPr>
          <p:spPr>
            <a:xfrm>
              <a:off x="1606825" y="1009200"/>
              <a:ext cx="58875" cy="53400"/>
            </a:xfrm>
            <a:custGeom>
              <a:avLst/>
              <a:gdLst/>
              <a:ahLst/>
              <a:cxnLst/>
              <a:rect l="l" t="t" r="r" b="b"/>
              <a:pathLst>
                <a:path w="2355" h="2136" extrusionOk="0">
                  <a:moveTo>
                    <a:pt x="1193" y="1"/>
                  </a:moveTo>
                  <a:cubicBezTo>
                    <a:pt x="1133" y="1"/>
                    <a:pt x="1073" y="6"/>
                    <a:pt x="1014" y="17"/>
                  </a:cubicBezTo>
                  <a:cubicBezTo>
                    <a:pt x="429" y="120"/>
                    <a:pt x="1" y="721"/>
                    <a:pt x="104" y="1294"/>
                  </a:cubicBezTo>
                  <a:cubicBezTo>
                    <a:pt x="190" y="1767"/>
                    <a:pt x="603" y="2135"/>
                    <a:pt x="1042" y="2135"/>
                  </a:cubicBezTo>
                  <a:cubicBezTo>
                    <a:pt x="1051" y="2135"/>
                    <a:pt x="1060" y="2135"/>
                    <a:pt x="1069" y="2135"/>
                  </a:cubicBezTo>
                  <a:cubicBezTo>
                    <a:pt x="1730" y="2114"/>
                    <a:pt x="2355" y="1492"/>
                    <a:pt x="2291" y="917"/>
                  </a:cubicBezTo>
                  <a:cubicBezTo>
                    <a:pt x="2235" y="407"/>
                    <a:pt x="1727" y="1"/>
                    <a:pt x="11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" name="Google Shape;2295;p67"/>
          <p:cNvGrpSpPr/>
          <p:nvPr/>
        </p:nvGrpSpPr>
        <p:grpSpPr>
          <a:xfrm>
            <a:off x="7044604" y="1693522"/>
            <a:ext cx="1567071" cy="2908608"/>
            <a:chOff x="7097400" y="1901775"/>
            <a:chExt cx="849474" cy="1723874"/>
          </a:xfrm>
        </p:grpSpPr>
        <p:sp>
          <p:nvSpPr>
            <p:cNvPr id="197" name="Google Shape;2296;p67"/>
            <p:cNvSpPr/>
            <p:nvPr/>
          </p:nvSpPr>
          <p:spPr>
            <a:xfrm>
              <a:off x="7851694" y="2950497"/>
              <a:ext cx="95180" cy="347556"/>
            </a:xfrm>
            <a:custGeom>
              <a:avLst/>
              <a:gdLst/>
              <a:ahLst/>
              <a:cxnLst/>
              <a:rect l="l" t="t" r="r" b="b"/>
              <a:pathLst>
                <a:path w="8116" h="29636" extrusionOk="0">
                  <a:moveTo>
                    <a:pt x="152" y="0"/>
                  </a:moveTo>
                  <a:cubicBezTo>
                    <a:pt x="0" y="0"/>
                    <a:pt x="699" y="8936"/>
                    <a:pt x="821" y="9757"/>
                  </a:cubicBezTo>
                  <a:cubicBezTo>
                    <a:pt x="1094" y="11672"/>
                    <a:pt x="1581" y="13648"/>
                    <a:pt x="2401" y="15441"/>
                  </a:cubicBezTo>
                  <a:cubicBezTo>
                    <a:pt x="2827" y="16383"/>
                    <a:pt x="3313" y="17265"/>
                    <a:pt x="3891" y="18116"/>
                  </a:cubicBezTo>
                  <a:cubicBezTo>
                    <a:pt x="4468" y="18937"/>
                    <a:pt x="5198" y="19666"/>
                    <a:pt x="5684" y="20578"/>
                  </a:cubicBezTo>
                  <a:cubicBezTo>
                    <a:pt x="6170" y="21490"/>
                    <a:pt x="6565" y="22462"/>
                    <a:pt x="6809" y="23465"/>
                  </a:cubicBezTo>
                  <a:cubicBezTo>
                    <a:pt x="7295" y="25502"/>
                    <a:pt x="7234" y="27690"/>
                    <a:pt x="6414" y="29636"/>
                  </a:cubicBezTo>
                  <a:cubicBezTo>
                    <a:pt x="6778" y="28815"/>
                    <a:pt x="7265" y="28116"/>
                    <a:pt x="7538" y="27265"/>
                  </a:cubicBezTo>
                  <a:cubicBezTo>
                    <a:pt x="7842" y="26383"/>
                    <a:pt x="7994" y="25472"/>
                    <a:pt x="8024" y="24560"/>
                  </a:cubicBezTo>
                  <a:cubicBezTo>
                    <a:pt x="8116" y="22706"/>
                    <a:pt x="7538" y="20882"/>
                    <a:pt x="6626" y="19271"/>
                  </a:cubicBezTo>
                  <a:cubicBezTo>
                    <a:pt x="5714" y="17630"/>
                    <a:pt x="4377" y="16292"/>
                    <a:pt x="3587" y="14590"/>
                  </a:cubicBezTo>
                  <a:cubicBezTo>
                    <a:pt x="2796" y="12888"/>
                    <a:pt x="2462" y="11034"/>
                    <a:pt x="2128" y="9180"/>
                  </a:cubicBezTo>
                  <a:cubicBezTo>
                    <a:pt x="1702" y="6900"/>
                    <a:pt x="1398" y="4590"/>
                    <a:pt x="1125" y="2280"/>
                  </a:cubicBezTo>
                  <a:cubicBezTo>
                    <a:pt x="1064" y="1520"/>
                    <a:pt x="973" y="760"/>
                    <a:pt x="912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297;p67"/>
            <p:cNvSpPr/>
            <p:nvPr/>
          </p:nvSpPr>
          <p:spPr>
            <a:xfrm>
              <a:off x="7657415" y="3175067"/>
              <a:ext cx="137610" cy="430259"/>
            </a:xfrm>
            <a:custGeom>
              <a:avLst/>
              <a:gdLst/>
              <a:ahLst/>
              <a:cxnLst/>
              <a:rect l="l" t="t" r="r" b="b"/>
              <a:pathLst>
                <a:path w="11734" h="36688" extrusionOk="0">
                  <a:moveTo>
                    <a:pt x="10122" y="0"/>
                  </a:moveTo>
                  <a:lnTo>
                    <a:pt x="4803" y="2949"/>
                  </a:lnTo>
                  <a:lnTo>
                    <a:pt x="2554" y="18724"/>
                  </a:lnTo>
                  <a:lnTo>
                    <a:pt x="0" y="36688"/>
                  </a:lnTo>
                  <a:lnTo>
                    <a:pt x="5745" y="20426"/>
                  </a:lnTo>
                  <a:lnTo>
                    <a:pt x="11733" y="3526"/>
                  </a:lnTo>
                  <a:lnTo>
                    <a:pt x="10122" y="0"/>
                  </a:ln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298;p67"/>
            <p:cNvSpPr/>
            <p:nvPr/>
          </p:nvSpPr>
          <p:spPr>
            <a:xfrm>
              <a:off x="7359054" y="3187897"/>
              <a:ext cx="117287" cy="437389"/>
            </a:xfrm>
            <a:custGeom>
              <a:avLst/>
              <a:gdLst/>
              <a:ahLst/>
              <a:cxnLst/>
              <a:rect l="l" t="t" r="r" b="b"/>
              <a:pathLst>
                <a:path w="10001" h="37296" extrusionOk="0">
                  <a:moveTo>
                    <a:pt x="6657" y="1"/>
                  </a:moveTo>
                  <a:cubicBezTo>
                    <a:pt x="6657" y="1"/>
                    <a:pt x="274" y="700"/>
                    <a:pt x="0" y="760"/>
                  </a:cubicBezTo>
                  <a:cubicBezTo>
                    <a:pt x="243" y="760"/>
                    <a:pt x="0" y="5441"/>
                    <a:pt x="0" y="5441"/>
                  </a:cubicBezTo>
                  <a:lnTo>
                    <a:pt x="4742" y="20578"/>
                  </a:lnTo>
                  <a:lnTo>
                    <a:pt x="10000" y="37296"/>
                  </a:lnTo>
                  <a:lnTo>
                    <a:pt x="8511" y="20730"/>
                  </a:lnTo>
                  <a:lnTo>
                    <a:pt x="6657" y="1"/>
                  </a:ln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299;p67"/>
            <p:cNvSpPr/>
            <p:nvPr/>
          </p:nvSpPr>
          <p:spPr>
            <a:xfrm>
              <a:off x="7258173" y="2009903"/>
              <a:ext cx="183582" cy="873945"/>
            </a:xfrm>
            <a:custGeom>
              <a:avLst/>
              <a:gdLst/>
              <a:ahLst/>
              <a:cxnLst/>
              <a:rect l="l" t="t" r="r" b="b"/>
              <a:pathLst>
                <a:path w="15654" h="74521" extrusionOk="0">
                  <a:moveTo>
                    <a:pt x="4670" y="1"/>
                  </a:moveTo>
                  <a:cubicBezTo>
                    <a:pt x="2648" y="1"/>
                    <a:pt x="0" y="3972"/>
                    <a:pt x="0" y="3972"/>
                  </a:cubicBezTo>
                  <a:lnTo>
                    <a:pt x="8025" y="67955"/>
                  </a:lnTo>
                  <a:lnTo>
                    <a:pt x="11551" y="74520"/>
                  </a:lnTo>
                  <a:cubicBezTo>
                    <a:pt x="11551" y="74520"/>
                    <a:pt x="15654" y="73031"/>
                    <a:pt x="15137" y="71420"/>
                  </a:cubicBezTo>
                  <a:cubicBezTo>
                    <a:pt x="14825" y="70464"/>
                    <a:pt x="13579" y="70275"/>
                    <a:pt x="12643" y="70275"/>
                  </a:cubicBezTo>
                  <a:cubicBezTo>
                    <a:pt x="12030" y="70275"/>
                    <a:pt x="11551" y="70356"/>
                    <a:pt x="11551" y="70356"/>
                  </a:cubicBezTo>
                  <a:cubicBezTo>
                    <a:pt x="11551" y="70356"/>
                    <a:pt x="15654" y="67894"/>
                    <a:pt x="15198" y="66648"/>
                  </a:cubicBezTo>
                  <a:cubicBezTo>
                    <a:pt x="14901" y="65837"/>
                    <a:pt x="13446" y="65695"/>
                    <a:pt x="12466" y="65695"/>
                  </a:cubicBezTo>
                  <a:cubicBezTo>
                    <a:pt x="11940" y="65695"/>
                    <a:pt x="11551" y="65736"/>
                    <a:pt x="11551" y="65736"/>
                  </a:cubicBezTo>
                  <a:cubicBezTo>
                    <a:pt x="11551" y="65736"/>
                    <a:pt x="14408" y="63669"/>
                    <a:pt x="14408" y="62119"/>
                  </a:cubicBezTo>
                  <a:cubicBezTo>
                    <a:pt x="14408" y="61250"/>
                    <a:pt x="13214" y="61059"/>
                    <a:pt x="12165" y="61059"/>
                  </a:cubicBezTo>
                  <a:cubicBezTo>
                    <a:pt x="11342" y="61059"/>
                    <a:pt x="10608" y="61176"/>
                    <a:pt x="10608" y="61176"/>
                  </a:cubicBezTo>
                  <a:cubicBezTo>
                    <a:pt x="10608" y="61176"/>
                    <a:pt x="14225" y="58927"/>
                    <a:pt x="13587" y="56648"/>
                  </a:cubicBezTo>
                  <a:cubicBezTo>
                    <a:pt x="13341" y="55723"/>
                    <a:pt x="12585" y="55449"/>
                    <a:pt x="11773" y="55449"/>
                  </a:cubicBezTo>
                  <a:cubicBezTo>
                    <a:pt x="10582" y="55449"/>
                    <a:pt x="9271" y="56040"/>
                    <a:pt x="9271" y="56040"/>
                  </a:cubicBezTo>
                  <a:cubicBezTo>
                    <a:pt x="9271" y="56040"/>
                    <a:pt x="12888" y="53334"/>
                    <a:pt x="12888" y="51602"/>
                  </a:cubicBezTo>
                  <a:cubicBezTo>
                    <a:pt x="12872" y="50689"/>
                    <a:pt x="11903" y="50469"/>
                    <a:pt x="10972" y="50469"/>
                  </a:cubicBezTo>
                  <a:cubicBezTo>
                    <a:pt x="10105" y="50469"/>
                    <a:pt x="9271" y="50660"/>
                    <a:pt x="9271" y="50660"/>
                  </a:cubicBezTo>
                  <a:cubicBezTo>
                    <a:pt x="9271" y="50660"/>
                    <a:pt x="12432" y="48410"/>
                    <a:pt x="12250" y="46647"/>
                  </a:cubicBezTo>
                  <a:cubicBezTo>
                    <a:pt x="12139" y="45734"/>
                    <a:pt x="10986" y="45514"/>
                    <a:pt x="9899" y="45514"/>
                  </a:cubicBezTo>
                  <a:cubicBezTo>
                    <a:pt x="8887" y="45514"/>
                    <a:pt x="7933" y="45705"/>
                    <a:pt x="7933" y="45705"/>
                  </a:cubicBezTo>
                  <a:cubicBezTo>
                    <a:pt x="7933" y="45705"/>
                    <a:pt x="12462" y="43760"/>
                    <a:pt x="12037" y="42301"/>
                  </a:cubicBezTo>
                  <a:cubicBezTo>
                    <a:pt x="11823" y="41529"/>
                    <a:pt x="10643" y="41352"/>
                    <a:pt x="9603" y="41352"/>
                  </a:cubicBezTo>
                  <a:cubicBezTo>
                    <a:pt x="8717" y="41352"/>
                    <a:pt x="7933" y="41480"/>
                    <a:pt x="7933" y="41480"/>
                  </a:cubicBezTo>
                  <a:cubicBezTo>
                    <a:pt x="7933" y="41480"/>
                    <a:pt x="11520" y="38897"/>
                    <a:pt x="11125" y="37559"/>
                  </a:cubicBezTo>
                  <a:cubicBezTo>
                    <a:pt x="10934" y="36959"/>
                    <a:pt x="9995" y="36793"/>
                    <a:pt x="9019" y="36793"/>
                  </a:cubicBezTo>
                  <a:cubicBezTo>
                    <a:pt x="7821" y="36793"/>
                    <a:pt x="6566" y="37042"/>
                    <a:pt x="6566" y="37042"/>
                  </a:cubicBezTo>
                  <a:cubicBezTo>
                    <a:pt x="6566" y="37042"/>
                    <a:pt x="10821" y="34915"/>
                    <a:pt x="10304" y="33608"/>
                  </a:cubicBezTo>
                  <a:cubicBezTo>
                    <a:pt x="10075" y="33028"/>
                    <a:pt x="9315" y="32867"/>
                    <a:pt x="8539" y="32867"/>
                  </a:cubicBezTo>
                  <a:cubicBezTo>
                    <a:pt x="7564" y="32867"/>
                    <a:pt x="6566" y="33121"/>
                    <a:pt x="6566" y="33121"/>
                  </a:cubicBezTo>
                  <a:cubicBezTo>
                    <a:pt x="6566" y="33121"/>
                    <a:pt x="10608" y="30751"/>
                    <a:pt x="9879" y="29231"/>
                  </a:cubicBezTo>
                  <a:cubicBezTo>
                    <a:pt x="9636" y="28714"/>
                    <a:pt x="9004" y="28542"/>
                    <a:pt x="8270" y="28542"/>
                  </a:cubicBezTo>
                  <a:cubicBezTo>
                    <a:pt x="6802" y="28542"/>
                    <a:pt x="4924" y="29231"/>
                    <a:pt x="4924" y="29231"/>
                  </a:cubicBezTo>
                  <a:cubicBezTo>
                    <a:pt x="4924" y="29231"/>
                    <a:pt x="9058" y="27468"/>
                    <a:pt x="9149" y="24367"/>
                  </a:cubicBezTo>
                  <a:cubicBezTo>
                    <a:pt x="9206" y="22917"/>
                    <a:pt x="8132" y="22531"/>
                    <a:pt x="6972" y="22531"/>
                  </a:cubicBezTo>
                  <a:cubicBezTo>
                    <a:pt x="5654" y="22531"/>
                    <a:pt x="4225" y="23030"/>
                    <a:pt x="4225" y="23030"/>
                  </a:cubicBezTo>
                  <a:cubicBezTo>
                    <a:pt x="4225" y="23030"/>
                    <a:pt x="8633" y="20355"/>
                    <a:pt x="8541" y="18380"/>
                  </a:cubicBezTo>
                  <a:cubicBezTo>
                    <a:pt x="8484" y="17159"/>
                    <a:pt x="6799" y="16932"/>
                    <a:pt x="5552" y="16932"/>
                  </a:cubicBezTo>
                  <a:cubicBezTo>
                    <a:pt x="4812" y="16932"/>
                    <a:pt x="4225" y="17012"/>
                    <a:pt x="4225" y="17012"/>
                  </a:cubicBezTo>
                  <a:cubicBezTo>
                    <a:pt x="4225" y="17012"/>
                    <a:pt x="8237" y="15097"/>
                    <a:pt x="7812" y="13334"/>
                  </a:cubicBezTo>
                  <a:cubicBezTo>
                    <a:pt x="7636" y="12547"/>
                    <a:pt x="6776" y="12329"/>
                    <a:pt x="5877" y="12329"/>
                  </a:cubicBezTo>
                  <a:cubicBezTo>
                    <a:pt x="4762" y="12329"/>
                    <a:pt x="3587" y="12665"/>
                    <a:pt x="3587" y="12665"/>
                  </a:cubicBezTo>
                  <a:cubicBezTo>
                    <a:pt x="3587" y="12665"/>
                    <a:pt x="7903" y="10872"/>
                    <a:pt x="7295" y="9109"/>
                  </a:cubicBezTo>
                  <a:cubicBezTo>
                    <a:pt x="7093" y="8521"/>
                    <a:pt x="6549" y="8325"/>
                    <a:pt x="5914" y="8325"/>
                  </a:cubicBezTo>
                  <a:cubicBezTo>
                    <a:pt x="4852" y="8325"/>
                    <a:pt x="3535" y="8873"/>
                    <a:pt x="3132" y="9053"/>
                  </a:cubicBezTo>
                  <a:lnTo>
                    <a:pt x="3132" y="9053"/>
                  </a:lnTo>
                  <a:cubicBezTo>
                    <a:pt x="3821" y="8732"/>
                    <a:pt x="7160" y="7093"/>
                    <a:pt x="6778" y="5674"/>
                  </a:cubicBezTo>
                  <a:cubicBezTo>
                    <a:pt x="6636" y="5093"/>
                    <a:pt x="6106" y="4908"/>
                    <a:pt x="5487" y="4908"/>
                  </a:cubicBezTo>
                  <a:cubicBezTo>
                    <a:pt x="4389" y="4908"/>
                    <a:pt x="3009" y="5492"/>
                    <a:pt x="3009" y="5492"/>
                  </a:cubicBezTo>
                  <a:cubicBezTo>
                    <a:pt x="3009" y="5492"/>
                    <a:pt x="7478" y="1601"/>
                    <a:pt x="5441" y="233"/>
                  </a:cubicBezTo>
                  <a:cubicBezTo>
                    <a:pt x="5200" y="72"/>
                    <a:pt x="4941" y="1"/>
                    <a:pt x="467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300;p67"/>
            <p:cNvSpPr/>
            <p:nvPr/>
          </p:nvSpPr>
          <p:spPr>
            <a:xfrm>
              <a:off x="7097400" y="1928502"/>
              <a:ext cx="254170" cy="326576"/>
            </a:xfrm>
            <a:custGeom>
              <a:avLst/>
              <a:gdLst/>
              <a:ahLst/>
              <a:cxnLst/>
              <a:rect l="l" t="t" r="r" b="b"/>
              <a:pathLst>
                <a:path w="21673" h="27847" extrusionOk="0">
                  <a:moveTo>
                    <a:pt x="8208" y="1"/>
                  </a:moveTo>
                  <a:cubicBezTo>
                    <a:pt x="8208" y="1"/>
                    <a:pt x="7508" y="4074"/>
                    <a:pt x="7326" y="5320"/>
                  </a:cubicBezTo>
                  <a:cubicBezTo>
                    <a:pt x="6992" y="5351"/>
                    <a:pt x="6688" y="5381"/>
                    <a:pt x="6414" y="5442"/>
                  </a:cubicBezTo>
                  <a:cubicBezTo>
                    <a:pt x="6414" y="5442"/>
                    <a:pt x="5279" y="789"/>
                    <a:pt x="2928" y="789"/>
                  </a:cubicBezTo>
                  <a:cubicBezTo>
                    <a:pt x="2816" y="789"/>
                    <a:pt x="2702" y="800"/>
                    <a:pt x="2584" y="822"/>
                  </a:cubicBezTo>
                  <a:cubicBezTo>
                    <a:pt x="1" y="1308"/>
                    <a:pt x="4499" y="5442"/>
                    <a:pt x="4499" y="5442"/>
                  </a:cubicBezTo>
                  <a:cubicBezTo>
                    <a:pt x="4499" y="5442"/>
                    <a:pt x="2524" y="13557"/>
                    <a:pt x="2584" y="20001"/>
                  </a:cubicBezTo>
                  <a:cubicBezTo>
                    <a:pt x="2615" y="23892"/>
                    <a:pt x="3375" y="27175"/>
                    <a:pt x="5746" y="27752"/>
                  </a:cubicBezTo>
                  <a:cubicBezTo>
                    <a:pt x="6012" y="27816"/>
                    <a:pt x="6274" y="27847"/>
                    <a:pt x="6533" y="27847"/>
                  </a:cubicBezTo>
                  <a:cubicBezTo>
                    <a:pt x="8607" y="27847"/>
                    <a:pt x="10429" y="25868"/>
                    <a:pt x="11916" y="23193"/>
                  </a:cubicBezTo>
                  <a:lnTo>
                    <a:pt x="11946" y="23162"/>
                  </a:lnTo>
                  <a:cubicBezTo>
                    <a:pt x="14621" y="18390"/>
                    <a:pt x="16232" y="11399"/>
                    <a:pt x="16475" y="9667"/>
                  </a:cubicBezTo>
                  <a:cubicBezTo>
                    <a:pt x="20062" y="8846"/>
                    <a:pt x="21673" y="4348"/>
                    <a:pt x="20731" y="3648"/>
                  </a:cubicBezTo>
                  <a:cubicBezTo>
                    <a:pt x="20626" y="3572"/>
                    <a:pt x="20498" y="3537"/>
                    <a:pt x="20350" y="3537"/>
                  </a:cubicBezTo>
                  <a:cubicBezTo>
                    <a:pt x="19201" y="3537"/>
                    <a:pt x="16890" y="5674"/>
                    <a:pt x="15867" y="7478"/>
                  </a:cubicBezTo>
                  <a:cubicBezTo>
                    <a:pt x="15563" y="7114"/>
                    <a:pt x="15442" y="6870"/>
                    <a:pt x="14773" y="6445"/>
                  </a:cubicBezTo>
                  <a:lnTo>
                    <a:pt x="15381" y="609"/>
                  </a:lnTo>
                  <a:lnTo>
                    <a:pt x="14743" y="366"/>
                  </a:lnTo>
                  <a:lnTo>
                    <a:pt x="12858" y="6019"/>
                  </a:lnTo>
                  <a:cubicBezTo>
                    <a:pt x="11977" y="5776"/>
                    <a:pt x="11034" y="5563"/>
                    <a:pt x="10062" y="5442"/>
                  </a:cubicBezTo>
                  <a:cubicBezTo>
                    <a:pt x="9819" y="5411"/>
                    <a:pt x="9575" y="5381"/>
                    <a:pt x="9332" y="5351"/>
                  </a:cubicBezTo>
                  <a:cubicBezTo>
                    <a:pt x="9211" y="5351"/>
                    <a:pt x="9089" y="5320"/>
                    <a:pt x="8998" y="5320"/>
                  </a:cubicBezTo>
                  <a:lnTo>
                    <a:pt x="8694" y="1"/>
                  </a:lnTo>
                  <a:close/>
                </a:path>
              </a:pathLst>
            </a:custGeom>
            <a:solidFill>
              <a:srgbClr val="FFC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301;p67"/>
            <p:cNvSpPr/>
            <p:nvPr/>
          </p:nvSpPr>
          <p:spPr>
            <a:xfrm>
              <a:off x="7184888" y="2018053"/>
              <a:ext cx="231090" cy="993073"/>
            </a:xfrm>
            <a:custGeom>
              <a:avLst/>
              <a:gdLst/>
              <a:ahLst/>
              <a:cxnLst/>
              <a:rect l="l" t="t" r="r" b="b"/>
              <a:pathLst>
                <a:path w="19705" h="84679" extrusionOk="0">
                  <a:moveTo>
                    <a:pt x="6340" y="0"/>
                  </a:moveTo>
                  <a:cubicBezTo>
                    <a:pt x="3498" y="0"/>
                    <a:pt x="0" y="1801"/>
                    <a:pt x="2906" y="11970"/>
                  </a:cubicBezTo>
                  <a:cubicBezTo>
                    <a:pt x="3270" y="13216"/>
                    <a:pt x="3605" y="14706"/>
                    <a:pt x="3909" y="16377"/>
                  </a:cubicBezTo>
                  <a:cubicBezTo>
                    <a:pt x="4243" y="18080"/>
                    <a:pt x="4517" y="19964"/>
                    <a:pt x="4821" y="22001"/>
                  </a:cubicBezTo>
                  <a:cubicBezTo>
                    <a:pt x="5216" y="24979"/>
                    <a:pt x="5580" y="28293"/>
                    <a:pt x="5915" y="31727"/>
                  </a:cubicBezTo>
                  <a:cubicBezTo>
                    <a:pt x="6675" y="39782"/>
                    <a:pt x="7191" y="48688"/>
                    <a:pt x="7556" y="56560"/>
                  </a:cubicBezTo>
                  <a:cubicBezTo>
                    <a:pt x="7708" y="59387"/>
                    <a:pt x="7830" y="62092"/>
                    <a:pt x="7921" y="64585"/>
                  </a:cubicBezTo>
                  <a:cubicBezTo>
                    <a:pt x="8012" y="66834"/>
                    <a:pt x="8073" y="68931"/>
                    <a:pt x="8134" y="70725"/>
                  </a:cubicBezTo>
                  <a:cubicBezTo>
                    <a:pt x="8286" y="75497"/>
                    <a:pt x="8346" y="78476"/>
                    <a:pt x="8346" y="78476"/>
                  </a:cubicBezTo>
                  <a:cubicBezTo>
                    <a:pt x="8346" y="78476"/>
                    <a:pt x="10413" y="81242"/>
                    <a:pt x="12754" y="83065"/>
                  </a:cubicBezTo>
                  <a:cubicBezTo>
                    <a:pt x="13926" y="83989"/>
                    <a:pt x="15156" y="84679"/>
                    <a:pt x="16219" y="84679"/>
                  </a:cubicBezTo>
                  <a:cubicBezTo>
                    <a:pt x="18271" y="84679"/>
                    <a:pt x="19705" y="82112"/>
                    <a:pt x="18924" y="73704"/>
                  </a:cubicBezTo>
                  <a:cubicBezTo>
                    <a:pt x="18894" y="73369"/>
                    <a:pt x="18833" y="73004"/>
                    <a:pt x="18803" y="72670"/>
                  </a:cubicBezTo>
                  <a:cubicBezTo>
                    <a:pt x="18164" y="66895"/>
                    <a:pt x="17252" y="59478"/>
                    <a:pt x="16249" y="51636"/>
                  </a:cubicBezTo>
                  <a:cubicBezTo>
                    <a:pt x="15672" y="47259"/>
                    <a:pt x="15094" y="42761"/>
                    <a:pt x="14486" y="38323"/>
                  </a:cubicBezTo>
                  <a:cubicBezTo>
                    <a:pt x="14486" y="38323"/>
                    <a:pt x="14486" y="38293"/>
                    <a:pt x="14486" y="38262"/>
                  </a:cubicBezTo>
                  <a:lnTo>
                    <a:pt x="14486" y="38232"/>
                  </a:lnTo>
                  <a:cubicBezTo>
                    <a:pt x="11872" y="18779"/>
                    <a:pt x="9258" y="541"/>
                    <a:pt x="9258" y="541"/>
                  </a:cubicBezTo>
                  <a:cubicBezTo>
                    <a:pt x="9258" y="541"/>
                    <a:pt x="7898" y="0"/>
                    <a:pt x="6340" y="0"/>
                  </a:cubicBezTo>
                  <a:close/>
                </a:path>
              </a:pathLst>
            </a:custGeom>
            <a:solidFill>
              <a:srgbClr val="FFC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302;p67"/>
            <p:cNvSpPr/>
            <p:nvPr/>
          </p:nvSpPr>
          <p:spPr>
            <a:xfrm>
              <a:off x="7280268" y="2847834"/>
              <a:ext cx="590315" cy="777815"/>
            </a:xfrm>
            <a:custGeom>
              <a:avLst/>
              <a:gdLst/>
              <a:ahLst/>
              <a:cxnLst/>
              <a:rect l="l" t="t" r="r" b="b"/>
              <a:pathLst>
                <a:path w="50336" h="66324" extrusionOk="0">
                  <a:moveTo>
                    <a:pt x="1" y="0"/>
                  </a:moveTo>
                  <a:cubicBezTo>
                    <a:pt x="1" y="0"/>
                    <a:pt x="31" y="2098"/>
                    <a:pt x="62" y="5623"/>
                  </a:cubicBezTo>
                  <a:cubicBezTo>
                    <a:pt x="92" y="8177"/>
                    <a:pt x="153" y="11490"/>
                    <a:pt x="213" y="15228"/>
                  </a:cubicBezTo>
                  <a:cubicBezTo>
                    <a:pt x="305" y="23648"/>
                    <a:pt x="487" y="34378"/>
                    <a:pt x="669" y="44165"/>
                  </a:cubicBezTo>
                  <a:cubicBezTo>
                    <a:pt x="852" y="53162"/>
                    <a:pt x="1065" y="61369"/>
                    <a:pt x="1308" y="66323"/>
                  </a:cubicBezTo>
                  <a:cubicBezTo>
                    <a:pt x="2797" y="58481"/>
                    <a:pt x="3922" y="52676"/>
                    <a:pt x="4955" y="48086"/>
                  </a:cubicBezTo>
                  <a:cubicBezTo>
                    <a:pt x="6627" y="40517"/>
                    <a:pt x="7995" y="36232"/>
                    <a:pt x="10062" y="31460"/>
                  </a:cubicBezTo>
                  <a:cubicBezTo>
                    <a:pt x="14408" y="32219"/>
                    <a:pt x="18512" y="32615"/>
                    <a:pt x="22250" y="32767"/>
                  </a:cubicBezTo>
                  <a:cubicBezTo>
                    <a:pt x="23615" y="32834"/>
                    <a:pt x="24927" y="32859"/>
                    <a:pt x="26180" y="32859"/>
                  </a:cubicBezTo>
                  <a:cubicBezTo>
                    <a:pt x="27775" y="32859"/>
                    <a:pt x="29275" y="32818"/>
                    <a:pt x="30670" y="32767"/>
                  </a:cubicBezTo>
                  <a:cubicBezTo>
                    <a:pt x="37600" y="32432"/>
                    <a:pt x="41916" y="31429"/>
                    <a:pt x="41916" y="31429"/>
                  </a:cubicBezTo>
                  <a:cubicBezTo>
                    <a:pt x="41916" y="31429"/>
                    <a:pt x="42008" y="32068"/>
                    <a:pt x="42160" y="33131"/>
                  </a:cubicBezTo>
                  <a:cubicBezTo>
                    <a:pt x="42524" y="35624"/>
                    <a:pt x="43254" y="40517"/>
                    <a:pt x="44196" y="45715"/>
                  </a:cubicBezTo>
                  <a:cubicBezTo>
                    <a:pt x="45473" y="52828"/>
                    <a:pt x="47144" y="60548"/>
                    <a:pt x="48695" y="63588"/>
                  </a:cubicBezTo>
                  <a:cubicBezTo>
                    <a:pt x="48543" y="60579"/>
                    <a:pt x="48634" y="54682"/>
                    <a:pt x="48816" y="47934"/>
                  </a:cubicBezTo>
                  <a:cubicBezTo>
                    <a:pt x="49120" y="38755"/>
                    <a:pt x="49637" y="27995"/>
                    <a:pt x="50062" y="20730"/>
                  </a:cubicBezTo>
                  <a:cubicBezTo>
                    <a:pt x="50275" y="17356"/>
                    <a:pt x="50336" y="14499"/>
                    <a:pt x="50154" y="12098"/>
                  </a:cubicBezTo>
                  <a:cubicBezTo>
                    <a:pt x="49758" y="7082"/>
                    <a:pt x="48239" y="4073"/>
                    <a:pt x="44348" y="2523"/>
                  </a:cubicBezTo>
                  <a:cubicBezTo>
                    <a:pt x="43132" y="2037"/>
                    <a:pt x="41673" y="1672"/>
                    <a:pt x="39941" y="1459"/>
                  </a:cubicBezTo>
                  <a:cubicBezTo>
                    <a:pt x="38265" y="1255"/>
                    <a:pt x="36275" y="1170"/>
                    <a:pt x="34122" y="1170"/>
                  </a:cubicBezTo>
                  <a:cubicBezTo>
                    <a:pt x="31783" y="1170"/>
                    <a:pt x="29251" y="1271"/>
                    <a:pt x="26719" y="1429"/>
                  </a:cubicBezTo>
                  <a:cubicBezTo>
                    <a:pt x="22098" y="1702"/>
                    <a:pt x="17478" y="2158"/>
                    <a:pt x="14074" y="2553"/>
                  </a:cubicBezTo>
                  <a:cubicBezTo>
                    <a:pt x="12797" y="2705"/>
                    <a:pt x="11673" y="2827"/>
                    <a:pt x="10791" y="2949"/>
                  </a:cubicBezTo>
                  <a:cubicBezTo>
                    <a:pt x="9515" y="3101"/>
                    <a:pt x="8755" y="3192"/>
                    <a:pt x="8694" y="3192"/>
                  </a:cubicBezTo>
                  <a:lnTo>
                    <a:pt x="4499" y="16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303;p67"/>
            <p:cNvSpPr/>
            <p:nvPr/>
          </p:nvSpPr>
          <p:spPr>
            <a:xfrm>
              <a:off x="7127704" y="2158244"/>
              <a:ext cx="109805" cy="96834"/>
            </a:xfrm>
            <a:custGeom>
              <a:avLst/>
              <a:gdLst/>
              <a:ahLst/>
              <a:cxnLst/>
              <a:rect l="l" t="t" r="r" b="b"/>
              <a:pathLst>
                <a:path w="9363" h="8257" extrusionOk="0">
                  <a:moveTo>
                    <a:pt x="3148" y="1"/>
                  </a:moveTo>
                  <a:cubicBezTo>
                    <a:pt x="1398" y="1"/>
                    <a:pt x="0" y="411"/>
                    <a:pt x="0" y="411"/>
                  </a:cubicBezTo>
                  <a:cubicBezTo>
                    <a:pt x="31" y="4302"/>
                    <a:pt x="791" y="7585"/>
                    <a:pt x="3162" y="8162"/>
                  </a:cubicBezTo>
                  <a:cubicBezTo>
                    <a:pt x="3431" y="8226"/>
                    <a:pt x="3696" y="8257"/>
                    <a:pt x="3957" y="8257"/>
                  </a:cubicBezTo>
                  <a:cubicBezTo>
                    <a:pt x="6047" y="8257"/>
                    <a:pt x="7849" y="6278"/>
                    <a:pt x="9362" y="3603"/>
                  </a:cubicBezTo>
                  <a:cubicBezTo>
                    <a:pt x="8125" y="653"/>
                    <a:pt x="5356" y="1"/>
                    <a:pt x="3148" y="1"/>
                  </a:cubicBezTo>
                  <a:close/>
                </a:path>
              </a:pathLst>
            </a:custGeom>
            <a:solidFill>
              <a:srgbClr val="F5D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304;p67"/>
            <p:cNvSpPr/>
            <p:nvPr/>
          </p:nvSpPr>
          <p:spPr>
            <a:xfrm>
              <a:off x="7142176" y="2179389"/>
              <a:ext cx="16196" cy="30022"/>
            </a:xfrm>
            <a:custGeom>
              <a:avLst/>
              <a:gdLst/>
              <a:ahLst/>
              <a:cxnLst/>
              <a:rect l="l" t="t" r="r" b="b"/>
              <a:pathLst>
                <a:path w="1381" h="2560" extrusionOk="0">
                  <a:moveTo>
                    <a:pt x="597" y="0"/>
                  </a:moveTo>
                  <a:cubicBezTo>
                    <a:pt x="1" y="0"/>
                    <a:pt x="864" y="2560"/>
                    <a:pt x="864" y="2560"/>
                  </a:cubicBezTo>
                  <a:cubicBezTo>
                    <a:pt x="864" y="2560"/>
                    <a:pt x="1380" y="158"/>
                    <a:pt x="651" y="6"/>
                  </a:cubicBezTo>
                  <a:cubicBezTo>
                    <a:pt x="632" y="2"/>
                    <a:pt x="614" y="0"/>
                    <a:pt x="59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305;p67"/>
            <p:cNvSpPr/>
            <p:nvPr/>
          </p:nvSpPr>
          <p:spPr>
            <a:xfrm>
              <a:off x="7206126" y="2194212"/>
              <a:ext cx="18905" cy="16981"/>
            </a:xfrm>
            <a:custGeom>
              <a:avLst/>
              <a:gdLst/>
              <a:ahLst/>
              <a:cxnLst/>
              <a:rect l="l" t="t" r="r" b="b"/>
              <a:pathLst>
                <a:path w="1612" h="1448" extrusionOk="0">
                  <a:moveTo>
                    <a:pt x="825" y="0"/>
                  </a:moveTo>
                  <a:cubicBezTo>
                    <a:pt x="242" y="0"/>
                    <a:pt x="0" y="1448"/>
                    <a:pt x="0" y="1448"/>
                  </a:cubicBezTo>
                  <a:cubicBezTo>
                    <a:pt x="0" y="1448"/>
                    <a:pt x="1611" y="201"/>
                    <a:pt x="943" y="19"/>
                  </a:cubicBezTo>
                  <a:cubicBezTo>
                    <a:pt x="902" y="6"/>
                    <a:pt x="863" y="0"/>
                    <a:pt x="82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306;p67"/>
            <p:cNvSpPr/>
            <p:nvPr/>
          </p:nvSpPr>
          <p:spPr>
            <a:xfrm>
              <a:off x="7145530" y="2056473"/>
              <a:ext cx="37082" cy="39053"/>
            </a:xfrm>
            <a:custGeom>
              <a:avLst/>
              <a:gdLst/>
              <a:ahLst/>
              <a:cxnLst/>
              <a:rect l="l" t="t" r="r" b="b"/>
              <a:pathLst>
                <a:path w="3162" h="3330" extrusionOk="0">
                  <a:moveTo>
                    <a:pt x="426" y="1"/>
                  </a:moveTo>
                  <a:cubicBezTo>
                    <a:pt x="183" y="518"/>
                    <a:pt x="61" y="1095"/>
                    <a:pt x="31" y="1673"/>
                  </a:cubicBezTo>
                  <a:cubicBezTo>
                    <a:pt x="0" y="1977"/>
                    <a:pt x="61" y="2281"/>
                    <a:pt x="152" y="2585"/>
                  </a:cubicBezTo>
                  <a:cubicBezTo>
                    <a:pt x="274" y="2889"/>
                    <a:pt x="578" y="3253"/>
                    <a:pt x="973" y="3314"/>
                  </a:cubicBezTo>
                  <a:cubicBezTo>
                    <a:pt x="1037" y="3325"/>
                    <a:pt x="1102" y="3330"/>
                    <a:pt x="1166" y="3330"/>
                  </a:cubicBezTo>
                  <a:cubicBezTo>
                    <a:pt x="1464" y="3330"/>
                    <a:pt x="1751" y="3221"/>
                    <a:pt x="1976" y="3071"/>
                  </a:cubicBezTo>
                  <a:cubicBezTo>
                    <a:pt x="2249" y="2858"/>
                    <a:pt x="2462" y="2645"/>
                    <a:pt x="2614" y="2372"/>
                  </a:cubicBezTo>
                  <a:cubicBezTo>
                    <a:pt x="2918" y="1886"/>
                    <a:pt x="3100" y="1338"/>
                    <a:pt x="3161" y="761"/>
                  </a:cubicBezTo>
                  <a:lnTo>
                    <a:pt x="3161" y="761"/>
                  </a:lnTo>
                  <a:cubicBezTo>
                    <a:pt x="2857" y="1247"/>
                    <a:pt x="2553" y="1703"/>
                    <a:pt x="2219" y="2098"/>
                  </a:cubicBezTo>
                  <a:cubicBezTo>
                    <a:pt x="1898" y="2446"/>
                    <a:pt x="1554" y="2722"/>
                    <a:pt x="1228" y="2722"/>
                  </a:cubicBezTo>
                  <a:cubicBezTo>
                    <a:pt x="1183" y="2722"/>
                    <a:pt x="1139" y="2717"/>
                    <a:pt x="1094" y="2706"/>
                  </a:cubicBezTo>
                  <a:cubicBezTo>
                    <a:pt x="760" y="2676"/>
                    <a:pt x="578" y="2159"/>
                    <a:pt x="517" y="1642"/>
                  </a:cubicBezTo>
                  <a:cubicBezTo>
                    <a:pt x="456" y="1126"/>
                    <a:pt x="426" y="579"/>
                    <a:pt x="42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307;p67"/>
            <p:cNvSpPr/>
            <p:nvPr/>
          </p:nvSpPr>
          <p:spPr>
            <a:xfrm>
              <a:off x="7230004" y="2076081"/>
              <a:ext cx="37094" cy="38900"/>
            </a:xfrm>
            <a:custGeom>
              <a:avLst/>
              <a:gdLst/>
              <a:ahLst/>
              <a:cxnLst/>
              <a:rect l="l" t="t" r="r" b="b"/>
              <a:pathLst>
                <a:path w="3163" h="3317" extrusionOk="0">
                  <a:moveTo>
                    <a:pt x="92" y="1"/>
                  </a:moveTo>
                  <a:lnTo>
                    <a:pt x="92" y="1"/>
                  </a:lnTo>
                  <a:cubicBezTo>
                    <a:pt x="1" y="639"/>
                    <a:pt x="62" y="1247"/>
                    <a:pt x="244" y="1855"/>
                  </a:cubicBezTo>
                  <a:cubicBezTo>
                    <a:pt x="305" y="2159"/>
                    <a:pt x="457" y="2463"/>
                    <a:pt x="639" y="2767"/>
                  </a:cubicBezTo>
                  <a:cubicBezTo>
                    <a:pt x="822" y="3040"/>
                    <a:pt x="1186" y="3314"/>
                    <a:pt x="1612" y="3314"/>
                  </a:cubicBezTo>
                  <a:cubicBezTo>
                    <a:pt x="1634" y="3315"/>
                    <a:pt x="1655" y="3316"/>
                    <a:pt x="1677" y="3316"/>
                  </a:cubicBezTo>
                  <a:cubicBezTo>
                    <a:pt x="2077" y="3316"/>
                    <a:pt x="2442" y="3055"/>
                    <a:pt x="2615" y="2767"/>
                  </a:cubicBezTo>
                  <a:cubicBezTo>
                    <a:pt x="2828" y="2493"/>
                    <a:pt x="2949" y="2189"/>
                    <a:pt x="3010" y="1855"/>
                  </a:cubicBezTo>
                  <a:cubicBezTo>
                    <a:pt x="3162" y="1247"/>
                    <a:pt x="3162" y="609"/>
                    <a:pt x="3071" y="1"/>
                  </a:cubicBezTo>
                  <a:lnTo>
                    <a:pt x="3071" y="1"/>
                  </a:lnTo>
                  <a:cubicBezTo>
                    <a:pt x="2919" y="609"/>
                    <a:pt x="2767" y="1186"/>
                    <a:pt x="2554" y="1733"/>
                  </a:cubicBezTo>
                  <a:cubicBezTo>
                    <a:pt x="2348" y="2235"/>
                    <a:pt x="2027" y="2707"/>
                    <a:pt x="1675" y="2707"/>
                  </a:cubicBezTo>
                  <a:cubicBezTo>
                    <a:pt x="1664" y="2707"/>
                    <a:pt x="1653" y="2707"/>
                    <a:pt x="1642" y="2706"/>
                  </a:cubicBezTo>
                  <a:cubicBezTo>
                    <a:pt x="1247" y="2706"/>
                    <a:pt x="913" y="2189"/>
                    <a:pt x="700" y="1703"/>
                  </a:cubicBezTo>
                  <a:cubicBezTo>
                    <a:pt x="457" y="1156"/>
                    <a:pt x="274" y="609"/>
                    <a:pt x="9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308;p67"/>
            <p:cNvSpPr/>
            <p:nvPr/>
          </p:nvSpPr>
          <p:spPr>
            <a:xfrm>
              <a:off x="7177968" y="1901775"/>
              <a:ext cx="35300" cy="34948"/>
            </a:xfrm>
            <a:custGeom>
              <a:avLst/>
              <a:gdLst/>
              <a:ahLst/>
              <a:cxnLst/>
              <a:rect l="l" t="t" r="r" b="b"/>
              <a:pathLst>
                <a:path w="3010" h="2980" extrusionOk="0">
                  <a:moveTo>
                    <a:pt x="1490" y="0"/>
                  </a:moveTo>
                  <a:cubicBezTo>
                    <a:pt x="669" y="0"/>
                    <a:pt x="0" y="669"/>
                    <a:pt x="0" y="1490"/>
                  </a:cubicBezTo>
                  <a:cubicBezTo>
                    <a:pt x="0" y="2310"/>
                    <a:pt x="669" y="2979"/>
                    <a:pt x="1490" y="2979"/>
                  </a:cubicBezTo>
                  <a:cubicBezTo>
                    <a:pt x="2341" y="2979"/>
                    <a:pt x="3009" y="2310"/>
                    <a:pt x="3009" y="1490"/>
                  </a:cubicBezTo>
                  <a:cubicBezTo>
                    <a:pt x="3009" y="669"/>
                    <a:pt x="2341" y="0"/>
                    <a:pt x="149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309;p67"/>
            <p:cNvSpPr/>
            <p:nvPr/>
          </p:nvSpPr>
          <p:spPr>
            <a:xfrm>
              <a:off x="7258173" y="1911040"/>
              <a:ext cx="35300" cy="34948"/>
            </a:xfrm>
            <a:custGeom>
              <a:avLst/>
              <a:gdLst/>
              <a:ahLst/>
              <a:cxnLst/>
              <a:rect l="l" t="t" r="r" b="b"/>
              <a:pathLst>
                <a:path w="3010" h="2980" extrusionOk="0">
                  <a:moveTo>
                    <a:pt x="1520" y="1"/>
                  </a:moveTo>
                  <a:cubicBezTo>
                    <a:pt x="669" y="1"/>
                    <a:pt x="0" y="669"/>
                    <a:pt x="0" y="1490"/>
                  </a:cubicBezTo>
                  <a:cubicBezTo>
                    <a:pt x="0" y="2311"/>
                    <a:pt x="669" y="2979"/>
                    <a:pt x="1520" y="2979"/>
                  </a:cubicBezTo>
                  <a:cubicBezTo>
                    <a:pt x="2341" y="2979"/>
                    <a:pt x="3009" y="2311"/>
                    <a:pt x="3009" y="1490"/>
                  </a:cubicBezTo>
                  <a:cubicBezTo>
                    <a:pt x="3009" y="669"/>
                    <a:pt x="2341" y="1"/>
                    <a:pt x="152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310;p67"/>
            <p:cNvSpPr/>
            <p:nvPr/>
          </p:nvSpPr>
          <p:spPr>
            <a:xfrm>
              <a:off x="7869156" y="3281295"/>
              <a:ext cx="73778" cy="78281"/>
            </a:xfrm>
            <a:custGeom>
              <a:avLst/>
              <a:gdLst/>
              <a:ahLst/>
              <a:cxnLst/>
              <a:rect l="l" t="t" r="r" b="b"/>
              <a:pathLst>
                <a:path w="6291" h="6675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5441" y="0"/>
                    <a:pt x="0" y="1429"/>
                    <a:pt x="760" y="2614"/>
                  </a:cubicBezTo>
                  <a:cubicBezTo>
                    <a:pt x="916" y="2861"/>
                    <a:pt x="1154" y="2958"/>
                    <a:pt x="1431" y="2958"/>
                  </a:cubicBezTo>
                  <a:cubicBezTo>
                    <a:pt x="2452" y="2958"/>
                    <a:pt x="4012" y="1642"/>
                    <a:pt x="4013" y="1642"/>
                  </a:cubicBezTo>
                  <a:lnTo>
                    <a:pt x="4013" y="1642"/>
                  </a:lnTo>
                  <a:cubicBezTo>
                    <a:pt x="4012" y="1643"/>
                    <a:pt x="912" y="5198"/>
                    <a:pt x="1642" y="5775"/>
                  </a:cubicBezTo>
                  <a:cubicBezTo>
                    <a:pt x="1704" y="5822"/>
                    <a:pt x="1777" y="5844"/>
                    <a:pt x="1859" y="5844"/>
                  </a:cubicBezTo>
                  <a:cubicBezTo>
                    <a:pt x="2725" y="5844"/>
                    <a:pt x="4527" y="3408"/>
                    <a:pt x="4529" y="3405"/>
                  </a:cubicBezTo>
                  <a:lnTo>
                    <a:pt x="4529" y="3405"/>
                  </a:lnTo>
                  <a:cubicBezTo>
                    <a:pt x="4527" y="3408"/>
                    <a:pt x="2433" y="6323"/>
                    <a:pt x="3800" y="6657"/>
                  </a:cubicBezTo>
                  <a:cubicBezTo>
                    <a:pt x="3848" y="6669"/>
                    <a:pt x="3896" y="6675"/>
                    <a:pt x="3944" y="6675"/>
                  </a:cubicBezTo>
                  <a:cubicBezTo>
                    <a:pt x="5220" y="6675"/>
                    <a:pt x="6291" y="2490"/>
                    <a:pt x="544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311;p67"/>
            <p:cNvSpPr/>
            <p:nvPr/>
          </p:nvSpPr>
          <p:spPr>
            <a:xfrm>
              <a:off x="7218241" y="2118500"/>
              <a:ext cx="34596" cy="34596"/>
            </a:xfrm>
            <a:custGeom>
              <a:avLst/>
              <a:gdLst/>
              <a:ahLst/>
              <a:cxnLst/>
              <a:rect l="l" t="t" r="r" b="b"/>
              <a:pathLst>
                <a:path w="2950" h="2950" extrusionOk="0">
                  <a:moveTo>
                    <a:pt x="1460" y="1"/>
                  </a:moveTo>
                  <a:cubicBezTo>
                    <a:pt x="670" y="1"/>
                    <a:pt x="1" y="670"/>
                    <a:pt x="1" y="1460"/>
                  </a:cubicBezTo>
                  <a:cubicBezTo>
                    <a:pt x="1" y="2280"/>
                    <a:pt x="670" y="2949"/>
                    <a:pt x="1460" y="2949"/>
                  </a:cubicBezTo>
                  <a:cubicBezTo>
                    <a:pt x="2281" y="2949"/>
                    <a:pt x="2949" y="2280"/>
                    <a:pt x="2949" y="1460"/>
                  </a:cubicBezTo>
                  <a:cubicBezTo>
                    <a:pt x="2949" y="670"/>
                    <a:pt x="2281" y="1"/>
                    <a:pt x="1460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312;p67"/>
            <p:cNvSpPr/>
            <p:nvPr/>
          </p:nvSpPr>
          <p:spPr>
            <a:xfrm>
              <a:off x="7133767" y="2102820"/>
              <a:ext cx="34584" cy="34233"/>
            </a:xfrm>
            <a:custGeom>
              <a:avLst/>
              <a:gdLst/>
              <a:ahLst/>
              <a:cxnLst/>
              <a:rect l="l" t="t" r="r" b="b"/>
              <a:pathLst>
                <a:path w="2949" h="2919" extrusionOk="0">
                  <a:moveTo>
                    <a:pt x="1459" y="0"/>
                  </a:moveTo>
                  <a:cubicBezTo>
                    <a:pt x="669" y="0"/>
                    <a:pt x="0" y="639"/>
                    <a:pt x="0" y="1459"/>
                  </a:cubicBezTo>
                  <a:cubicBezTo>
                    <a:pt x="0" y="2250"/>
                    <a:pt x="669" y="2918"/>
                    <a:pt x="1459" y="2918"/>
                  </a:cubicBezTo>
                  <a:cubicBezTo>
                    <a:pt x="2280" y="2918"/>
                    <a:pt x="2948" y="2280"/>
                    <a:pt x="2948" y="1459"/>
                  </a:cubicBezTo>
                  <a:cubicBezTo>
                    <a:pt x="2948" y="639"/>
                    <a:pt x="2280" y="0"/>
                    <a:pt x="145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313;p67"/>
            <p:cNvSpPr/>
            <p:nvPr/>
          </p:nvSpPr>
          <p:spPr>
            <a:xfrm>
              <a:off x="7273853" y="2680283"/>
              <a:ext cx="58121" cy="95192"/>
            </a:xfrm>
            <a:custGeom>
              <a:avLst/>
              <a:gdLst/>
              <a:ahLst/>
              <a:cxnLst/>
              <a:rect l="l" t="t" r="r" b="b"/>
              <a:pathLst>
                <a:path w="4956" h="8117" extrusionOk="0">
                  <a:moveTo>
                    <a:pt x="937" y="0"/>
                  </a:moveTo>
                  <a:cubicBezTo>
                    <a:pt x="624" y="0"/>
                    <a:pt x="309" y="31"/>
                    <a:pt x="1" y="92"/>
                  </a:cubicBezTo>
                  <a:cubicBezTo>
                    <a:pt x="122" y="2919"/>
                    <a:pt x="244" y="5624"/>
                    <a:pt x="335" y="8117"/>
                  </a:cubicBezTo>
                  <a:cubicBezTo>
                    <a:pt x="2250" y="7235"/>
                    <a:pt x="4560" y="6384"/>
                    <a:pt x="4834" y="3983"/>
                  </a:cubicBezTo>
                  <a:cubicBezTo>
                    <a:pt x="4955" y="2524"/>
                    <a:pt x="4378" y="1430"/>
                    <a:pt x="3435" y="761"/>
                  </a:cubicBezTo>
                  <a:cubicBezTo>
                    <a:pt x="2755" y="262"/>
                    <a:pt x="1855" y="0"/>
                    <a:pt x="93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314;p67"/>
            <p:cNvSpPr/>
            <p:nvPr/>
          </p:nvSpPr>
          <p:spPr>
            <a:xfrm>
              <a:off x="7303090" y="2467487"/>
              <a:ext cx="72370" cy="157559"/>
            </a:xfrm>
            <a:custGeom>
              <a:avLst/>
              <a:gdLst/>
              <a:ahLst/>
              <a:cxnLst/>
              <a:rect l="l" t="t" r="r" b="b"/>
              <a:pathLst>
                <a:path w="6171" h="13435" extrusionOk="0">
                  <a:moveTo>
                    <a:pt x="4407" y="0"/>
                  </a:moveTo>
                  <a:cubicBezTo>
                    <a:pt x="4407" y="0"/>
                    <a:pt x="1246" y="304"/>
                    <a:pt x="1337" y="2553"/>
                  </a:cubicBezTo>
                  <a:cubicBezTo>
                    <a:pt x="1368" y="3283"/>
                    <a:pt x="1277" y="4012"/>
                    <a:pt x="1277" y="4772"/>
                  </a:cubicBezTo>
                  <a:cubicBezTo>
                    <a:pt x="1246" y="5684"/>
                    <a:pt x="1033" y="6566"/>
                    <a:pt x="638" y="7386"/>
                  </a:cubicBezTo>
                  <a:cubicBezTo>
                    <a:pt x="426" y="7873"/>
                    <a:pt x="122" y="8389"/>
                    <a:pt x="61" y="8936"/>
                  </a:cubicBezTo>
                  <a:cubicBezTo>
                    <a:pt x="0" y="9423"/>
                    <a:pt x="122" y="9909"/>
                    <a:pt x="334" y="10365"/>
                  </a:cubicBezTo>
                  <a:cubicBezTo>
                    <a:pt x="1155" y="12158"/>
                    <a:pt x="3070" y="13405"/>
                    <a:pt x="5015" y="13435"/>
                  </a:cubicBezTo>
                  <a:cubicBezTo>
                    <a:pt x="5410" y="13435"/>
                    <a:pt x="5806" y="13405"/>
                    <a:pt x="6170" y="13313"/>
                  </a:cubicBezTo>
                  <a:cubicBezTo>
                    <a:pt x="5593" y="8936"/>
                    <a:pt x="5015" y="4438"/>
                    <a:pt x="440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315;p67"/>
            <p:cNvSpPr/>
            <p:nvPr/>
          </p:nvSpPr>
          <p:spPr>
            <a:xfrm>
              <a:off x="7241415" y="2276035"/>
              <a:ext cx="54556" cy="114566"/>
            </a:xfrm>
            <a:custGeom>
              <a:avLst/>
              <a:gdLst/>
              <a:ahLst/>
              <a:cxnLst/>
              <a:rect l="l" t="t" r="r" b="b"/>
              <a:pathLst>
                <a:path w="4652" h="9769" extrusionOk="0">
                  <a:moveTo>
                    <a:pt x="134" y="0"/>
                  </a:moveTo>
                  <a:cubicBezTo>
                    <a:pt x="89" y="0"/>
                    <a:pt x="45" y="1"/>
                    <a:pt x="1" y="3"/>
                  </a:cubicBezTo>
                  <a:cubicBezTo>
                    <a:pt x="396" y="2981"/>
                    <a:pt x="760" y="6295"/>
                    <a:pt x="1095" y="9760"/>
                  </a:cubicBezTo>
                  <a:cubicBezTo>
                    <a:pt x="1189" y="9766"/>
                    <a:pt x="1283" y="9769"/>
                    <a:pt x="1377" y="9769"/>
                  </a:cubicBezTo>
                  <a:cubicBezTo>
                    <a:pt x="2228" y="9769"/>
                    <a:pt x="3082" y="9520"/>
                    <a:pt x="3739" y="9000"/>
                  </a:cubicBezTo>
                  <a:cubicBezTo>
                    <a:pt x="4013" y="8787"/>
                    <a:pt x="4256" y="8544"/>
                    <a:pt x="4408" y="8240"/>
                  </a:cubicBezTo>
                  <a:cubicBezTo>
                    <a:pt x="4651" y="7632"/>
                    <a:pt x="4499" y="6963"/>
                    <a:pt x="4226" y="6355"/>
                  </a:cubicBezTo>
                  <a:cubicBezTo>
                    <a:pt x="3982" y="5778"/>
                    <a:pt x="3648" y="5200"/>
                    <a:pt x="3526" y="4592"/>
                  </a:cubicBezTo>
                  <a:cubicBezTo>
                    <a:pt x="3405" y="3772"/>
                    <a:pt x="3618" y="2951"/>
                    <a:pt x="3405" y="2161"/>
                  </a:cubicBezTo>
                  <a:cubicBezTo>
                    <a:pt x="3253" y="1553"/>
                    <a:pt x="2797" y="1006"/>
                    <a:pt x="2280" y="641"/>
                  </a:cubicBezTo>
                  <a:cubicBezTo>
                    <a:pt x="1649" y="239"/>
                    <a:pt x="882" y="0"/>
                    <a:pt x="134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316;p67"/>
            <p:cNvSpPr/>
            <p:nvPr/>
          </p:nvSpPr>
          <p:spPr>
            <a:xfrm>
              <a:off x="7798580" y="3370764"/>
              <a:ext cx="54193" cy="222799"/>
            </a:xfrm>
            <a:custGeom>
              <a:avLst/>
              <a:gdLst/>
              <a:ahLst/>
              <a:cxnLst/>
              <a:rect l="l" t="t" r="r" b="b"/>
              <a:pathLst>
                <a:path w="4621" h="18998" extrusionOk="0">
                  <a:moveTo>
                    <a:pt x="1246" y="0"/>
                  </a:moveTo>
                  <a:lnTo>
                    <a:pt x="1246" y="2037"/>
                  </a:lnTo>
                  <a:lnTo>
                    <a:pt x="0" y="1125"/>
                  </a:lnTo>
                  <a:lnTo>
                    <a:pt x="0" y="1125"/>
                  </a:lnTo>
                  <a:cubicBezTo>
                    <a:pt x="1277" y="8238"/>
                    <a:pt x="2948" y="15989"/>
                    <a:pt x="4499" y="18998"/>
                  </a:cubicBezTo>
                  <a:cubicBezTo>
                    <a:pt x="4347" y="15989"/>
                    <a:pt x="4407" y="10092"/>
                    <a:pt x="4620" y="3344"/>
                  </a:cubicBezTo>
                  <a:lnTo>
                    <a:pt x="3435" y="0"/>
                  </a:lnTo>
                  <a:lnTo>
                    <a:pt x="2827" y="3526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317;p67"/>
            <p:cNvSpPr/>
            <p:nvPr/>
          </p:nvSpPr>
          <p:spPr>
            <a:xfrm>
              <a:off x="7657415" y="3394641"/>
              <a:ext cx="67386" cy="210685"/>
            </a:xfrm>
            <a:custGeom>
              <a:avLst/>
              <a:gdLst/>
              <a:ahLst/>
              <a:cxnLst/>
              <a:rect l="l" t="t" r="r" b="b"/>
              <a:pathLst>
                <a:path w="5746" h="17965" extrusionOk="0">
                  <a:moveTo>
                    <a:pt x="2554" y="1"/>
                  </a:moveTo>
                  <a:lnTo>
                    <a:pt x="0" y="17965"/>
                  </a:lnTo>
                  <a:lnTo>
                    <a:pt x="5745" y="1703"/>
                  </a:lnTo>
                  <a:lnTo>
                    <a:pt x="3982" y="3162"/>
                  </a:lnTo>
                  <a:lnTo>
                    <a:pt x="3982" y="3162"/>
                  </a:lnTo>
                  <a:lnTo>
                    <a:pt x="4499" y="1034"/>
                  </a:lnTo>
                  <a:lnTo>
                    <a:pt x="4499" y="1034"/>
                  </a:lnTo>
                  <a:lnTo>
                    <a:pt x="3192" y="2797"/>
                  </a:lnTo>
                  <a:lnTo>
                    <a:pt x="255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318;p67"/>
            <p:cNvSpPr/>
            <p:nvPr/>
          </p:nvSpPr>
          <p:spPr>
            <a:xfrm>
              <a:off x="7414654" y="3411752"/>
              <a:ext cx="61687" cy="213534"/>
            </a:xfrm>
            <a:custGeom>
              <a:avLst/>
              <a:gdLst/>
              <a:ahLst/>
              <a:cxnLst/>
              <a:rect l="l" t="t" r="r" b="b"/>
              <a:pathLst>
                <a:path w="5260" h="18208" extrusionOk="0">
                  <a:moveTo>
                    <a:pt x="1278" y="1"/>
                  </a:moveTo>
                  <a:lnTo>
                    <a:pt x="1065" y="2159"/>
                  </a:lnTo>
                  <a:lnTo>
                    <a:pt x="1" y="1490"/>
                  </a:lnTo>
                  <a:lnTo>
                    <a:pt x="5259" y="18208"/>
                  </a:lnTo>
                  <a:lnTo>
                    <a:pt x="3770" y="1642"/>
                  </a:lnTo>
                  <a:lnTo>
                    <a:pt x="3588" y="2159"/>
                  </a:lnTo>
                  <a:lnTo>
                    <a:pt x="2858" y="700"/>
                  </a:lnTo>
                  <a:lnTo>
                    <a:pt x="2524" y="4408"/>
                  </a:lnTo>
                  <a:lnTo>
                    <a:pt x="1278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319;p67"/>
            <p:cNvSpPr/>
            <p:nvPr/>
          </p:nvSpPr>
          <p:spPr>
            <a:xfrm>
              <a:off x="7288114" y="3350804"/>
              <a:ext cx="52410" cy="274482"/>
            </a:xfrm>
            <a:custGeom>
              <a:avLst/>
              <a:gdLst/>
              <a:ahLst/>
              <a:cxnLst/>
              <a:rect l="l" t="t" r="r" b="b"/>
              <a:pathLst>
                <a:path w="4469" h="23405" extrusionOk="0">
                  <a:moveTo>
                    <a:pt x="4469" y="0"/>
                  </a:moveTo>
                  <a:lnTo>
                    <a:pt x="1672" y="4195"/>
                  </a:lnTo>
                  <a:lnTo>
                    <a:pt x="1672" y="760"/>
                  </a:lnTo>
                  <a:lnTo>
                    <a:pt x="700" y="2584"/>
                  </a:lnTo>
                  <a:lnTo>
                    <a:pt x="0" y="1247"/>
                  </a:lnTo>
                  <a:lnTo>
                    <a:pt x="0" y="1247"/>
                  </a:lnTo>
                  <a:cubicBezTo>
                    <a:pt x="183" y="10274"/>
                    <a:pt x="396" y="18481"/>
                    <a:pt x="608" y="23405"/>
                  </a:cubicBezTo>
                  <a:cubicBezTo>
                    <a:pt x="2098" y="15563"/>
                    <a:pt x="3253" y="9788"/>
                    <a:pt x="4286" y="5198"/>
                  </a:cubicBezTo>
                  <a:lnTo>
                    <a:pt x="4469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320;p67"/>
            <p:cNvSpPr/>
            <p:nvPr/>
          </p:nvSpPr>
          <p:spPr>
            <a:xfrm>
              <a:off x="7445310" y="2864581"/>
              <a:ext cx="148306" cy="66120"/>
            </a:xfrm>
            <a:custGeom>
              <a:avLst/>
              <a:gdLst/>
              <a:ahLst/>
              <a:cxnLst/>
              <a:rect l="l" t="t" r="r" b="b"/>
              <a:pathLst>
                <a:path w="12646" h="5638" extrusionOk="0">
                  <a:moveTo>
                    <a:pt x="12646" y="1"/>
                  </a:moveTo>
                  <a:lnTo>
                    <a:pt x="12646" y="1"/>
                  </a:lnTo>
                  <a:cubicBezTo>
                    <a:pt x="8025" y="274"/>
                    <a:pt x="3405" y="730"/>
                    <a:pt x="1" y="1125"/>
                  </a:cubicBezTo>
                  <a:cubicBezTo>
                    <a:pt x="92" y="1733"/>
                    <a:pt x="791" y="2341"/>
                    <a:pt x="1460" y="2554"/>
                  </a:cubicBezTo>
                  <a:cubicBezTo>
                    <a:pt x="1946" y="2736"/>
                    <a:pt x="2463" y="2828"/>
                    <a:pt x="2919" y="3071"/>
                  </a:cubicBezTo>
                  <a:cubicBezTo>
                    <a:pt x="4044" y="3648"/>
                    <a:pt x="4682" y="4955"/>
                    <a:pt x="5837" y="5411"/>
                  </a:cubicBezTo>
                  <a:cubicBezTo>
                    <a:pt x="6286" y="5591"/>
                    <a:pt x="6768" y="5638"/>
                    <a:pt x="7247" y="5638"/>
                  </a:cubicBezTo>
                  <a:cubicBezTo>
                    <a:pt x="7416" y="5638"/>
                    <a:pt x="7585" y="5632"/>
                    <a:pt x="7752" y="5624"/>
                  </a:cubicBezTo>
                  <a:cubicBezTo>
                    <a:pt x="8785" y="5563"/>
                    <a:pt x="9910" y="5350"/>
                    <a:pt x="10518" y="4560"/>
                  </a:cubicBezTo>
                  <a:cubicBezTo>
                    <a:pt x="10791" y="4165"/>
                    <a:pt x="10943" y="3709"/>
                    <a:pt x="11095" y="3253"/>
                  </a:cubicBezTo>
                  <a:cubicBezTo>
                    <a:pt x="11339" y="2615"/>
                    <a:pt x="11642" y="2037"/>
                    <a:pt x="12007" y="1460"/>
                  </a:cubicBezTo>
                  <a:cubicBezTo>
                    <a:pt x="12311" y="1004"/>
                    <a:pt x="12646" y="517"/>
                    <a:pt x="12646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321;p67"/>
            <p:cNvSpPr/>
            <p:nvPr/>
          </p:nvSpPr>
          <p:spPr>
            <a:xfrm>
              <a:off x="7594673" y="2891671"/>
              <a:ext cx="141527" cy="80146"/>
            </a:xfrm>
            <a:custGeom>
              <a:avLst/>
              <a:gdLst/>
              <a:ahLst/>
              <a:cxnLst/>
              <a:rect l="l" t="t" r="r" b="b"/>
              <a:pathLst>
                <a:path w="12068" h="6834" extrusionOk="0">
                  <a:moveTo>
                    <a:pt x="6749" y="1"/>
                  </a:moveTo>
                  <a:cubicBezTo>
                    <a:pt x="5654" y="1"/>
                    <a:pt x="4499" y="366"/>
                    <a:pt x="3922" y="1308"/>
                  </a:cubicBezTo>
                  <a:cubicBezTo>
                    <a:pt x="3618" y="1825"/>
                    <a:pt x="3527" y="2493"/>
                    <a:pt x="3131" y="2980"/>
                  </a:cubicBezTo>
                  <a:cubicBezTo>
                    <a:pt x="2463" y="3831"/>
                    <a:pt x="1095" y="3831"/>
                    <a:pt x="335" y="4591"/>
                  </a:cubicBezTo>
                  <a:cubicBezTo>
                    <a:pt x="153" y="4803"/>
                    <a:pt x="1" y="5046"/>
                    <a:pt x="1" y="5320"/>
                  </a:cubicBezTo>
                  <a:cubicBezTo>
                    <a:pt x="1" y="5867"/>
                    <a:pt x="578" y="6202"/>
                    <a:pt x="1065" y="6414"/>
                  </a:cubicBezTo>
                  <a:cubicBezTo>
                    <a:pt x="1729" y="6659"/>
                    <a:pt x="2453" y="6833"/>
                    <a:pt x="3157" y="6833"/>
                  </a:cubicBezTo>
                  <a:cubicBezTo>
                    <a:pt x="3677" y="6833"/>
                    <a:pt x="4186" y="6738"/>
                    <a:pt x="4651" y="6505"/>
                  </a:cubicBezTo>
                  <a:cubicBezTo>
                    <a:pt x="5442" y="6110"/>
                    <a:pt x="6019" y="5381"/>
                    <a:pt x="6870" y="5138"/>
                  </a:cubicBezTo>
                  <a:cubicBezTo>
                    <a:pt x="7111" y="5066"/>
                    <a:pt x="7358" y="5041"/>
                    <a:pt x="7609" y="5041"/>
                  </a:cubicBezTo>
                  <a:cubicBezTo>
                    <a:pt x="8248" y="5041"/>
                    <a:pt x="8912" y="5206"/>
                    <a:pt x="9553" y="5206"/>
                  </a:cubicBezTo>
                  <a:cubicBezTo>
                    <a:pt x="9840" y="5206"/>
                    <a:pt x="10123" y="5173"/>
                    <a:pt x="10396" y="5077"/>
                  </a:cubicBezTo>
                  <a:cubicBezTo>
                    <a:pt x="11885" y="4560"/>
                    <a:pt x="12068" y="2493"/>
                    <a:pt x="11095" y="1399"/>
                  </a:cubicBezTo>
                  <a:cubicBezTo>
                    <a:pt x="10183" y="396"/>
                    <a:pt x="7964" y="1"/>
                    <a:pt x="6749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2;p67"/>
            <p:cNvSpPr/>
            <p:nvPr/>
          </p:nvSpPr>
          <p:spPr>
            <a:xfrm>
              <a:off x="7280983" y="2907457"/>
              <a:ext cx="96611" cy="124077"/>
            </a:xfrm>
            <a:custGeom>
              <a:avLst/>
              <a:gdLst/>
              <a:ahLst/>
              <a:cxnLst/>
              <a:rect l="l" t="t" r="r" b="b"/>
              <a:pathLst>
                <a:path w="8238" h="10580" extrusionOk="0">
                  <a:moveTo>
                    <a:pt x="2859" y="0"/>
                  </a:moveTo>
                  <a:cubicBezTo>
                    <a:pt x="1855" y="0"/>
                    <a:pt x="811" y="195"/>
                    <a:pt x="1" y="539"/>
                  </a:cubicBezTo>
                  <a:cubicBezTo>
                    <a:pt x="31" y="3093"/>
                    <a:pt x="92" y="6406"/>
                    <a:pt x="122" y="10144"/>
                  </a:cubicBezTo>
                  <a:cubicBezTo>
                    <a:pt x="213" y="10144"/>
                    <a:pt x="304" y="10144"/>
                    <a:pt x="396" y="10175"/>
                  </a:cubicBezTo>
                  <a:cubicBezTo>
                    <a:pt x="1520" y="10266"/>
                    <a:pt x="2615" y="10540"/>
                    <a:pt x="3739" y="10570"/>
                  </a:cubicBezTo>
                  <a:cubicBezTo>
                    <a:pt x="3859" y="10576"/>
                    <a:pt x="3979" y="10580"/>
                    <a:pt x="4099" y="10580"/>
                  </a:cubicBezTo>
                  <a:cubicBezTo>
                    <a:pt x="5112" y="10580"/>
                    <a:pt x="6140" y="10341"/>
                    <a:pt x="6900" y="9688"/>
                  </a:cubicBezTo>
                  <a:cubicBezTo>
                    <a:pt x="7934" y="8837"/>
                    <a:pt x="8238" y="7226"/>
                    <a:pt x="7630" y="6041"/>
                  </a:cubicBezTo>
                  <a:cubicBezTo>
                    <a:pt x="7235" y="5251"/>
                    <a:pt x="6505" y="4643"/>
                    <a:pt x="6323" y="3792"/>
                  </a:cubicBezTo>
                  <a:cubicBezTo>
                    <a:pt x="6171" y="3001"/>
                    <a:pt x="6475" y="2150"/>
                    <a:pt x="6171" y="1421"/>
                  </a:cubicBezTo>
                  <a:cubicBezTo>
                    <a:pt x="5736" y="425"/>
                    <a:pt x="4341" y="0"/>
                    <a:pt x="2859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323;p67"/>
            <p:cNvSpPr/>
            <p:nvPr/>
          </p:nvSpPr>
          <p:spPr>
            <a:xfrm>
              <a:off x="7534792" y="3146968"/>
              <a:ext cx="117639" cy="86232"/>
            </a:xfrm>
            <a:custGeom>
              <a:avLst/>
              <a:gdLst/>
              <a:ahLst/>
              <a:cxnLst/>
              <a:rect l="l" t="t" r="r" b="b"/>
              <a:pathLst>
                <a:path w="10031" h="7353" extrusionOk="0">
                  <a:moveTo>
                    <a:pt x="3749" y="1"/>
                  </a:moveTo>
                  <a:cubicBezTo>
                    <a:pt x="3221" y="1"/>
                    <a:pt x="2680" y="179"/>
                    <a:pt x="2219" y="421"/>
                  </a:cubicBezTo>
                  <a:cubicBezTo>
                    <a:pt x="1034" y="998"/>
                    <a:pt x="0" y="2336"/>
                    <a:pt x="426" y="3582"/>
                  </a:cubicBezTo>
                  <a:cubicBezTo>
                    <a:pt x="608" y="4190"/>
                    <a:pt x="1125" y="4676"/>
                    <a:pt x="1155" y="5314"/>
                  </a:cubicBezTo>
                  <a:cubicBezTo>
                    <a:pt x="1186" y="6013"/>
                    <a:pt x="669" y="6621"/>
                    <a:pt x="547" y="7260"/>
                  </a:cubicBezTo>
                  <a:cubicBezTo>
                    <a:pt x="1899" y="7327"/>
                    <a:pt x="3203" y="7352"/>
                    <a:pt x="4455" y="7352"/>
                  </a:cubicBezTo>
                  <a:cubicBezTo>
                    <a:pt x="6047" y="7352"/>
                    <a:pt x="7555" y="7311"/>
                    <a:pt x="8967" y="7260"/>
                  </a:cubicBezTo>
                  <a:cubicBezTo>
                    <a:pt x="9666" y="6317"/>
                    <a:pt x="10031" y="4767"/>
                    <a:pt x="9362" y="3916"/>
                  </a:cubicBezTo>
                  <a:cubicBezTo>
                    <a:pt x="9119" y="3582"/>
                    <a:pt x="8724" y="3369"/>
                    <a:pt x="8359" y="3156"/>
                  </a:cubicBezTo>
                  <a:cubicBezTo>
                    <a:pt x="7630" y="2700"/>
                    <a:pt x="6930" y="2184"/>
                    <a:pt x="6323" y="1576"/>
                  </a:cubicBezTo>
                  <a:cubicBezTo>
                    <a:pt x="5715" y="998"/>
                    <a:pt x="5137" y="299"/>
                    <a:pt x="4347" y="86"/>
                  </a:cubicBezTo>
                  <a:cubicBezTo>
                    <a:pt x="4153" y="27"/>
                    <a:pt x="3952" y="1"/>
                    <a:pt x="3749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324;p67"/>
            <p:cNvSpPr/>
            <p:nvPr/>
          </p:nvSpPr>
          <p:spPr>
            <a:xfrm>
              <a:off x="7760794" y="2877423"/>
              <a:ext cx="107658" cy="123643"/>
            </a:xfrm>
            <a:custGeom>
              <a:avLst/>
              <a:gdLst/>
              <a:ahLst/>
              <a:cxnLst/>
              <a:rect l="l" t="t" r="r" b="b"/>
              <a:pathLst>
                <a:path w="9180" h="10543" extrusionOk="0">
                  <a:moveTo>
                    <a:pt x="3344" y="0"/>
                  </a:moveTo>
                  <a:cubicBezTo>
                    <a:pt x="3100" y="61"/>
                    <a:pt x="2857" y="213"/>
                    <a:pt x="2614" y="426"/>
                  </a:cubicBezTo>
                  <a:cubicBezTo>
                    <a:pt x="2097" y="912"/>
                    <a:pt x="2006" y="1733"/>
                    <a:pt x="2037" y="2462"/>
                  </a:cubicBezTo>
                  <a:cubicBezTo>
                    <a:pt x="2097" y="3192"/>
                    <a:pt x="2219" y="3951"/>
                    <a:pt x="1945" y="4651"/>
                  </a:cubicBezTo>
                  <a:cubicBezTo>
                    <a:pt x="1550" y="5684"/>
                    <a:pt x="395" y="6353"/>
                    <a:pt x="182" y="7417"/>
                  </a:cubicBezTo>
                  <a:cubicBezTo>
                    <a:pt x="0" y="8420"/>
                    <a:pt x="699" y="9392"/>
                    <a:pt x="1550" y="9909"/>
                  </a:cubicBezTo>
                  <a:cubicBezTo>
                    <a:pt x="2252" y="10326"/>
                    <a:pt x="3061" y="10542"/>
                    <a:pt x="3872" y="10542"/>
                  </a:cubicBezTo>
                  <a:cubicBezTo>
                    <a:pt x="4361" y="10542"/>
                    <a:pt x="4851" y="10464"/>
                    <a:pt x="5319" y="10304"/>
                  </a:cubicBezTo>
                  <a:cubicBezTo>
                    <a:pt x="6201" y="10000"/>
                    <a:pt x="6991" y="9392"/>
                    <a:pt x="7903" y="9392"/>
                  </a:cubicBezTo>
                  <a:cubicBezTo>
                    <a:pt x="8329" y="9392"/>
                    <a:pt x="8754" y="9514"/>
                    <a:pt x="9180" y="9575"/>
                  </a:cubicBezTo>
                  <a:cubicBezTo>
                    <a:pt x="8784" y="4559"/>
                    <a:pt x="7265" y="1550"/>
                    <a:pt x="3374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325;p67"/>
            <p:cNvSpPr/>
            <p:nvPr/>
          </p:nvSpPr>
          <p:spPr>
            <a:xfrm>
              <a:off x="7428563" y="2950743"/>
              <a:ext cx="86584" cy="99086"/>
            </a:xfrm>
            <a:custGeom>
              <a:avLst/>
              <a:gdLst/>
              <a:ahLst/>
              <a:cxnLst/>
              <a:rect l="l" t="t" r="r" b="b"/>
              <a:pathLst>
                <a:path w="7383" h="8449" extrusionOk="0">
                  <a:moveTo>
                    <a:pt x="4947" y="1"/>
                  </a:moveTo>
                  <a:cubicBezTo>
                    <a:pt x="4353" y="1"/>
                    <a:pt x="3739" y="142"/>
                    <a:pt x="3253" y="405"/>
                  </a:cubicBezTo>
                  <a:cubicBezTo>
                    <a:pt x="2979" y="557"/>
                    <a:pt x="2706" y="769"/>
                    <a:pt x="2554" y="1043"/>
                  </a:cubicBezTo>
                  <a:cubicBezTo>
                    <a:pt x="2098" y="1803"/>
                    <a:pt x="2554" y="2775"/>
                    <a:pt x="2280" y="3596"/>
                  </a:cubicBezTo>
                  <a:cubicBezTo>
                    <a:pt x="2098" y="4234"/>
                    <a:pt x="1490" y="4690"/>
                    <a:pt x="973" y="5177"/>
                  </a:cubicBezTo>
                  <a:cubicBezTo>
                    <a:pt x="456" y="5633"/>
                    <a:pt x="0" y="6301"/>
                    <a:pt x="152" y="6970"/>
                  </a:cubicBezTo>
                  <a:cubicBezTo>
                    <a:pt x="335" y="7760"/>
                    <a:pt x="1277" y="8095"/>
                    <a:pt x="2098" y="8247"/>
                  </a:cubicBezTo>
                  <a:cubicBezTo>
                    <a:pt x="2662" y="8355"/>
                    <a:pt x="3227" y="8448"/>
                    <a:pt x="3791" y="8448"/>
                  </a:cubicBezTo>
                  <a:cubicBezTo>
                    <a:pt x="4017" y="8448"/>
                    <a:pt x="4243" y="8433"/>
                    <a:pt x="4468" y="8399"/>
                  </a:cubicBezTo>
                  <a:cubicBezTo>
                    <a:pt x="5259" y="8277"/>
                    <a:pt x="6049" y="7912"/>
                    <a:pt x="6505" y="7274"/>
                  </a:cubicBezTo>
                  <a:cubicBezTo>
                    <a:pt x="7022" y="6545"/>
                    <a:pt x="7083" y="5602"/>
                    <a:pt x="7052" y="4721"/>
                  </a:cubicBezTo>
                  <a:cubicBezTo>
                    <a:pt x="6991" y="3870"/>
                    <a:pt x="6870" y="2958"/>
                    <a:pt x="7052" y="2107"/>
                  </a:cubicBezTo>
                  <a:cubicBezTo>
                    <a:pt x="7383" y="639"/>
                    <a:pt x="6209" y="1"/>
                    <a:pt x="494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326;p67"/>
            <p:cNvSpPr/>
            <p:nvPr/>
          </p:nvSpPr>
          <p:spPr>
            <a:xfrm>
              <a:off x="7674877" y="3030150"/>
              <a:ext cx="160784" cy="80486"/>
            </a:xfrm>
            <a:custGeom>
              <a:avLst/>
              <a:gdLst/>
              <a:ahLst/>
              <a:cxnLst/>
              <a:rect l="l" t="t" r="r" b="b"/>
              <a:pathLst>
                <a:path w="13710" h="6863" extrusionOk="0">
                  <a:moveTo>
                    <a:pt x="10030" y="0"/>
                  </a:moveTo>
                  <a:cubicBezTo>
                    <a:pt x="9461" y="0"/>
                    <a:pt x="8877" y="141"/>
                    <a:pt x="8329" y="442"/>
                  </a:cubicBezTo>
                  <a:cubicBezTo>
                    <a:pt x="7174" y="1050"/>
                    <a:pt x="6232" y="2023"/>
                    <a:pt x="5046" y="2509"/>
                  </a:cubicBezTo>
                  <a:cubicBezTo>
                    <a:pt x="3648" y="3087"/>
                    <a:pt x="2007" y="2995"/>
                    <a:pt x="791" y="3877"/>
                  </a:cubicBezTo>
                  <a:cubicBezTo>
                    <a:pt x="396" y="4181"/>
                    <a:pt x="31" y="4576"/>
                    <a:pt x="31" y="5062"/>
                  </a:cubicBezTo>
                  <a:cubicBezTo>
                    <a:pt x="1" y="5822"/>
                    <a:pt x="730" y="6369"/>
                    <a:pt x="1429" y="6613"/>
                  </a:cubicBezTo>
                  <a:cubicBezTo>
                    <a:pt x="1907" y="6780"/>
                    <a:pt x="2418" y="6863"/>
                    <a:pt x="2931" y="6863"/>
                  </a:cubicBezTo>
                  <a:cubicBezTo>
                    <a:pt x="3722" y="6863"/>
                    <a:pt x="4516" y="6666"/>
                    <a:pt x="5198" y="6278"/>
                  </a:cubicBezTo>
                  <a:cubicBezTo>
                    <a:pt x="5715" y="6005"/>
                    <a:pt x="6171" y="5609"/>
                    <a:pt x="6718" y="5366"/>
                  </a:cubicBezTo>
                  <a:cubicBezTo>
                    <a:pt x="7277" y="5123"/>
                    <a:pt x="7866" y="5055"/>
                    <a:pt x="8468" y="5055"/>
                  </a:cubicBezTo>
                  <a:cubicBezTo>
                    <a:pt x="9234" y="5055"/>
                    <a:pt x="10023" y="5165"/>
                    <a:pt x="10801" y="5165"/>
                  </a:cubicBezTo>
                  <a:cubicBezTo>
                    <a:pt x="10940" y="5165"/>
                    <a:pt x="11079" y="5162"/>
                    <a:pt x="11217" y="5154"/>
                  </a:cubicBezTo>
                  <a:cubicBezTo>
                    <a:pt x="13709" y="4971"/>
                    <a:pt x="13618" y="1780"/>
                    <a:pt x="11946" y="594"/>
                  </a:cubicBezTo>
                  <a:cubicBezTo>
                    <a:pt x="11395" y="210"/>
                    <a:pt x="10724" y="0"/>
                    <a:pt x="10030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327;p67"/>
            <p:cNvSpPr/>
            <p:nvPr/>
          </p:nvSpPr>
          <p:spPr>
            <a:xfrm>
              <a:off x="7379366" y="3074269"/>
              <a:ext cx="127982" cy="85775"/>
            </a:xfrm>
            <a:custGeom>
              <a:avLst/>
              <a:gdLst/>
              <a:ahLst/>
              <a:cxnLst/>
              <a:rect l="l" t="t" r="r" b="b"/>
              <a:pathLst>
                <a:path w="10913" h="7314" extrusionOk="0">
                  <a:moveTo>
                    <a:pt x="8101" y="1"/>
                  </a:moveTo>
                  <a:cubicBezTo>
                    <a:pt x="7219" y="1"/>
                    <a:pt x="6299" y="264"/>
                    <a:pt x="5624" y="601"/>
                  </a:cubicBezTo>
                  <a:cubicBezTo>
                    <a:pt x="4256" y="1270"/>
                    <a:pt x="3131" y="2334"/>
                    <a:pt x="1824" y="3155"/>
                  </a:cubicBezTo>
                  <a:cubicBezTo>
                    <a:pt x="1429" y="3398"/>
                    <a:pt x="1004" y="3641"/>
                    <a:pt x="639" y="3975"/>
                  </a:cubicBezTo>
                  <a:cubicBezTo>
                    <a:pt x="274" y="4310"/>
                    <a:pt x="1" y="4735"/>
                    <a:pt x="31" y="5221"/>
                  </a:cubicBezTo>
                  <a:cubicBezTo>
                    <a:pt x="31" y="5708"/>
                    <a:pt x="305" y="6164"/>
                    <a:pt x="700" y="6468"/>
                  </a:cubicBezTo>
                  <a:cubicBezTo>
                    <a:pt x="1095" y="6741"/>
                    <a:pt x="1551" y="6924"/>
                    <a:pt x="2037" y="7045"/>
                  </a:cubicBezTo>
                  <a:cubicBezTo>
                    <a:pt x="2586" y="7206"/>
                    <a:pt x="3176" y="7313"/>
                    <a:pt x="3750" y="7313"/>
                  </a:cubicBezTo>
                  <a:cubicBezTo>
                    <a:pt x="4480" y="7313"/>
                    <a:pt x="5184" y="7140"/>
                    <a:pt x="5746" y="6680"/>
                  </a:cubicBezTo>
                  <a:cubicBezTo>
                    <a:pt x="6475" y="6042"/>
                    <a:pt x="6809" y="4978"/>
                    <a:pt x="7660" y="4462"/>
                  </a:cubicBezTo>
                  <a:cubicBezTo>
                    <a:pt x="8238" y="4127"/>
                    <a:pt x="8998" y="4158"/>
                    <a:pt x="9606" y="3823"/>
                  </a:cubicBezTo>
                  <a:cubicBezTo>
                    <a:pt x="10639" y="3246"/>
                    <a:pt x="10913" y="1422"/>
                    <a:pt x="10001" y="601"/>
                  </a:cubicBezTo>
                  <a:cubicBezTo>
                    <a:pt x="9488" y="169"/>
                    <a:pt x="8806" y="1"/>
                    <a:pt x="8101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328;p67"/>
            <p:cNvSpPr/>
            <p:nvPr/>
          </p:nvSpPr>
          <p:spPr>
            <a:xfrm>
              <a:off x="7232150" y="2113152"/>
              <a:ext cx="38865" cy="96259"/>
            </a:xfrm>
            <a:custGeom>
              <a:avLst/>
              <a:gdLst/>
              <a:ahLst/>
              <a:cxnLst/>
              <a:rect l="l" t="t" r="r" b="b"/>
              <a:pathLst>
                <a:path w="3314" h="8208" extrusionOk="0">
                  <a:moveTo>
                    <a:pt x="3313" y="1"/>
                  </a:moveTo>
                  <a:lnTo>
                    <a:pt x="0" y="8208"/>
                  </a:lnTo>
                  <a:cubicBezTo>
                    <a:pt x="0" y="8208"/>
                    <a:pt x="2857" y="3922"/>
                    <a:pt x="3313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29;p67"/>
            <p:cNvSpPr/>
            <p:nvPr/>
          </p:nvSpPr>
          <p:spPr>
            <a:xfrm>
              <a:off x="7215755" y="2009785"/>
              <a:ext cx="25671" cy="25671"/>
            </a:xfrm>
            <a:custGeom>
              <a:avLst/>
              <a:gdLst/>
              <a:ahLst/>
              <a:cxnLst/>
              <a:rect l="l" t="t" r="r" b="b"/>
              <a:pathLst>
                <a:path w="2189" h="2189" extrusionOk="0">
                  <a:moveTo>
                    <a:pt x="1094" y="0"/>
                  </a:moveTo>
                  <a:cubicBezTo>
                    <a:pt x="486" y="0"/>
                    <a:pt x="0" y="486"/>
                    <a:pt x="0" y="1094"/>
                  </a:cubicBezTo>
                  <a:cubicBezTo>
                    <a:pt x="0" y="1702"/>
                    <a:pt x="486" y="2189"/>
                    <a:pt x="1094" y="2189"/>
                  </a:cubicBezTo>
                  <a:cubicBezTo>
                    <a:pt x="1702" y="2189"/>
                    <a:pt x="2189" y="1702"/>
                    <a:pt x="2189" y="1094"/>
                  </a:cubicBezTo>
                  <a:cubicBezTo>
                    <a:pt x="2189" y="486"/>
                    <a:pt x="1702" y="0"/>
                    <a:pt x="1094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30;p67"/>
            <p:cNvSpPr/>
            <p:nvPr/>
          </p:nvSpPr>
          <p:spPr>
            <a:xfrm>
              <a:off x="7195783" y="2028315"/>
              <a:ext cx="14272" cy="14272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09" y="1"/>
                  </a:moveTo>
                  <a:cubicBezTo>
                    <a:pt x="274" y="1"/>
                    <a:pt x="1" y="274"/>
                    <a:pt x="1" y="609"/>
                  </a:cubicBezTo>
                  <a:cubicBezTo>
                    <a:pt x="1" y="943"/>
                    <a:pt x="274" y="1217"/>
                    <a:pt x="609" y="1217"/>
                  </a:cubicBezTo>
                  <a:cubicBezTo>
                    <a:pt x="943" y="1217"/>
                    <a:pt x="1217" y="943"/>
                    <a:pt x="1217" y="609"/>
                  </a:cubicBezTo>
                  <a:cubicBezTo>
                    <a:pt x="1217" y="274"/>
                    <a:pt x="943" y="1"/>
                    <a:pt x="609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31;p67"/>
            <p:cNvSpPr/>
            <p:nvPr/>
          </p:nvSpPr>
          <p:spPr>
            <a:xfrm>
              <a:off x="7206126" y="1991244"/>
              <a:ext cx="9640" cy="7494"/>
            </a:xfrm>
            <a:custGeom>
              <a:avLst/>
              <a:gdLst/>
              <a:ahLst/>
              <a:cxnLst/>
              <a:rect l="l" t="t" r="r" b="b"/>
              <a:pathLst>
                <a:path w="822" h="639" extrusionOk="0">
                  <a:moveTo>
                    <a:pt x="61" y="1"/>
                  </a:moveTo>
                  <a:cubicBezTo>
                    <a:pt x="31" y="61"/>
                    <a:pt x="0" y="153"/>
                    <a:pt x="0" y="244"/>
                  </a:cubicBezTo>
                  <a:cubicBezTo>
                    <a:pt x="0" y="457"/>
                    <a:pt x="183" y="639"/>
                    <a:pt x="396" y="639"/>
                  </a:cubicBezTo>
                  <a:cubicBezTo>
                    <a:pt x="639" y="639"/>
                    <a:pt x="821" y="457"/>
                    <a:pt x="821" y="244"/>
                  </a:cubicBezTo>
                  <a:cubicBezTo>
                    <a:pt x="821" y="183"/>
                    <a:pt x="821" y="153"/>
                    <a:pt x="791" y="92"/>
                  </a:cubicBezTo>
                  <a:cubicBezTo>
                    <a:pt x="548" y="61"/>
                    <a:pt x="304" y="31"/>
                    <a:pt x="61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2;p67"/>
            <p:cNvSpPr/>
            <p:nvPr/>
          </p:nvSpPr>
          <p:spPr>
            <a:xfrm>
              <a:off x="7291315" y="2001529"/>
              <a:ext cx="36731" cy="22165"/>
            </a:xfrm>
            <a:custGeom>
              <a:avLst/>
              <a:gdLst/>
              <a:ahLst/>
              <a:cxnLst/>
              <a:rect l="l" t="t" r="r" b="b"/>
              <a:pathLst>
                <a:path w="3132" h="1890" extrusionOk="0">
                  <a:moveTo>
                    <a:pt x="2086" y="1"/>
                  </a:moveTo>
                  <a:cubicBezTo>
                    <a:pt x="1208" y="1"/>
                    <a:pt x="1" y="1890"/>
                    <a:pt x="1" y="1890"/>
                  </a:cubicBezTo>
                  <a:cubicBezTo>
                    <a:pt x="1" y="1890"/>
                    <a:pt x="3132" y="339"/>
                    <a:pt x="2281" y="35"/>
                  </a:cubicBezTo>
                  <a:cubicBezTo>
                    <a:pt x="2218" y="12"/>
                    <a:pt x="2153" y="1"/>
                    <a:pt x="2086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33;p67"/>
            <p:cNvSpPr/>
            <p:nvPr/>
          </p:nvSpPr>
          <p:spPr>
            <a:xfrm>
              <a:off x="7134119" y="1959521"/>
              <a:ext cx="28169" cy="29952"/>
            </a:xfrm>
            <a:custGeom>
              <a:avLst/>
              <a:gdLst/>
              <a:ahLst/>
              <a:cxnLst/>
              <a:rect l="l" t="t" r="r" b="b"/>
              <a:pathLst>
                <a:path w="2402" h="2554" extrusionOk="0">
                  <a:moveTo>
                    <a:pt x="991" y="0"/>
                  </a:moveTo>
                  <a:cubicBezTo>
                    <a:pt x="985" y="0"/>
                    <a:pt x="979" y="0"/>
                    <a:pt x="973" y="0"/>
                  </a:cubicBezTo>
                  <a:cubicBezTo>
                    <a:pt x="0" y="31"/>
                    <a:pt x="2402" y="2554"/>
                    <a:pt x="2402" y="2554"/>
                  </a:cubicBezTo>
                  <a:cubicBezTo>
                    <a:pt x="2402" y="2554"/>
                    <a:pt x="1981" y="0"/>
                    <a:pt x="991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Google Shape;2945;p74"/>
          <p:cNvSpPr/>
          <p:nvPr/>
        </p:nvSpPr>
        <p:spPr>
          <a:xfrm>
            <a:off x="5061252" y="154290"/>
            <a:ext cx="1456784" cy="84606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6" name="Google Shape;2945;p74"/>
          <p:cNvSpPr/>
          <p:nvPr/>
        </p:nvSpPr>
        <p:spPr>
          <a:xfrm>
            <a:off x="4360383" y="-135332"/>
            <a:ext cx="932834" cy="696242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7" name="Google Shape;2945;p74"/>
          <p:cNvSpPr/>
          <p:nvPr/>
        </p:nvSpPr>
        <p:spPr>
          <a:xfrm>
            <a:off x="-212704" y="389557"/>
            <a:ext cx="1456784" cy="84606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8" name="Google Shape;2945;p74"/>
          <p:cNvSpPr/>
          <p:nvPr/>
        </p:nvSpPr>
        <p:spPr>
          <a:xfrm>
            <a:off x="556667" y="1850801"/>
            <a:ext cx="780434" cy="614788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39" name="Google Shape;227;p40"/>
          <p:cNvGrpSpPr/>
          <p:nvPr/>
        </p:nvGrpSpPr>
        <p:grpSpPr>
          <a:xfrm>
            <a:off x="131935" y="4065294"/>
            <a:ext cx="1456783" cy="2248761"/>
            <a:chOff x="5293245" y="6083019"/>
            <a:chExt cx="1941885" cy="2248761"/>
          </a:xfrm>
        </p:grpSpPr>
        <p:sp>
          <p:nvSpPr>
            <p:cNvPr id="240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1907;p61"/>
          <p:cNvGrpSpPr/>
          <p:nvPr/>
        </p:nvGrpSpPr>
        <p:grpSpPr>
          <a:xfrm>
            <a:off x="6288499" y="5292902"/>
            <a:ext cx="688852" cy="852210"/>
            <a:chOff x="-1138858" y="3639035"/>
            <a:chExt cx="1211444" cy="1630231"/>
          </a:xfrm>
        </p:grpSpPr>
        <p:sp>
          <p:nvSpPr>
            <p:cNvPr id="349" name="Google Shape;1908;p61"/>
            <p:cNvSpPr/>
            <p:nvPr/>
          </p:nvSpPr>
          <p:spPr>
            <a:xfrm>
              <a:off x="-985216" y="4615716"/>
              <a:ext cx="897590" cy="653550"/>
            </a:xfrm>
            <a:custGeom>
              <a:avLst/>
              <a:gdLst/>
              <a:ahLst/>
              <a:cxnLst/>
              <a:rect l="l" t="t" r="r" b="b"/>
              <a:pathLst>
                <a:path w="12432" h="905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730" y="7934"/>
                    <a:pt x="1854" y="8390"/>
                  </a:cubicBezTo>
                  <a:cubicBezTo>
                    <a:pt x="2536" y="8648"/>
                    <a:pt x="5295" y="9051"/>
                    <a:pt x="7721" y="9051"/>
                  </a:cubicBezTo>
                  <a:cubicBezTo>
                    <a:pt x="9298" y="9051"/>
                    <a:pt x="10734" y="8881"/>
                    <a:pt x="11368" y="8390"/>
                  </a:cubicBezTo>
                  <a:cubicBezTo>
                    <a:pt x="12432" y="5958"/>
                    <a:pt x="12310" y="761"/>
                    <a:pt x="12310" y="76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1909;p61"/>
            <p:cNvSpPr/>
            <p:nvPr/>
          </p:nvSpPr>
          <p:spPr>
            <a:xfrm>
              <a:off x="-1138858" y="4236121"/>
              <a:ext cx="1211444" cy="576505"/>
            </a:xfrm>
            <a:custGeom>
              <a:avLst/>
              <a:gdLst/>
              <a:ahLst/>
              <a:cxnLst/>
              <a:rect l="l" t="t" r="r" b="b"/>
              <a:pathLst>
                <a:path w="16779" h="7984" extrusionOk="0">
                  <a:moveTo>
                    <a:pt x="9380" y="0"/>
                  </a:moveTo>
                  <a:cubicBezTo>
                    <a:pt x="4747" y="0"/>
                    <a:pt x="456" y="1914"/>
                    <a:pt x="456" y="1914"/>
                  </a:cubicBezTo>
                  <a:cubicBezTo>
                    <a:pt x="456" y="1914"/>
                    <a:pt x="0" y="3829"/>
                    <a:pt x="1034" y="6352"/>
                  </a:cubicBezTo>
                  <a:cubicBezTo>
                    <a:pt x="2801" y="7604"/>
                    <a:pt x="5904" y="7984"/>
                    <a:pt x="8827" y="7984"/>
                  </a:cubicBezTo>
                  <a:cubicBezTo>
                    <a:pt x="12290" y="7984"/>
                    <a:pt x="15499" y="7450"/>
                    <a:pt x="15928" y="7203"/>
                  </a:cubicBezTo>
                  <a:cubicBezTo>
                    <a:pt x="16718" y="6717"/>
                    <a:pt x="16779" y="2461"/>
                    <a:pt x="16779" y="2461"/>
                  </a:cubicBezTo>
                  <a:cubicBezTo>
                    <a:pt x="14665" y="598"/>
                    <a:pt x="11969" y="0"/>
                    <a:pt x="93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1910;p61"/>
            <p:cNvSpPr/>
            <p:nvPr/>
          </p:nvSpPr>
          <p:spPr>
            <a:xfrm>
              <a:off x="-1105935" y="4242619"/>
              <a:ext cx="1178521" cy="342480"/>
            </a:xfrm>
            <a:custGeom>
              <a:avLst/>
              <a:gdLst/>
              <a:ahLst/>
              <a:cxnLst/>
              <a:rect l="l" t="t" r="r" b="b"/>
              <a:pathLst>
                <a:path w="16323" h="4743" extrusionOk="0">
                  <a:moveTo>
                    <a:pt x="8177" y="0"/>
                  </a:moveTo>
                  <a:cubicBezTo>
                    <a:pt x="3648" y="0"/>
                    <a:pt x="0" y="1064"/>
                    <a:pt x="0" y="2371"/>
                  </a:cubicBezTo>
                  <a:cubicBezTo>
                    <a:pt x="0" y="3678"/>
                    <a:pt x="3648" y="4742"/>
                    <a:pt x="8177" y="4742"/>
                  </a:cubicBezTo>
                  <a:cubicBezTo>
                    <a:pt x="12675" y="4742"/>
                    <a:pt x="16323" y="3678"/>
                    <a:pt x="16323" y="2371"/>
                  </a:cubicBezTo>
                  <a:cubicBezTo>
                    <a:pt x="16323" y="1064"/>
                    <a:pt x="12675" y="0"/>
                    <a:pt x="81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1911;p61"/>
            <p:cNvSpPr/>
            <p:nvPr/>
          </p:nvSpPr>
          <p:spPr>
            <a:xfrm>
              <a:off x="-934358" y="4335256"/>
              <a:ext cx="880200" cy="139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1912;p61"/>
            <p:cNvSpPr/>
            <p:nvPr/>
          </p:nvSpPr>
          <p:spPr>
            <a:xfrm>
              <a:off x="-631941" y="3639035"/>
              <a:ext cx="546554" cy="829736"/>
            </a:xfrm>
            <a:custGeom>
              <a:avLst/>
              <a:gdLst/>
              <a:ahLst/>
              <a:cxnLst/>
              <a:rect l="l" t="t" r="r" b="b"/>
              <a:pathLst>
                <a:path w="7570" h="11491" extrusionOk="0">
                  <a:moveTo>
                    <a:pt x="3905" y="0"/>
                  </a:moveTo>
                  <a:cubicBezTo>
                    <a:pt x="2721" y="0"/>
                    <a:pt x="1152" y="6248"/>
                    <a:pt x="426" y="9575"/>
                  </a:cubicBezTo>
                  <a:cubicBezTo>
                    <a:pt x="214" y="10487"/>
                    <a:pt x="62" y="11156"/>
                    <a:pt x="1" y="11460"/>
                  </a:cubicBezTo>
                  <a:cubicBezTo>
                    <a:pt x="426" y="11460"/>
                    <a:pt x="822" y="11490"/>
                    <a:pt x="1277" y="11490"/>
                  </a:cubicBezTo>
                  <a:cubicBezTo>
                    <a:pt x="2828" y="11490"/>
                    <a:pt x="4256" y="11369"/>
                    <a:pt x="5320" y="11217"/>
                  </a:cubicBezTo>
                  <a:cubicBezTo>
                    <a:pt x="5624" y="10882"/>
                    <a:pt x="6019" y="10457"/>
                    <a:pt x="6384" y="10031"/>
                  </a:cubicBezTo>
                  <a:cubicBezTo>
                    <a:pt x="6992" y="9271"/>
                    <a:pt x="7448" y="8542"/>
                    <a:pt x="7144" y="8299"/>
                  </a:cubicBezTo>
                  <a:cubicBezTo>
                    <a:pt x="7096" y="8263"/>
                    <a:pt x="7036" y="8247"/>
                    <a:pt x="6965" y="8247"/>
                  </a:cubicBezTo>
                  <a:cubicBezTo>
                    <a:pt x="6490" y="8247"/>
                    <a:pt x="5532" y="8991"/>
                    <a:pt x="4712" y="9758"/>
                  </a:cubicBezTo>
                  <a:cubicBezTo>
                    <a:pt x="3861" y="10487"/>
                    <a:pt x="3162" y="11217"/>
                    <a:pt x="3162" y="11217"/>
                  </a:cubicBezTo>
                  <a:cubicBezTo>
                    <a:pt x="3162" y="11217"/>
                    <a:pt x="3557" y="10578"/>
                    <a:pt x="4074" y="9666"/>
                  </a:cubicBezTo>
                  <a:cubicBezTo>
                    <a:pt x="5381" y="7448"/>
                    <a:pt x="7569" y="3496"/>
                    <a:pt x="7022" y="3223"/>
                  </a:cubicBezTo>
                  <a:cubicBezTo>
                    <a:pt x="7004" y="3214"/>
                    <a:pt x="6984" y="3210"/>
                    <a:pt x="6963" y="3210"/>
                  </a:cubicBezTo>
                  <a:cubicBezTo>
                    <a:pt x="6300" y="3210"/>
                    <a:pt x="4093" y="7192"/>
                    <a:pt x="2828" y="9606"/>
                  </a:cubicBezTo>
                  <a:cubicBezTo>
                    <a:pt x="2281" y="10639"/>
                    <a:pt x="1916" y="11369"/>
                    <a:pt x="1916" y="11369"/>
                  </a:cubicBezTo>
                  <a:cubicBezTo>
                    <a:pt x="1916" y="11369"/>
                    <a:pt x="2129" y="10669"/>
                    <a:pt x="2433" y="9575"/>
                  </a:cubicBezTo>
                  <a:cubicBezTo>
                    <a:pt x="3375" y="6384"/>
                    <a:pt x="5107" y="61"/>
                    <a:pt x="3922" y="1"/>
                  </a:cubicBezTo>
                  <a:cubicBezTo>
                    <a:pt x="3916" y="0"/>
                    <a:pt x="3911" y="0"/>
                    <a:pt x="39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9154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730">
        <p:split orient="vert"/>
      </p:transition>
    </mc:Choice>
    <mc:Fallback>
      <p:transition spd="slow" advTm="273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47"/>
          <p:cNvSpPr/>
          <p:nvPr/>
        </p:nvSpPr>
        <p:spPr>
          <a:xfrm>
            <a:off x="-301431" y="2138033"/>
            <a:ext cx="1268233" cy="736679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71" name="Google Shape;971;p47"/>
          <p:cNvSpPr/>
          <p:nvPr/>
        </p:nvSpPr>
        <p:spPr>
          <a:xfrm>
            <a:off x="9564131" y="974454"/>
            <a:ext cx="1281257" cy="1022716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974" name="Google Shape;974;p47"/>
          <p:cNvGrpSpPr/>
          <p:nvPr/>
        </p:nvGrpSpPr>
        <p:grpSpPr>
          <a:xfrm>
            <a:off x="114194" y="3506119"/>
            <a:ext cx="3388860" cy="3667972"/>
            <a:chOff x="858648" y="1583388"/>
            <a:chExt cx="3710047" cy="3888226"/>
          </a:xfrm>
        </p:grpSpPr>
        <p:grpSp>
          <p:nvGrpSpPr>
            <p:cNvPr id="975" name="Google Shape;975;p47"/>
            <p:cNvGrpSpPr/>
            <p:nvPr/>
          </p:nvGrpSpPr>
          <p:grpSpPr>
            <a:xfrm>
              <a:off x="858648" y="1583388"/>
              <a:ext cx="3710047" cy="3888226"/>
              <a:chOff x="858648" y="1583388"/>
              <a:chExt cx="3710047" cy="3888226"/>
            </a:xfrm>
          </p:grpSpPr>
          <p:sp>
            <p:nvSpPr>
              <p:cNvPr id="976" name="Google Shape;976;p47"/>
              <p:cNvSpPr/>
              <p:nvPr/>
            </p:nvSpPr>
            <p:spPr>
              <a:xfrm>
                <a:off x="3787624" y="2377250"/>
                <a:ext cx="781071" cy="880689"/>
              </a:xfrm>
              <a:custGeom>
                <a:avLst/>
                <a:gdLst/>
                <a:ahLst/>
                <a:cxnLst/>
                <a:rect l="l" t="t" r="r" b="b"/>
                <a:pathLst>
                  <a:path w="17996" h="20371" extrusionOk="0">
                    <a:moveTo>
                      <a:pt x="1145" y="0"/>
                    </a:moveTo>
                    <a:cubicBezTo>
                      <a:pt x="1119" y="0"/>
                      <a:pt x="1092" y="4"/>
                      <a:pt x="1065" y="10"/>
                    </a:cubicBezTo>
                    <a:cubicBezTo>
                      <a:pt x="1" y="314"/>
                      <a:pt x="1430" y="5664"/>
                      <a:pt x="1430" y="5664"/>
                    </a:cubicBezTo>
                    <a:cubicBezTo>
                      <a:pt x="1430" y="5664"/>
                      <a:pt x="3618" y="7549"/>
                      <a:pt x="3983" y="11682"/>
                    </a:cubicBezTo>
                    <a:cubicBezTo>
                      <a:pt x="4253" y="14513"/>
                      <a:pt x="5821" y="14835"/>
                      <a:pt x="7436" y="14835"/>
                    </a:cubicBezTo>
                    <a:cubicBezTo>
                      <a:pt x="7912" y="14835"/>
                      <a:pt x="8393" y="14807"/>
                      <a:pt x="8846" y="14807"/>
                    </a:cubicBezTo>
                    <a:cubicBezTo>
                      <a:pt x="9100" y="14807"/>
                      <a:pt x="9345" y="14816"/>
                      <a:pt x="9576" y="14844"/>
                    </a:cubicBezTo>
                    <a:cubicBezTo>
                      <a:pt x="11582" y="15056"/>
                      <a:pt x="11582" y="17306"/>
                      <a:pt x="11886" y="18673"/>
                    </a:cubicBezTo>
                    <a:cubicBezTo>
                      <a:pt x="12143" y="19805"/>
                      <a:pt x="12835" y="20371"/>
                      <a:pt x="14037" y="20371"/>
                    </a:cubicBezTo>
                    <a:cubicBezTo>
                      <a:pt x="14255" y="20371"/>
                      <a:pt x="14490" y="20352"/>
                      <a:pt x="14743" y="20315"/>
                    </a:cubicBezTo>
                    <a:cubicBezTo>
                      <a:pt x="16415" y="20102"/>
                      <a:pt x="17995" y="16941"/>
                      <a:pt x="17235" y="16333"/>
                    </a:cubicBezTo>
                    <a:cubicBezTo>
                      <a:pt x="17008" y="16151"/>
                      <a:pt x="16843" y="16113"/>
                      <a:pt x="16697" y="16113"/>
                    </a:cubicBezTo>
                    <a:cubicBezTo>
                      <a:pt x="16595" y="16113"/>
                      <a:pt x="16503" y="16132"/>
                      <a:pt x="16405" y="16132"/>
                    </a:cubicBezTo>
                    <a:cubicBezTo>
                      <a:pt x="16177" y="16132"/>
                      <a:pt x="15919" y="16031"/>
                      <a:pt x="15442" y="15360"/>
                    </a:cubicBezTo>
                    <a:cubicBezTo>
                      <a:pt x="8725" y="5451"/>
                      <a:pt x="4682" y="5299"/>
                      <a:pt x="4682" y="5299"/>
                    </a:cubicBezTo>
                    <a:cubicBezTo>
                      <a:pt x="4682" y="5299"/>
                      <a:pt x="6323" y="862"/>
                      <a:pt x="5503" y="618"/>
                    </a:cubicBezTo>
                    <a:cubicBezTo>
                      <a:pt x="5484" y="614"/>
                      <a:pt x="5465" y="611"/>
                      <a:pt x="5445" y="611"/>
                    </a:cubicBezTo>
                    <a:cubicBezTo>
                      <a:pt x="4604" y="611"/>
                      <a:pt x="2949" y="4995"/>
                      <a:pt x="2949" y="4995"/>
                    </a:cubicBezTo>
                    <a:cubicBezTo>
                      <a:pt x="2949" y="4995"/>
                      <a:pt x="2170" y="0"/>
                      <a:pt x="11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77" name="Google Shape;977;p47"/>
              <p:cNvSpPr/>
              <p:nvPr/>
            </p:nvSpPr>
            <p:spPr>
              <a:xfrm>
                <a:off x="3132447" y="3283875"/>
                <a:ext cx="91829" cy="214210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94" extrusionOk="0">
                    <a:moveTo>
                      <a:pt x="2097" y="0"/>
                    </a:moveTo>
                    <a:lnTo>
                      <a:pt x="0" y="2098"/>
                    </a:lnTo>
                    <a:lnTo>
                      <a:pt x="0" y="4894"/>
                    </a:lnTo>
                    <a:lnTo>
                      <a:pt x="2097" y="2766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rgbClr val="FFD2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78" name="Google Shape;978;p47"/>
              <p:cNvSpPr/>
              <p:nvPr/>
            </p:nvSpPr>
            <p:spPr>
              <a:xfrm>
                <a:off x="1392240" y="3120683"/>
                <a:ext cx="308710" cy="364648"/>
              </a:xfrm>
              <a:custGeom>
                <a:avLst/>
                <a:gdLst/>
                <a:ahLst/>
                <a:cxnLst/>
                <a:rect l="l" t="t" r="r" b="b"/>
                <a:pathLst>
                  <a:path w="7053" h="8331" extrusionOk="0">
                    <a:moveTo>
                      <a:pt x="2214" y="0"/>
                    </a:moveTo>
                    <a:cubicBezTo>
                      <a:pt x="1355" y="0"/>
                      <a:pt x="566" y="364"/>
                      <a:pt x="0" y="731"/>
                    </a:cubicBezTo>
                    <a:cubicBezTo>
                      <a:pt x="92" y="1187"/>
                      <a:pt x="183" y="1583"/>
                      <a:pt x="274" y="1917"/>
                    </a:cubicBezTo>
                    <a:cubicBezTo>
                      <a:pt x="411" y="1890"/>
                      <a:pt x="547" y="1877"/>
                      <a:pt x="683" y="1877"/>
                    </a:cubicBezTo>
                    <a:cubicBezTo>
                      <a:pt x="3141" y="1877"/>
                      <a:pt x="5401" y="6141"/>
                      <a:pt x="6323" y="8330"/>
                    </a:cubicBezTo>
                    <a:lnTo>
                      <a:pt x="7052" y="7814"/>
                    </a:lnTo>
                    <a:cubicBezTo>
                      <a:pt x="6049" y="1549"/>
                      <a:pt x="3984" y="0"/>
                      <a:pt x="2214" y="0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79" name="Google Shape;979;p47"/>
              <p:cNvSpPr/>
              <p:nvPr/>
            </p:nvSpPr>
            <p:spPr>
              <a:xfrm>
                <a:off x="1381603" y="3018962"/>
                <a:ext cx="356594" cy="443740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10138" extrusionOk="0">
                    <a:moveTo>
                      <a:pt x="1078" y="1"/>
                    </a:moveTo>
                    <a:cubicBezTo>
                      <a:pt x="704" y="1"/>
                      <a:pt x="379" y="49"/>
                      <a:pt x="122" y="107"/>
                    </a:cubicBezTo>
                    <a:cubicBezTo>
                      <a:pt x="0" y="1080"/>
                      <a:pt x="91" y="2144"/>
                      <a:pt x="243" y="3055"/>
                    </a:cubicBezTo>
                    <a:cubicBezTo>
                      <a:pt x="809" y="2688"/>
                      <a:pt x="1598" y="2324"/>
                      <a:pt x="2456" y="2324"/>
                    </a:cubicBezTo>
                    <a:cubicBezTo>
                      <a:pt x="4224" y="2324"/>
                      <a:pt x="6282" y="3873"/>
                      <a:pt x="7265" y="10138"/>
                    </a:cubicBezTo>
                    <a:lnTo>
                      <a:pt x="8146" y="9560"/>
                    </a:lnTo>
                    <a:cubicBezTo>
                      <a:pt x="6358" y="1335"/>
                      <a:pt x="3046" y="1"/>
                      <a:pt x="1078" y="1"/>
                    </a:cubicBezTo>
                    <a:close/>
                  </a:path>
                </a:pathLst>
              </a:custGeom>
              <a:solidFill>
                <a:srgbClr val="C2B9D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0" name="Google Shape;980;p47"/>
              <p:cNvSpPr/>
              <p:nvPr/>
            </p:nvSpPr>
            <p:spPr>
              <a:xfrm>
                <a:off x="1386900" y="2935799"/>
                <a:ext cx="367230" cy="501648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11461" extrusionOk="0">
                    <a:moveTo>
                      <a:pt x="8390" y="11187"/>
                    </a:moveTo>
                    <a:lnTo>
                      <a:pt x="8390" y="11187"/>
                    </a:lnTo>
                    <a:lnTo>
                      <a:pt x="8390" y="11187"/>
                    </a:lnTo>
                    <a:cubicBezTo>
                      <a:pt x="8390" y="11187"/>
                      <a:pt x="8390" y="11187"/>
                      <a:pt x="8390" y="11187"/>
                    </a:cubicBezTo>
                    <a:cubicBezTo>
                      <a:pt x="8390" y="11187"/>
                      <a:pt x="8390" y="11187"/>
                      <a:pt x="8390" y="11187"/>
                    </a:cubicBezTo>
                    <a:close/>
                    <a:moveTo>
                      <a:pt x="791" y="1"/>
                    </a:moveTo>
                    <a:cubicBezTo>
                      <a:pt x="335" y="518"/>
                      <a:pt x="92" y="1247"/>
                      <a:pt x="1" y="2007"/>
                    </a:cubicBezTo>
                    <a:cubicBezTo>
                      <a:pt x="258" y="1949"/>
                      <a:pt x="583" y="1901"/>
                      <a:pt x="957" y="1901"/>
                    </a:cubicBezTo>
                    <a:cubicBezTo>
                      <a:pt x="2925" y="1901"/>
                      <a:pt x="6237" y="3235"/>
                      <a:pt x="8025" y="11460"/>
                    </a:cubicBezTo>
                    <a:lnTo>
                      <a:pt x="8390" y="11187"/>
                    </a:lnTo>
                    <a:lnTo>
                      <a:pt x="8390" y="11187"/>
                    </a:lnTo>
                    <a:cubicBezTo>
                      <a:pt x="8381" y="11164"/>
                      <a:pt x="6492" y="304"/>
                      <a:pt x="852" y="1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1" name="Google Shape;981;p47"/>
              <p:cNvSpPr/>
              <p:nvPr/>
            </p:nvSpPr>
            <p:spPr>
              <a:xfrm>
                <a:off x="3324312" y="2359131"/>
                <a:ext cx="453720" cy="389816"/>
              </a:xfrm>
              <a:custGeom>
                <a:avLst/>
                <a:gdLst/>
                <a:ahLst/>
                <a:cxnLst/>
                <a:rect l="l" t="t" r="r" b="b"/>
                <a:pathLst>
                  <a:path w="10366" h="8906" extrusionOk="0">
                    <a:moveTo>
                      <a:pt x="3557" y="0"/>
                    </a:moveTo>
                    <a:cubicBezTo>
                      <a:pt x="3040" y="608"/>
                      <a:pt x="2493" y="1155"/>
                      <a:pt x="1885" y="1581"/>
                    </a:cubicBezTo>
                    <a:cubicBezTo>
                      <a:pt x="1429" y="1885"/>
                      <a:pt x="761" y="2310"/>
                      <a:pt x="1" y="2857"/>
                    </a:cubicBezTo>
                    <a:cubicBezTo>
                      <a:pt x="396" y="2827"/>
                      <a:pt x="791" y="2804"/>
                      <a:pt x="1186" y="2804"/>
                    </a:cubicBezTo>
                    <a:cubicBezTo>
                      <a:pt x="1581" y="2804"/>
                      <a:pt x="1977" y="2827"/>
                      <a:pt x="2372" y="2888"/>
                    </a:cubicBezTo>
                    <a:cubicBezTo>
                      <a:pt x="3709" y="3070"/>
                      <a:pt x="5077" y="3678"/>
                      <a:pt x="5867" y="4803"/>
                    </a:cubicBezTo>
                    <a:cubicBezTo>
                      <a:pt x="6414" y="5593"/>
                      <a:pt x="6688" y="6596"/>
                      <a:pt x="7265" y="7356"/>
                    </a:cubicBezTo>
                    <a:cubicBezTo>
                      <a:pt x="7843" y="8146"/>
                      <a:pt x="8724" y="8632"/>
                      <a:pt x="9667" y="8906"/>
                    </a:cubicBezTo>
                    <a:lnTo>
                      <a:pt x="10366" y="8328"/>
                    </a:lnTo>
                    <a:cubicBezTo>
                      <a:pt x="9454" y="8025"/>
                      <a:pt x="8694" y="7295"/>
                      <a:pt x="8329" y="6414"/>
                    </a:cubicBezTo>
                    <a:cubicBezTo>
                      <a:pt x="8056" y="5836"/>
                      <a:pt x="7965" y="5167"/>
                      <a:pt x="7873" y="4499"/>
                    </a:cubicBezTo>
                    <a:cubicBezTo>
                      <a:pt x="7661" y="3131"/>
                      <a:pt x="7326" y="1641"/>
                      <a:pt x="6202" y="760"/>
                    </a:cubicBezTo>
                    <a:cubicBezTo>
                      <a:pt x="5472" y="182"/>
                      <a:pt x="4530" y="0"/>
                      <a:pt x="3557" y="0"/>
                    </a:cubicBezTo>
                    <a:close/>
                  </a:path>
                </a:pathLst>
              </a:custGeom>
              <a:solidFill>
                <a:srgbClr val="C2B9D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2" name="Google Shape;982;p47"/>
              <p:cNvSpPr/>
              <p:nvPr/>
            </p:nvSpPr>
            <p:spPr>
              <a:xfrm>
                <a:off x="3480002" y="2165799"/>
                <a:ext cx="411132" cy="557892"/>
              </a:xfrm>
              <a:custGeom>
                <a:avLst/>
                <a:gdLst/>
                <a:ahLst/>
                <a:cxnLst/>
                <a:rect l="l" t="t" r="r" b="b"/>
                <a:pathLst>
                  <a:path w="9393" h="12746" extrusionOk="0">
                    <a:moveTo>
                      <a:pt x="2304" y="1"/>
                    </a:moveTo>
                    <a:cubicBezTo>
                      <a:pt x="2207" y="1"/>
                      <a:pt x="2108" y="4"/>
                      <a:pt x="2006" y="10"/>
                    </a:cubicBezTo>
                    <a:cubicBezTo>
                      <a:pt x="1824" y="1438"/>
                      <a:pt x="1064" y="3080"/>
                      <a:pt x="0" y="4417"/>
                    </a:cubicBezTo>
                    <a:cubicBezTo>
                      <a:pt x="973" y="4417"/>
                      <a:pt x="1915" y="4599"/>
                      <a:pt x="2645" y="5177"/>
                    </a:cubicBezTo>
                    <a:cubicBezTo>
                      <a:pt x="3769" y="6058"/>
                      <a:pt x="4104" y="7548"/>
                      <a:pt x="4316" y="8916"/>
                    </a:cubicBezTo>
                    <a:cubicBezTo>
                      <a:pt x="4408" y="9584"/>
                      <a:pt x="4499" y="10253"/>
                      <a:pt x="4772" y="10831"/>
                    </a:cubicBezTo>
                    <a:cubicBezTo>
                      <a:pt x="5137" y="11712"/>
                      <a:pt x="5897" y="12442"/>
                      <a:pt x="6809" y="12745"/>
                    </a:cubicBezTo>
                    <a:lnTo>
                      <a:pt x="9392" y="10587"/>
                    </a:lnTo>
                    <a:cubicBezTo>
                      <a:pt x="9392" y="10587"/>
                      <a:pt x="6018" y="9280"/>
                      <a:pt x="6079" y="5846"/>
                    </a:cubicBezTo>
                    <a:cubicBezTo>
                      <a:pt x="6138" y="2554"/>
                      <a:pt x="5145" y="1"/>
                      <a:pt x="2304" y="1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3" name="Google Shape;983;p47"/>
              <p:cNvSpPr/>
              <p:nvPr/>
            </p:nvSpPr>
            <p:spPr>
              <a:xfrm>
                <a:off x="3126078" y="2573035"/>
                <a:ext cx="586781" cy="274394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6269" extrusionOk="0">
                    <a:moveTo>
                      <a:pt x="4109" y="1"/>
                    </a:moveTo>
                    <a:cubicBezTo>
                      <a:pt x="3449" y="1"/>
                      <a:pt x="2793" y="84"/>
                      <a:pt x="2159" y="189"/>
                    </a:cubicBezTo>
                    <a:cubicBezTo>
                      <a:pt x="1490" y="949"/>
                      <a:pt x="852" y="1861"/>
                      <a:pt x="335" y="2925"/>
                    </a:cubicBezTo>
                    <a:cubicBezTo>
                      <a:pt x="944" y="2833"/>
                      <a:pt x="1652" y="2763"/>
                      <a:pt x="2387" y="2763"/>
                    </a:cubicBezTo>
                    <a:cubicBezTo>
                      <a:pt x="2864" y="2763"/>
                      <a:pt x="3352" y="2792"/>
                      <a:pt x="3831" y="2864"/>
                    </a:cubicBezTo>
                    <a:cubicBezTo>
                      <a:pt x="2493" y="3472"/>
                      <a:pt x="1034" y="4171"/>
                      <a:pt x="1" y="4688"/>
                    </a:cubicBezTo>
                    <a:cubicBezTo>
                      <a:pt x="1095" y="4414"/>
                      <a:pt x="2250" y="4262"/>
                      <a:pt x="3405" y="4201"/>
                    </a:cubicBezTo>
                    <a:cubicBezTo>
                      <a:pt x="3623" y="4195"/>
                      <a:pt x="3841" y="4192"/>
                      <a:pt x="4059" y="4192"/>
                    </a:cubicBezTo>
                    <a:cubicBezTo>
                      <a:pt x="4964" y="4192"/>
                      <a:pt x="5866" y="4254"/>
                      <a:pt x="6749" y="4475"/>
                    </a:cubicBezTo>
                    <a:cubicBezTo>
                      <a:pt x="7904" y="4779"/>
                      <a:pt x="8937" y="5356"/>
                      <a:pt x="10062" y="5782"/>
                    </a:cubicBezTo>
                    <a:cubicBezTo>
                      <a:pt x="10548" y="5995"/>
                      <a:pt x="11035" y="6147"/>
                      <a:pt x="11551" y="6268"/>
                    </a:cubicBezTo>
                    <a:lnTo>
                      <a:pt x="11551" y="6238"/>
                    </a:lnTo>
                    <a:lnTo>
                      <a:pt x="13405" y="4688"/>
                    </a:lnTo>
                    <a:cubicBezTo>
                      <a:pt x="13132" y="4627"/>
                      <a:pt x="12889" y="4536"/>
                      <a:pt x="12615" y="4445"/>
                    </a:cubicBezTo>
                    <a:cubicBezTo>
                      <a:pt x="11035" y="3745"/>
                      <a:pt x="10031" y="2195"/>
                      <a:pt x="8633" y="1223"/>
                    </a:cubicBezTo>
                    <a:cubicBezTo>
                      <a:pt x="7417" y="402"/>
                      <a:pt x="5898" y="37"/>
                      <a:pt x="4408" y="7"/>
                    </a:cubicBezTo>
                    <a:cubicBezTo>
                      <a:pt x="4308" y="3"/>
                      <a:pt x="4208" y="1"/>
                      <a:pt x="4109" y="1"/>
                    </a:cubicBezTo>
                    <a:close/>
                  </a:path>
                </a:pathLst>
              </a:custGeom>
              <a:solidFill>
                <a:srgbClr val="C2B9D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4" name="Google Shape;984;p47"/>
              <p:cNvSpPr/>
              <p:nvPr/>
            </p:nvSpPr>
            <p:spPr>
              <a:xfrm>
                <a:off x="3074210" y="2755880"/>
                <a:ext cx="557498" cy="291815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6667" extrusionOk="0">
                    <a:moveTo>
                      <a:pt x="9929" y="3918"/>
                    </a:moveTo>
                    <a:cubicBezTo>
                      <a:pt x="9784" y="4037"/>
                      <a:pt x="9632" y="4147"/>
                      <a:pt x="9473" y="4247"/>
                    </a:cubicBezTo>
                    <a:lnTo>
                      <a:pt x="9473" y="4247"/>
                    </a:lnTo>
                    <a:cubicBezTo>
                      <a:pt x="9549" y="4195"/>
                      <a:pt x="9624" y="4141"/>
                      <a:pt x="9697" y="4083"/>
                    </a:cubicBezTo>
                    <a:cubicBezTo>
                      <a:pt x="9774" y="4026"/>
                      <a:pt x="9851" y="3971"/>
                      <a:pt x="9929" y="3918"/>
                    </a:cubicBezTo>
                    <a:close/>
                    <a:moveTo>
                      <a:pt x="5232" y="1"/>
                    </a:moveTo>
                    <a:cubicBezTo>
                      <a:pt x="5016" y="1"/>
                      <a:pt x="4802" y="4"/>
                      <a:pt x="4590" y="10"/>
                    </a:cubicBezTo>
                    <a:cubicBezTo>
                      <a:pt x="3435" y="71"/>
                      <a:pt x="2280" y="193"/>
                      <a:pt x="1155" y="497"/>
                    </a:cubicBezTo>
                    <a:cubicBezTo>
                      <a:pt x="1004" y="557"/>
                      <a:pt x="852" y="618"/>
                      <a:pt x="730" y="709"/>
                    </a:cubicBezTo>
                    <a:cubicBezTo>
                      <a:pt x="396" y="1773"/>
                      <a:pt x="183" y="2959"/>
                      <a:pt x="92" y="4296"/>
                    </a:cubicBezTo>
                    <a:cubicBezTo>
                      <a:pt x="92" y="4570"/>
                      <a:pt x="92" y="4843"/>
                      <a:pt x="61" y="5086"/>
                    </a:cubicBezTo>
                    <a:lnTo>
                      <a:pt x="3222" y="4083"/>
                    </a:lnTo>
                    <a:lnTo>
                      <a:pt x="31" y="6059"/>
                    </a:lnTo>
                    <a:cubicBezTo>
                      <a:pt x="31" y="6272"/>
                      <a:pt x="0" y="6485"/>
                      <a:pt x="0" y="6667"/>
                    </a:cubicBezTo>
                    <a:cubicBezTo>
                      <a:pt x="578" y="6333"/>
                      <a:pt x="1216" y="6029"/>
                      <a:pt x="1855" y="5846"/>
                    </a:cubicBezTo>
                    <a:cubicBezTo>
                      <a:pt x="2037" y="5816"/>
                      <a:pt x="2219" y="5755"/>
                      <a:pt x="2371" y="5725"/>
                    </a:cubicBezTo>
                    <a:cubicBezTo>
                      <a:pt x="2736" y="5634"/>
                      <a:pt x="3101" y="5573"/>
                      <a:pt x="3435" y="5542"/>
                    </a:cubicBezTo>
                    <a:cubicBezTo>
                      <a:pt x="4347" y="5421"/>
                      <a:pt x="5259" y="5390"/>
                      <a:pt x="6140" y="5269"/>
                    </a:cubicBezTo>
                    <a:cubicBezTo>
                      <a:pt x="6323" y="5238"/>
                      <a:pt x="6505" y="5238"/>
                      <a:pt x="6688" y="5208"/>
                    </a:cubicBezTo>
                    <a:cubicBezTo>
                      <a:pt x="6706" y="5205"/>
                      <a:pt x="6725" y="5202"/>
                      <a:pt x="6743" y="5198"/>
                    </a:cubicBezTo>
                    <a:lnTo>
                      <a:pt x="6743" y="5198"/>
                    </a:lnTo>
                    <a:cubicBezTo>
                      <a:pt x="6725" y="5202"/>
                      <a:pt x="6706" y="5205"/>
                      <a:pt x="6688" y="5208"/>
                    </a:cubicBezTo>
                    <a:cubicBezTo>
                      <a:pt x="6828" y="5185"/>
                      <a:pt x="6968" y="5159"/>
                      <a:pt x="7107" y="5131"/>
                    </a:cubicBezTo>
                    <a:lnTo>
                      <a:pt x="7107" y="5131"/>
                    </a:lnTo>
                    <a:cubicBezTo>
                      <a:pt x="7921" y="4970"/>
                      <a:pt x="8732" y="4732"/>
                      <a:pt x="9418" y="4283"/>
                    </a:cubicBezTo>
                    <a:lnTo>
                      <a:pt x="9418" y="4283"/>
                    </a:lnTo>
                    <a:cubicBezTo>
                      <a:pt x="9597" y="4173"/>
                      <a:pt x="9769" y="4051"/>
                      <a:pt x="9931" y="3917"/>
                    </a:cubicBezTo>
                    <a:lnTo>
                      <a:pt x="9931" y="3917"/>
                    </a:lnTo>
                    <a:cubicBezTo>
                      <a:pt x="10680" y="3407"/>
                      <a:pt x="11461" y="3088"/>
                      <a:pt x="12341" y="2868"/>
                    </a:cubicBezTo>
                    <a:lnTo>
                      <a:pt x="12736" y="2077"/>
                    </a:lnTo>
                    <a:cubicBezTo>
                      <a:pt x="12220" y="1956"/>
                      <a:pt x="11733" y="1804"/>
                      <a:pt x="11247" y="1591"/>
                    </a:cubicBezTo>
                    <a:cubicBezTo>
                      <a:pt x="10122" y="1165"/>
                      <a:pt x="9058" y="588"/>
                      <a:pt x="7903" y="284"/>
                    </a:cubicBezTo>
                    <a:cubicBezTo>
                      <a:pt x="7046" y="63"/>
                      <a:pt x="6129" y="1"/>
                      <a:pt x="5232" y="1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5" name="Google Shape;985;p47"/>
              <p:cNvSpPr/>
              <p:nvPr/>
            </p:nvSpPr>
            <p:spPr>
              <a:xfrm>
                <a:off x="3075523" y="3084348"/>
                <a:ext cx="436431" cy="299387"/>
              </a:xfrm>
              <a:custGeom>
                <a:avLst/>
                <a:gdLst/>
                <a:ahLst/>
                <a:cxnLst/>
                <a:rect l="l" t="t" r="r" b="b"/>
                <a:pathLst>
                  <a:path w="9971" h="6840" extrusionOk="0">
                    <a:moveTo>
                      <a:pt x="9971" y="0"/>
                    </a:moveTo>
                    <a:lnTo>
                      <a:pt x="9971" y="0"/>
                    </a:lnTo>
                    <a:cubicBezTo>
                      <a:pt x="8572" y="851"/>
                      <a:pt x="7083" y="1581"/>
                      <a:pt x="5502" y="2037"/>
                    </a:cubicBezTo>
                    <a:cubicBezTo>
                      <a:pt x="3679" y="2523"/>
                      <a:pt x="1733" y="2644"/>
                      <a:pt x="1" y="3252"/>
                    </a:cubicBezTo>
                    <a:cubicBezTo>
                      <a:pt x="1" y="3404"/>
                      <a:pt x="1" y="3526"/>
                      <a:pt x="1" y="3648"/>
                    </a:cubicBezTo>
                    <a:cubicBezTo>
                      <a:pt x="122" y="5958"/>
                      <a:pt x="366" y="6839"/>
                      <a:pt x="366" y="6839"/>
                    </a:cubicBezTo>
                    <a:lnTo>
                      <a:pt x="7357" y="5289"/>
                    </a:lnTo>
                    <a:lnTo>
                      <a:pt x="9332" y="1307"/>
                    </a:lnTo>
                    <a:lnTo>
                      <a:pt x="9971" y="0"/>
                    </a:ln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6" name="Google Shape;986;p47"/>
              <p:cNvSpPr/>
              <p:nvPr/>
            </p:nvSpPr>
            <p:spPr>
              <a:xfrm>
                <a:off x="3072897" y="2881369"/>
                <a:ext cx="541479" cy="345958"/>
              </a:xfrm>
              <a:custGeom>
                <a:avLst/>
                <a:gdLst/>
                <a:ahLst/>
                <a:cxnLst/>
                <a:rect l="l" t="t" r="r" b="b"/>
                <a:pathLst>
                  <a:path w="12371" h="7904" extrusionOk="0">
                    <a:moveTo>
                      <a:pt x="12371" y="1"/>
                    </a:moveTo>
                    <a:cubicBezTo>
                      <a:pt x="11429" y="244"/>
                      <a:pt x="10547" y="608"/>
                      <a:pt x="9757" y="1216"/>
                    </a:cubicBezTo>
                    <a:cubicBezTo>
                      <a:pt x="8876" y="1885"/>
                      <a:pt x="7781" y="2159"/>
                      <a:pt x="6718" y="2341"/>
                    </a:cubicBezTo>
                    <a:cubicBezTo>
                      <a:pt x="6535" y="2371"/>
                      <a:pt x="6353" y="2371"/>
                      <a:pt x="6201" y="2402"/>
                    </a:cubicBezTo>
                    <a:cubicBezTo>
                      <a:pt x="5289" y="2523"/>
                      <a:pt x="4377" y="2554"/>
                      <a:pt x="3496" y="2675"/>
                    </a:cubicBezTo>
                    <a:cubicBezTo>
                      <a:pt x="3131" y="2706"/>
                      <a:pt x="2766" y="2767"/>
                      <a:pt x="2432" y="2858"/>
                    </a:cubicBezTo>
                    <a:cubicBezTo>
                      <a:pt x="2249" y="2888"/>
                      <a:pt x="2067" y="2919"/>
                      <a:pt x="1885" y="2979"/>
                    </a:cubicBezTo>
                    <a:cubicBezTo>
                      <a:pt x="1246" y="3162"/>
                      <a:pt x="638" y="3466"/>
                      <a:pt x="61" y="3800"/>
                    </a:cubicBezTo>
                    <a:cubicBezTo>
                      <a:pt x="0" y="5472"/>
                      <a:pt x="0" y="6840"/>
                      <a:pt x="61" y="7903"/>
                    </a:cubicBezTo>
                    <a:cubicBezTo>
                      <a:pt x="1793" y="7265"/>
                      <a:pt x="3769" y="7174"/>
                      <a:pt x="5562" y="6657"/>
                    </a:cubicBezTo>
                    <a:cubicBezTo>
                      <a:pt x="7173" y="6232"/>
                      <a:pt x="8632" y="5502"/>
                      <a:pt x="10061" y="4651"/>
                    </a:cubicBezTo>
                    <a:lnTo>
                      <a:pt x="12371" y="1"/>
                    </a:lnTo>
                    <a:close/>
                  </a:path>
                </a:pathLst>
              </a:custGeom>
              <a:solidFill>
                <a:srgbClr val="C2B9D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7" name="Google Shape;987;p47"/>
              <p:cNvSpPr/>
              <p:nvPr/>
            </p:nvSpPr>
            <p:spPr>
              <a:xfrm>
                <a:off x="3213924" y="2479849"/>
                <a:ext cx="533513" cy="297286"/>
              </a:xfrm>
              <a:custGeom>
                <a:avLst/>
                <a:gdLst/>
                <a:ahLst/>
                <a:cxnLst/>
                <a:rect l="l" t="t" r="r" b="b"/>
                <a:pathLst>
                  <a:path w="12189" h="6792" extrusionOk="0">
                    <a:moveTo>
                      <a:pt x="3708" y="0"/>
                    </a:moveTo>
                    <a:cubicBezTo>
                      <a:pt x="3313" y="0"/>
                      <a:pt x="2918" y="23"/>
                      <a:pt x="2523" y="69"/>
                    </a:cubicBezTo>
                    <a:cubicBezTo>
                      <a:pt x="1763" y="646"/>
                      <a:pt x="790" y="1558"/>
                      <a:pt x="0" y="2470"/>
                    </a:cubicBezTo>
                    <a:cubicBezTo>
                      <a:pt x="760" y="2349"/>
                      <a:pt x="1489" y="2197"/>
                      <a:pt x="2249" y="2197"/>
                    </a:cubicBezTo>
                    <a:cubicBezTo>
                      <a:pt x="3739" y="2227"/>
                      <a:pt x="5258" y="2561"/>
                      <a:pt x="6505" y="3412"/>
                    </a:cubicBezTo>
                    <a:cubicBezTo>
                      <a:pt x="7903" y="4355"/>
                      <a:pt x="8845" y="6057"/>
                      <a:pt x="10426" y="6756"/>
                    </a:cubicBezTo>
                    <a:cubicBezTo>
                      <a:pt x="10506" y="6783"/>
                      <a:pt x="10603" y="6791"/>
                      <a:pt x="10706" y="6791"/>
                    </a:cubicBezTo>
                    <a:cubicBezTo>
                      <a:pt x="10876" y="6791"/>
                      <a:pt x="11064" y="6768"/>
                      <a:pt x="11227" y="6768"/>
                    </a:cubicBezTo>
                    <a:cubicBezTo>
                      <a:pt x="11301" y="6768"/>
                      <a:pt x="11369" y="6773"/>
                      <a:pt x="11429" y="6786"/>
                    </a:cubicBezTo>
                    <a:lnTo>
                      <a:pt x="12189" y="6118"/>
                    </a:lnTo>
                    <a:cubicBezTo>
                      <a:pt x="11277" y="5844"/>
                      <a:pt x="10395" y="5327"/>
                      <a:pt x="9787" y="4567"/>
                    </a:cubicBezTo>
                    <a:cubicBezTo>
                      <a:pt x="9210" y="3777"/>
                      <a:pt x="8967" y="2804"/>
                      <a:pt x="8389" y="2014"/>
                    </a:cubicBezTo>
                    <a:cubicBezTo>
                      <a:pt x="7599" y="890"/>
                      <a:pt x="6262" y="282"/>
                      <a:pt x="4894" y="69"/>
                    </a:cubicBezTo>
                    <a:cubicBezTo>
                      <a:pt x="4499" y="23"/>
                      <a:pt x="4103" y="0"/>
                      <a:pt x="3708" y="0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8" name="Google Shape;988;p47"/>
              <p:cNvSpPr/>
              <p:nvPr/>
            </p:nvSpPr>
            <p:spPr>
              <a:xfrm>
                <a:off x="1273842" y="2597107"/>
                <a:ext cx="2847107" cy="2746830"/>
              </a:xfrm>
              <a:custGeom>
                <a:avLst/>
                <a:gdLst/>
                <a:ahLst/>
                <a:cxnLst/>
                <a:rect l="l" t="t" r="r" b="b"/>
                <a:pathLst>
                  <a:path w="65047" h="62756" extrusionOk="0">
                    <a:moveTo>
                      <a:pt x="58686" y="0"/>
                    </a:moveTo>
                    <a:cubicBezTo>
                      <a:pt x="58605" y="0"/>
                      <a:pt x="58627" y="135"/>
                      <a:pt x="58786" y="444"/>
                    </a:cubicBezTo>
                    <a:cubicBezTo>
                      <a:pt x="46323" y="2633"/>
                      <a:pt x="43618" y="18712"/>
                      <a:pt x="43618" y="18712"/>
                    </a:cubicBezTo>
                    <a:lnTo>
                      <a:pt x="43618" y="18773"/>
                    </a:lnTo>
                    <a:cubicBezTo>
                      <a:pt x="42776" y="19362"/>
                      <a:pt x="41061" y="20271"/>
                      <a:pt x="38320" y="20271"/>
                    </a:cubicBezTo>
                    <a:cubicBezTo>
                      <a:pt x="37102" y="20271"/>
                      <a:pt x="35681" y="20091"/>
                      <a:pt x="34043" y="19624"/>
                    </a:cubicBezTo>
                    <a:cubicBezTo>
                      <a:pt x="29519" y="18317"/>
                      <a:pt x="24957" y="15596"/>
                      <a:pt x="19643" y="15596"/>
                    </a:cubicBezTo>
                    <a:cubicBezTo>
                      <a:pt x="16675" y="15596"/>
                      <a:pt x="13471" y="16445"/>
                      <a:pt x="9909" y="18864"/>
                    </a:cubicBezTo>
                    <a:cubicBezTo>
                      <a:pt x="0" y="25642"/>
                      <a:pt x="11733" y="37132"/>
                      <a:pt x="4347" y="43454"/>
                    </a:cubicBezTo>
                    <a:cubicBezTo>
                      <a:pt x="5259" y="44578"/>
                      <a:pt x="16171" y="51813"/>
                      <a:pt x="15867" y="61296"/>
                    </a:cubicBezTo>
                    <a:cubicBezTo>
                      <a:pt x="16385" y="62571"/>
                      <a:pt x="16535" y="62755"/>
                      <a:pt x="16579" y="62755"/>
                    </a:cubicBezTo>
                    <a:cubicBezTo>
                      <a:pt x="16596" y="62755"/>
                      <a:pt x="16596" y="62725"/>
                      <a:pt x="16596" y="62725"/>
                    </a:cubicBezTo>
                    <a:cubicBezTo>
                      <a:pt x="16596" y="62725"/>
                      <a:pt x="17356" y="49168"/>
                      <a:pt x="10882" y="44578"/>
                    </a:cubicBezTo>
                    <a:cubicBezTo>
                      <a:pt x="11356" y="43515"/>
                      <a:pt x="12978" y="43369"/>
                      <a:pt x="14868" y="43369"/>
                    </a:cubicBezTo>
                    <a:cubicBezTo>
                      <a:pt x="15586" y="43369"/>
                      <a:pt x="16343" y="43390"/>
                      <a:pt x="17091" y="43390"/>
                    </a:cubicBezTo>
                    <a:cubicBezTo>
                      <a:pt x="18538" y="43390"/>
                      <a:pt x="19948" y="43311"/>
                      <a:pt x="20973" y="42846"/>
                    </a:cubicBezTo>
                    <a:cubicBezTo>
                      <a:pt x="22280" y="42268"/>
                      <a:pt x="23375" y="41235"/>
                      <a:pt x="24195" y="40080"/>
                    </a:cubicBezTo>
                    <a:cubicBezTo>
                      <a:pt x="28655" y="42761"/>
                      <a:pt x="32620" y="43853"/>
                      <a:pt x="36491" y="43853"/>
                    </a:cubicBezTo>
                    <a:cubicBezTo>
                      <a:pt x="40825" y="43853"/>
                      <a:pt x="45041" y="42484"/>
                      <a:pt x="49697" y="40445"/>
                    </a:cubicBezTo>
                    <a:cubicBezTo>
                      <a:pt x="58786" y="36463"/>
                      <a:pt x="58938" y="22238"/>
                      <a:pt x="60305" y="15399"/>
                    </a:cubicBezTo>
                    <a:cubicBezTo>
                      <a:pt x="61643" y="8560"/>
                      <a:pt x="65047" y="6766"/>
                      <a:pt x="65047" y="6766"/>
                    </a:cubicBezTo>
                    <a:cubicBezTo>
                      <a:pt x="65047" y="6766"/>
                      <a:pt x="59261" y="0"/>
                      <a:pt x="586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9" name="Google Shape;989;p47"/>
              <p:cNvSpPr/>
              <p:nvPr/>
            </p:nvSpPr>
            <p:spPr>
              <a:xfrm>
                <a:off x="2163905" y="3291036"/>
                <a:ext cx="947270" cy="546862"/>
              </a:xfrm>
              <a:custGeom>
                <a:avLst/>
                <a:gdLst/>
                <a:ahLst/>
                <a:cxnLst/>
                <a:rect l="l" t="t" r="r" b="b"/>
                <a:pathLst>
                  <a:path w="21642" h="12494" extrusionOk="0">
                    <a:moveTo>
                      <a:pt x="2280" y="1"/>
                    </a:moveTo>
                    <a:cubicBezTo>
                      <a:pt x="2280" y="1"/>
                      <a:pt x="0" y="12372"/>
                      <a:pt x="10882" y="12493"/>
                    </a:cubicBezTo>
                    <a:cubicBezTo>
                      <a:pt x="10933" y="12494"/>
                      <a:pt x="10985" y="12494"/>
                      <a:pt x="11036" y="12494"/>
                    </a:cubicBezTo>
                    <a:cubicBezTo>
                      <a:pt x="20919" y="12494"/>
                      <a:pt x="21642" y="3770"/>
                      <a:pt x="21642" y="3770"/>
                    </a:cubicBezTo>
                    <a:lnTo>
                      <a:pt x="21642" y="3770"/>
                    </a:lnTo>
                    <a:cubicBezTo>
                      <a:pt x="21641" y="3770"/>
                      <a:pt x="20031" y="4321"/>
                      <a:pt x="17571" y="4321"/>
                    </a:cubicBezTo>
                    <a:cubicBezTo>
                      <a:pt x="15990" y="4321"/>
                      <a:pt x="14057" y="4093"/>
                      <a:pt x="11976" y="3344"/>
                    </a:cubicBezTo>
                    <a:cubicBezTo>
                      <a:pt x="6657" y="1429"/>
                      <a:pt x="3556" y="183"/>
                      <a:pt x="2280" y="1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0" name="Google Shape;990;p47"/>
              <p:cNvSpPr/>
              <p:nvPr/>
            </p:nvSpPr>
            <p:spPr>
              <a:xfrm>
                <a:off x="2227721" y="3187258"/>
                <a:ext cx="818280" cy="617376"/>
              </a:xfrm>
              <a:custGeom>
                <a:avLst/>
                <a:gdLst/>
                <a:ahLst/>
                <a:cxnLst/>
                <a:rect l="l" t="t" r="r" b="b"/>
                <a:pathLst>
                  <a:path w="18695" h="14105" extrusionOk="0">
                    <a:moveTo>
                      <a:pt x="4682" y="1"/>
                    </a:moveTo>
                    <a:cubicBezTo>
                      <a:pt x="4591" y="1"/>
                      <a:pt x="1" y="3162"/>
                      <a:pt x="123" y="6749"/>
                    </a:cubicBezTo>
                    <a:cubicBezTo>
                      <a:pt x="244" y="10335"/>
                      <a:pt x="1977" y="13436"/>
                      <a:pt x="7174" y="13679"/>
                    </a:cubicBezTo>
                    <a:cubicBezTo>
                      <a:pt x="8694" y="13740"/>
                      <a:pt x="9758" y="13922"/>
                      <a:pt x="10548" y="14104"/>
                    </a:cubicBezTo>
                    <a:cubicBezTo>
                      <a:pt x="11004" y="13071"/>
                      <a:pt x="12676" y="10396"/>
                      <a:pt x="15807" y="9302"/>
                    </a:cubicBezTo>
                    <a:cubicBezTo>
                      <a:pt x="14287" y="8360"/>
                      <a:pt x="12737" y="7478"/>
                      <a:pt x="12737" y="7478"/>
                    </a:cubicBezTo>
                    <a:lnTo>
                      <a:pt x="13436" y="6505"/>
                    </a:lnTo>
                    <a:lnTo>
                      <a:pt x="16323" y="6779"/>
                    </a:lnTo>
                    <a:cubicBezTo>
                      <a:pt x="16475" y="6779"/>
                      <a:pt x="16597" y="6779"/>
                      <a:pt x="16719" y="6749"/>
                    </a:cubicBezTo>
                    <a:lnTo>
                      <a:pt x="18694" y="6475"/>
                    </a:lnTo>
                    <a:cubicBezTo>
                      <a:pt x="18694" y="6475"/>
                      <a:pt x="16779" y="3496"/>
                      <a:pt x="13254" y="2159"/>
                    </a:cubicBezTo>
                    <a:cubicBezTo>
                      <a:pt x="9728" y="821"/>
                      <a:pt x="4682" y="1"/>
                      <a:pt x="4682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1" name="Google Shape;991;p47"/>
              <p:cNvSpPr/>
              <p:nvPr/>
            </p:nvSpPr>
            <p:spPr>
              <a:xfrm>
                <a:off x="2290269" y="2682327"/>
                <a:ext cx="666792" cy="711481"/>
              </a:xfrm>
              <a:custGeom>
                <a:avLst/>
                <a:gdLst/>
                <a:ahLst/>
                <a:cxnLst/>
                <a:rect l="l" t="t" r="r" b="b"/>
                <a:pathLst>
                  <a:path w="15234" h="16255" extrusionOk="0">
                    <a:moveTo>
                      <a:pt x="8423" y="0"/>
                    </a:moveTo>
                    <a:cubicBezTo>
                      <a:pt x="6727" y="0"/>
                      <a:pt x="6292" y="534"/>
                      <a:pt x="6292" y="534"/>
                    </a:cubicBezTo>
                    <a:cubicBezTo>
                      <a:pt x="6292" y="534"/>
                      <a:pt x="2250" y="1020"/>
                      <a:pt x="1125" y="3604"/>
                    </a:cubicBezTo>
                    <a:cubicBezTo>
                      <a:pt x="1" y="6157"/>
                      <a:pt x="2189" y="15549"/>
                      <a:pt x="7995" y="16218"/>
                    </a:cubicBezTo>
                    <a:cubicBezTo>
                      <a:pt x="8219" y="16242"/>
                      <a:pt x="8436" y="16254"/>
                      <a:pt x="8648" y="16254"/>
                    </a:cubicBezTo>
                    <a:cubicBezTo>
                      <a:pt x="13882" y="16254"/>
                      <a:pt x="15233" y="8888"/>
                      <a:pt x="14591" y="5762"/>
                    </a:cubicBezTo>
                    <a:cubicBezTo>
                      <a:pt x="14074" y="3087"/>
                      <a:pt x="13192" y="1263"/>
                      <a:pt x="11277" y="473"/>
                    </a:cubicBezTo>
                    <a:lnTo>
                      <a:pt x="11247" y="382"/>
                    </a:lnTo>
                    <a:lnTo>
                      <a:pt x="11125" y="351"/>
                    </a:lnTo>
                    <a:cubicBezTo>
                      <a:pt x="11125" y="382"/>
                      <a:pt x="11125" y="412"/>
                      <a:pt x="11125" y="412"/>
                    </a:cubicBezTo>
                    <a:cubicBezTo>
                      <a:pt x="10761" y="290"/>
                      <a:pt x="10335" y="169"/>
                      <a:pt x="9879" y="108"/>
                    </a:cubicBezTo>
                    <a:cubicBezTo>
                      <a:pt x="9313" y="31"/>
                      <a:pt x="8832" y="0"/>
                      <a:pt x="8423" y="0"/>
                    </a:cubicBezTo>
                    <a:close/>
                  </a:path>
                </a:pathLst>
              </a:custGeom>
              <a:solidFill>
                <a:srgbClr val="98DA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2" name="Google Shape;992;p47"/>
              <p:cNvSpPr/>
              <p:nvPr/>
            </p:nvSpPr>
            <p:spPr>
              <a:xfrm>
                <a:off x="1638358" y="1748581"/>
                <a:ext cx="1387684" cy="1071227"/>
              </a:xfrm>
              <a:custGeom>
                <a:avLst/>
                <a:gdLst/>
                <a:ahLst/>
                <a:cxnLst/>
                <a:rect l="l" t="t" r="r" b="b"/>
                <a:pathLst>
                  <a:path w="31704" h="24474" extrusionOk="0">
                    <a:moveTo>
                      <a:pt x="24227" y="1"/>
                    </a:moveTo>
                    <a:cubicBezTo>
                      <a:pt x="23355" y="1"/>
                      <a:pt x="22469" y="166"/>
                      <a:pt x="21673" y="377"/>
                    </a:cubicBezTo>
                    <a:cubicBezTo>
                      <a:pt x="19940" y="833"/>
                      <a:pt x="18299" y="1714"/>
                      <a:pt x="16961" y="2900"/>
                    </a:cubicBezTo>
                    <a:cubicBezTo>
                      <a:pt x="15290" y="4389"/>
                      <a:pt x="14074" y="6365"/>
                      <a:pt x="12189" y="7581"/>
                    </a:cubicBezTo>
                    <a:cubicBezTo>
                      <a:pt x="9332" y="9496"/>
                      <a:pt x="5320" y="9374"/>
                      <a:pt x="2827" y="11775"/>
                    </a:cubicBezTo>
                    <a:cubicBezTo>
                      <a:pt x="1" y="14511"/>
                      <a:pt x="92" y="20316"/>
                      <a:pt x="3344" y="22718"/>
                    </a:cubicBezTo>
                    <a:cubicBezTo>
                      <a:pt x="4378" y="23478"/>
                      <a:pt x="5654" y="23933"/>
                      <a:pt x="6931" y="24207"/>
                    </a:cubicBezTo>
                    <a:cubicBezTo>
                      <a:pt x="7688" y="24365"/>
                      <a:pt x="8495" y="24473"/>
                      <a:pt x="9295" y="24473"/>
                    </a:cubicBezTo>
                    <a:cubicBezTo>
                      <a:pt x="10036" y="24473"/>
                      <a:pt x="10773" y="24380"/>
                      <a:pt x="11460" y="24146"/>
                    </a:cubicBezTo>
                    <a:cubicBezTo>
                      <a:pt x="12858" y="23690"/>
                      <a:pt x="13952" y="22626"/>
                      <a:pt x="15229" y="21958"/>
                    </a:cubicBezTo>
                    <a:cubicBezTo>
                      <a:pt x="16428" y="21313"/>
                      <a:pt x="17554" y="21196"/>
                      <a:pt x="18723" y="21196"/>
                    </a:cubicBezTo>
                    <a:cubicBezTo>
                      <a:pt x="19393" y="21196"/>
                      <a:pt x="20078" y="21235"/>
                      <a:pt x="20799" y="21235"/>
                    </a:cubicBezTo>
                    <a:cubicBezTo>
                      <a:pt x="20957" y="21235"/>
                      <a:pt x="21116" y="21233"/>
                      <a:pt x="21278" y="21228"/>
                    </a:cubicBezTo>
                    <a:cubicBezTo>
                      <a:pt x="23162" y="21167"/>
                      <a:pt x="24956" y="19982"/>
                      <a:pt x="25746" y="18310"/>
                    </a:cubicBezTo>
                    <a:cubicBezTo>
                      <a:pt x="25989" y="17854"/>
                      <a:pt x="26141" y="17368"/>
                      <a:pt x="26384" y="16942"/>
                    </a:cubicBezTo>
                    <a:cubicBezTo>
                      <a:pt x="27083" y="15696"/>
                      <a:pt x="28481" y="15028"/>
                      <a:pt x="29515" y="14085"/>
                    </a:cubicBezTo>
                    <a:cubicBezTo>
                      <a:pt x="30883" y="12809"/>
                      <a:pt x="31673" y="10985"/>
                      <a:pt x="31703" y="9131"/>
                    </a:cubicBezTo>
                    <a:cubicBezTo>
                      <a:pt x="31703" y="7277"/>
                      <a:pt x="31247" y="4602"/>
                      <a:pt x="29910" y="3234"/>
                    </a:cubicBezTo>
                    <a:cubicBezTo>
                      <a:pt x="29393" y="2687"/>
                      <a:pt x="28755" y="2292"/>
                      <a:pt x="28177" y="1836"/>
                    </a:cubicBezTo>
                    <a:cubicBezTo>
                      <a:pt x="27722" y="1410"/>
                      <a:pt x="27296" y="954"/>
                      <a:pt x="26749" y="650"/>
                    </a:cubicBezTo>
                    <a:cubicBezTo>
                      <a:pt x="25996" y="174"/>
                      <a:pt x="25119" y="1"/>
                      <a:pt x="24227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3" name="Google Shape;993;p47"/>
              <p:cNvSpPr/>
              <p:nvPr/>
            </p:nvSpPr>
            <p:spPr>
              <a:xfrm>
                <a:off x="2404683" y="1759743"/>
                <a:ext cx="375240" cy="966923"/>
              </a:xfrm>
              <a:custGeom>
                <a:avLst/>
                <a:gdLst/>
                <a:ahLst/>
                <a:cxnLst/>
                <a:rect l="l" t="t" r="r" b="b"/>
                <a:pathLst>
                  <a:path w="8573" h="22091" extrusionOk="0">
                    <a:moveTo>
                      <a:pt x="8025" y="0"/>
                    </a:moveTo>
                    <a:cubicBezTo>
                      <a:pt x="7356" y="4134"/>
                      <a:pt x="2068" y="7447"/>
                      <a:pt x="1" y="8602"/>
                    </a:cubicBezTo>
                    <a:lnTo>
                      <a:pt x="1" y="12371"/>
                    </a:lnTo>
                    <a:cubicBezTo>
                      <a:pt x="1" y="14651"/>
                      <a:pt x="1520" y="16809"/>
                      <a:pt x="3223" y="18025"/>
                    </a:cubicBezTo>
                    <a:lnTo>
                      <a:pt x="2280" y="21916"/>
                    </a:lnTo>
                    <a:cubicBezTo>
                      <a:pt x="2720" y="22036"/>
                      <a:pt x="3114" y="22090"/>
                      <a:pt x="3467" y="22090"/>
                    </a:cubicBezTo>
                    <a:cubicBezTo>
                      <a:pt x="6585" y="22090"/>
                      <a:pt x="6536" y="17873"/>
                      <a:pt x="6536" y="17873"/>
                    </a:cubicBezTo>
                    <a:cubicBezTo>
                      <a:pt x="3283" y="17204"/>
                      <a:pt x="2767" y="12159"/>
                      <a:pt x="2979" y="9393"/>
                    </a:cubicBezTo>
                    <a:cubicBezTo>
                      <a:pt x="6475" y="8177"/>
                      <a:pt x="8055" y="2432"/>
                      <a:pt x="8572" y="0"/>
                    </a:cubicBezTo>
                    <a:close/>
                  </a:path>
                </a:pathLst>
              </a:custGeom>
              <a:solidFill>
                <a:srgbClr val="FFB89E"/>
              </a:solidFill>
              <a:ln w="9525" cap="flat" cmpd="sng">
                <a:solidFill>
                  <a:srgbClr val="FFB89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4" name="Google Shape;994;p47"/>
              <p:cNvSpPr/>
              <p:nvPr/>
            </p:nvSpPr>
            <p:spPr>
              <a:xfrm>
                <a:off x="2448147" y="1759743"/>
                <a:ext cx="688327" cy="1131630"/>
              </a:xfrm>
              <a:custGeom>
                <a:avLst/>
                <a:gdLst/>
                <a:ahLst/>
                <a:cxnLst/>
                <a:rect l="l" t="t" r="r" b="b"/>
                <a:pathLst>
                  <a:path w="15726" h="25854" extrusionOk="0">
                    <a:moveTo>
                      <a:pt x="7579" y="0"/>
                    </a:moveTo>
                    <a:cubicBezTo>
                      <a:pt x="7062" y="2432"/>
                      <a:pt x="5482" y="8177"/>
                      <a:pt x="1986" y="9393"/>
                    </a:cubicBezTo>
                    <a:cubicBezTo>
                      <a:pt x="1774" y="12159"/>
                      <a:pt x="2290" y="17204"/>
                      <a:pt x="5543" y="17873"/>
                    </a:cubicBezTo>
                    <a:cubicBezTo>
                      <a:pt x="5543" y="17873"/>
                      <a:pt x="5938" y="20760"/>
                      <a:pt x="1287" y="21916"/>
                    </a:cubicBezTo>
                    <a:cubicBezTo>
                      <a:pt x="0" y="22237"/>
                      <a:pt x="3246" y="25853"/>
                      <a:pt x="5795" y="25853"/>
                    </a:cubicBezTo>
                    <a:cubicBezTo>
                      <a:pt x="5894" y="25853"/>
                      <a:pt x="5993" y="25848"/>
                      <a:pt x="6090" y="25837"/>
                    </a:cubicBezTo>
                    <a:cubicBezTo>
                      <a:pt x="8400" y="25563"/>
                      <a:pt x="9312" y="24378"/>
                      <a:pt x="9038" y="22432"/>
                    </a:cubicBezTo>
                    <a:lnTo>
                      <a:pt x="7792" y="21064"/>
                    </a:lnTo>
                    <a:lnTo>
                      <a:pt x="7792" y="19119"/>
                    </a:lnTo>
                    <a:lnTo>
                      <a:pt x="8977" y="19119"/>
                    </a:lnTo>
                    <a:cubicBezTo>
                      <a:pt x="12686" y="19119"/>
                      <a:pt x="15725" y="16080"/>
                      <a:pt x="15725" y="12371"/>
                    </a:cubicBezTo>
                    <a:lnTo>
                      <a:pt x="15725" y="6748"/>
                    </a:lnTo>
                    <a:cubicBezTo>
                      <a:pt x="15725" y="6231"/>
                      <a:pt x="15634" y="5715"/>
                      <a:pt x="15543" y="5228"/>
                    </a:cubicBezTo>
                    <a:cubicBezTo>
                      <a:pt x="11774" y="4408"/>
                      <a:pt x="9616" y="1095"/>
                      <a:pt x="8977" y="0"/>
                    </a:cubicBez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5" name="Google Shape;995;p47"/>
              <p:cNvSpPr/>
              <p:nvPr/>
            </p:nvSpPr>
            <p:spPr>
              <a:xfrm>
                <a:off x="4019796" y="2802782"/>
                <a:ext cx="93843" cy="72177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1649" extrusionOk="0">
                    <a:moveTo>
                      <a:pt x="304" y="1"/>
                    </a:moveTo>
                    <a:cubicBezTo>
                      <a:pt x="240" y="1"/>
                      <a:pt x="177" y="37"/>
                      <a:pt x="153" y="122"/>
                    </a:cubicBezTo>
                    <a:cubicBezTo>
                      <a:pt x="1" y="760"/>
                      <a:pt x="305" y="1551"/>
                      <a:pt x="1034" y="1642"/>
                    </a:cubicBezTo>
                    <a:cubicBezTo>
                      <a:pt x="1071" y="1646"/>
                      <a:pt x="1107" y="1648"/>
                      <a:pt x="1142" y="1648"/>
                    </a:cubicBezTo>
                    <a:cubicBezTo>
                      <a:pt x="1847" y="1648"/>
                      <a:pt x="2071" y="793"/>
                      <a:pt x="2129" y="213"/>
                    </a:cubicBezTo>
                    <a:cubicBezTo>
                      <a:pt x="2144" y="107"/>
                      <a:pt x="2068" y="54"/>
                      <a:pt x="1984" y="54"/>
                    </a:cubicBezTo>
                    <a:cubicBezTo>
                      <a:pt x="1901" y="54"/>
                      <a:pt x="1810" y="107"/>
                      <a:pt x="1794" y="213"/>
                    </a:cubicBezTo>
                    <a:cubicBezTo>
                      <a:pt x="1765" y="593"/>
                      <a:pt x="1651" y="1311"/>
                      <a:pt x="1129" y="1311"/>
                    </a:cubicBezTo>
                    <a:cubicBezTo>
                      <a:pt x="1108" y="1311"/>
                      <a:pt x="1087" y="1310"/>
                      <a:pt x="1065" y="1307"/>
                    </a:cubicBezTo>
                    <a:cubicBezTo>
                      <a:pt x="579" y="1247"/>
                      <a:pt x="366" y="669"/>
                      <a:pt x="487" y="213"/>
                    </a:cubicBezTo>
                    <a:cubicBezTo>
                      <a:pt x="506" y="85"/>
                      <a:pt x="403" y="1"/>
                      <a:pt x="304" y="1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6" name="Google Shape;996;p47"/>
              <p:cNvSpPr/>
              <p:nvPr/>
            </p:nvSpPr>
            <p:spPr>
              <a:xfrm>
                <a:off x="3961845" y="2574040"/>
                <a:ext cx="450218" cy="303414"/>
              </a:xfrm>
              <a:custGeom>
                <a:avLst/>
                <a:gdLst/>
                <a:ahLst/>
                <a:cxnLst/>
                <a:rect l="l" t="t" r="r" b="b"/>
                <a:pathLst>
                  <a:path w="10286" h="6932" extrusionOk="0">
                    <a:moveTo>
                      <a:pt x="2587" y="1"/>
                    </a:moveTo>
                    <a:cubicBezTo>
                      <a:pt x="1097" y="1"/>
                      <a:pt x="1" y="948"/>
                      <a:pt x="8" y="948"/>
                    </a:cubicBezTo>
                    <a:cubicBezTo>
                      <a:pt x="8" y="948"/>
                      <a:pt x="12" y="946"/>
                      <a:pt x="18" y="941"/>
                    </a:cubicBezTo>
                    <a:cubicBezTo>
                      <a:pt x="18" y="941"/>
                      <a:pt x="4851" y="6169"/>
                      <a:pt x="6918" y="6868"/>
                    </a:cubicBezTo>
                    <a:cubicBezTo>
                      <a:pt x="7052" y="6911"/>
                      <a:pt x="7185" y="6931"/>
                      <a:pt x="7314" y="6931"/>
                    </a:cubicBezTo>
                    <a:cubicBezTo>
                      <a:pt x="9049" y="6931"/>
                      <a:pt x="10285" y="3309"/>
                      <a:pt x="8961" y="3309"/>
                    </a:cubicBezTo>
                    <a:cubicBezTo>
                      <a:pt x="8862" y="3309"/>
                      <a:pt x="8748" y="3329"/>
                      <a:pt x="8620" y="3372"/>
                    </a:cubicBezTo>
                    <a:cubicBezTo>
                      <a:pt x="8318" y="3471"/>
                      <a:pt x="8077" y="3517"/>
                      <a:pt x="7876" y="3517"/>
                    </a:cubicBezTo>
                    <a:cubicBezTo>
                      <a:pt x="6778" y="3517"/>
                      <a:pt x="6856" y="2161"/>
                      <a:pt x="4699" y="697"/>
                    </a:cubicBezTo>
                    <a:cubicBezTo>
                      <a:pt x="3960" y="181"/>
                      <a:pt x="3236" y="1"/>
                      <a:pt x="2587" y="1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7" name="Google Shape;997;p47"/>
              <p:cNvSpPr/>
              <p:nvPr/>
            </p:nvSpPr>
            <p:spPr>
              <a:xfrm>
                <a:off x="981161" y="2935580"/>
                <a:ext cx="441596" cy="791318"/>
              </a:xfrm>
              <a:custGeom>
                <a:avLst/>
                <a:gdLst/>
                <a:ahLst/>
                <a:cxnLst/>
                <a:rect l="l" t="t" r="r" b="b"/>
                <a:pathLst>
                  <a:path w="10089" h="18079" extrusionOk="0">
                    <a:moveTo>
                      <a:pt x="9842" y="1"/>
                    </a:moveTo>
                    <a:cubicBezTo>
                      <a:pt x="4582" y="1"/>
                      <a:pt x="6414" y="7732"/>
                      <a:pt x="6623" y="10067"/>
                    </a:cubicBezTo>
                    <a:cubicBezTo>
                      <a:pt x="6861" y="12445"/>
                      <a:pt x="6721" y="15725"/>
                      <a:pt x="4097" y="15725"/>
                    </a:cubicBezTo>
                    <a:cubicBezTo>
                      <a:pt x="4039" y="15725"/>
                      <a:pt x="3979" y="15724"/>
                      <a:pt x="3918" y="15721"/>
                    </a:cubicBezTo>
                    <a:cubicBezTo>
                      <a:pt x="1122" y="15569"/>
                      <a:pt x="2580" y="9915"/>
                      <a:pt x="2580" y="9915"/>
                    </a:cubicBezTo>
                    <a:lnTo>
                      <a:pt x="2580" y="9915"/>
                    </a:lnTo>
                    <a:lnTo>
                      <a:pt x="696" y="10189"/>
                    </a:lnTo>
                    <a:cubicBezTo>
                      <a:pt x="578" y="11222"/>
                      <a:pt x="1" y="18079"/>
                      <a:pt x="3953" y="18079"/>
                    </a:cubicBezTo>
                    <a:cubicBezTo>
                      <a:pt x="4069" y="18079"/>
                      <a:pt x="4189" y="18073"/>
                      <a:pt x="4313" y="18061"/>
                    </a:cubicBezTo>
                    <a:cubicBezTo>
                      <a:pt x="8994" y="17605"/>
                      <a:pt x="8204" y="10584"/>
                      <a:pt x="7809" y="7453"/>
                    </a:cubicBezTo>
                    <a:cubicBezTo>
                      <a:pt x="7505" y="4991"/>
                      <a:pt x="7809" y="2863"/>
                      <a:pt x="9298" y="1860"/>
                    </a:cubicBezTo>
                    <a:cubicBezTo>
                      <a:pt x="9419" y="1161"/>
                      <a:pt x="9663" y="492"/>
                      <a:pt x="10088" y="6"/>
                    </a:cubicBezTo>
                    <a:cubicBezTo>
                      <a:pt x="10004" y="2"/>
                      <a:pt x="9922" y="1"/>
                      <a:pt x="9842" y="1"/>
                    </a:cubicBezTo>
                    <a:close/>
                  </a:path>
                </a:pathLst>
              </a:custGeom>
              <a:solidFill>
                <a:srgbClr val="C2B9D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8" name="Google Shape;998;p47"/>
              <p:cNvSpPr/>
              <p:nvPr/>
            </p:nvSpPr>
            <p:spPr>
              <a:xfrm>
                <a:off x="858648" y="3016992"/>
                <a:ext cx="653223" cy="821169"/>
              </a:xfrm>
              <a:custGeom>
                <a:avLst/>
                <a:gdLst/>
                <a:ahLst/>
                <a:cxnLst/>
                <a:rect l="l" t="t" r="r" b="b"/>
                <a:pathLst>
                  <a:path w="14924" h="18761" extrusionOk="0">
                    <a:moveTo>
                      <a:pt x="12097" y="0"/>
                    </a:moveTo>
                    <a:lnTo>
                      <a:pt x="12097" y="0"/>
                    </a:lnTo>
                    <a:cubicBezTo>
                      <a:pt x="10608" y="1003"/>
                      <a:pt x="10304" y="3131"/>
                      <a:pt x="10608" y="5593"/>
                    </a:cubicBezTo>
                    <a:cubicBezTo>
                      <a:pt x="11003" y="8693"/>
                      <a:pt x="11793" y="15745"/>
                      <a:pt x="7112" y="16201"/>
                    </a:cubicBezTo>
                    <a:cubicBezTo>
                      <a:pt x="6989" y="16213"/>
                      <a:pt x="6869" y="16219"/>
                      <a:pt x="6754" y="16219"/>
                    </a:cubicBezTo>
                    <a:cubicBezTo>
                      <a:pt x="2800" y="16219"/>
                      <a:pt x="3377" y="9333"/>
                      <a:pt x="3495" y="8329"/>
                    </a:cubicBezTo>
                    <a:lnTo>
                      <a:pt x="3495" y="8329"/>
                    </a:lnTo>
                    <a:lnTo>
                      <a:pt x="2127" y="8511"/>
                    </a:lnTo>
                    <a:cubicBezTo>
                      <a:pt x="2127" y="8511"/>
                      <a:pt x="0" y="18761"/>
                      <a:pt x="5647" y="18761"/>
                    </a:cubicBezTo>
                    <a:cubicBezTo>
                      <a:pt x="5729" y="18761"/>
                      <a:pt x="5812" y="18759"/>
                      <a:pt x="5896" y="18754"/>
                    </a:cubicBezTo>
                    <a:cubicBezTo>
                      <a:pt x="11823" y="18450"/>
                      <a:pt x="14924" y="11216"/>
                      <a:pt x="12431" y="4316"/>
                    </a:cubicBezTo>
                    <a:cubicBezTo>
                      <a:pt x="12462" y="4316"/>
                      <a:pt x="12462" y="4316"/>
                      <a:pt x="12492" y="4286"/>
                    </a:cubicBezTo>
                    <a:cubicBezTo>
                      <a:pt x="12218" y="3252"/>
                      <a:pt x="11884" y="1520"/>
                      <a:pt x="12097" y="0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9" name="Google Shape;999;p47"/>
              <p:cNvSpPr/>
              <p:nvPr/>
            </p:nvSpPr>
            <p:spPr>
              <a:xfrm>
                <a:off x="3846861" y="4863605"/>
                <a:ext cx="196921" cy="232856"/>
              </a:xfrm>
              <a:custGeom>
                <a:avLst/>
                <a:gdLst/>
                <a:ahLst/>
                <a:cxnLst/>
                <a:rect l="l" t="t" r="r" b="b"/>
                <a:pathLst>
                  <a:path w="4499" h="5320" extrusionOk="0">
                    <a:moveTo>
                      <a:pt x="1" y="0"/>
                    </a:moveTo>
                    <a:lnTo>
                      <a:pt x="396" y="5319"/>
                    </a:lnTo>
                    <a:lnTo>
                      <a:pt x="2280" y="3404"/>
                    </a:lnTo>
                    <a:lnTo>
                      <a:pt x="3071" y="2493"/>
                    </a:lnTo>
                    <a:cubicBezTo>
                      <a:pt x="3283" y="2280"/>
                      <a:pt x="3526" y="1976"/>
                      <a:pt x="3678" y="1702"/>
                    </a:cubicBezTo>
                    <a:lnTo>
                      <a:pt x="4499" y="39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00" name="Google Shape;1000;p47"/>
              <p:cNvSpPr/>
              <p:nvPr/>
            </p:nvSpPr>
            <p:spPr>
              <a:xfrm>
                <a:off x="1968297" y="5278676"/>
                <a:ext cx="236883" cy="192938"/>
              </a:xfrm>
              <a:custGeom>
                <a:avLst/>
                <a:gdLst/>
                <a:ahLst/>
                <a:cxnLst/>
                <a:rect l="l" t="t" r="r" b="b"/>
                <a:pathLst>
                  <a:path w="5412" h="4408" extrusionOk="0">
                    <a:moveTo>
                      <a:pt x="1" y="1"/>
                    </a:moveTo>
                    <a:lnTo>
                      <a:pt x="1764" y="4408"/>
                    </a:lnTo>
                    <a:lnTo>
                      <a:pt x="5411" y="4286"/>
                    </a:lnTo>
                    <a:cubicBezTo>
                      <a:pt x="5411" y="4286"/>
                      <a:pt x="2584" y="365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01" name="Google Shape;1001;p47"/>
              <p:cNvSpPr/>
              <p:nvPr/>
            </p:nvSpPr>
            <p:spPr>
              <a:xfrm>
                <a:off x="1825957" y="3500913"/>
                <a:ext cx="207601" cy="158710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3626" extrusionOk="0">
                    <a:moveTo>
                      <a:pt x="3706" y="0"/>
                    </a:moveTo>
                    <a:cubicBezTo>
                      <a:pt x="3289" y="0"/>
                      <a:pt x="2860" y="243"/>
                      <a:pt x="2736" y="738"/>
                    </a:cubicBezTo>
                    <a:cubicBezTo>
                      <a:pt x="2736" y="738"/>
                      <a:pt x="1885" y="21"/>
                      <a:pt x="1198" y="21"/>
                    </a:cubicBezTo>
                    <a:cubicBezTo>
                      <a:pt x="905" y="21"/>
                      <a:pt x="641" y="152"/>
                      <a:pt x="487" y="525"/>
                    </a:cubicBezTo>
                    <a:cubicBezTo>
                      <a:pt x="0" y="1741"/>
                      <a:pt x="1520" y="2774"/>
                      <a:pt x="2523" y="3625"/>
                    </a:cubicBezTo>
                    <a:cubicBezTo>
                      <a:pt x="3466" y="3048"/>
                      <a:pt x="4742" y="1589"/>
                      <a:pt x="4590" y="677"/>
                    </a:cubicBezTo>
                    <a:cubicBezTo>
                      <a:pt x="4501" y="228"/>
                      <a:pt x="4109" y="0"/>
                      <a:pt x="37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02" name="Google Shape;1002;p47"/>
              <p:cNvSpPr/>
              <p:nvPr/>
            </p:nvSpPr>
            <p:spPr>
              <a:xfrm>
                <a:off x="2653472" y="2114893"/>
                <a:ext cx="46615" cy="78874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802" extrusionOk="0">
                    <a:moveTo>
                      <a:pt x="612" y="0"/>
                    </a:moveTo>
                    <a:cubicBezTo>
                      <a:pt x="376" y="0"/>
                      <a:pt x="120" y="384"/>
                      <a:pt x="61" y="853"/>
                    </a:cubicBezTo>
                    <a:cubicBezTo>
                      <a:pt x="1" y="1339"/>
                      <a:pt x="153" y="1765"/>
                      <a:pt x="426" y="1795"/>
                    </a:cubicBezTo>
                    <a:cubicBezTo>
                      <a:pt x="443" y="1799"/>
                      <a:pt x="460" y="1801"/>
                      <a:pt x="476" y="1801"/>
                    </a:cubicBezTo>
                    <a:cubicBezTo>
                      <a:pt x="706" y="1801"/>
                      <a:pt x="947" y="1428"/>
                      <a:pt x="1004" y="975"/>
                    </a:cubicBezTo>
                    <a:cubicBezTo>
                      <a:pt x="1064" y="488"/>
                      <a:pt x="912" y="63"/>
                      <a:pt x="639" y="2"/>
                    </a:cubicBezTo>
                    <a:cubicBezTo>
                      <a:pt x="630" y="1"/>
                      <a:pt x="621" y="0"/>
                      <a:pt x="612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03" name="Google Shape;1003;p47"/>
              <p:cNvSpPr/>
              <p:nvPr/>
            </p:nvSpPr>
            <p:spPr>
              <a:xfrm>
                <a:off x="3023329" y="2154811"/>
                <a:ext cx="47928" cy="78655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1797" extrusionOk="0">
                    <a:moveTo>
                      <a:pt x="638" y="0"/>
                    </a:moveTo>
                    <a:cubicBezTo>
                      <a:pt x="377" y="0"/>
                      <a:pt x="149" y="356"/>
                      <a:pt x="61" y="853"/>
                    </a:cubicBezTo>
                    <a:cubicBezTo>
                      <a:pt x="1" y="1339"/>
                      <a:pt x="183" y="1765"/>
                      <a:pt x="426" y="1795"/>
                    </a:cubicBezTo>
                    <a:cubicBezTo>
                      <a:pt x="437" y="1796"/>
                      <a:pt x="447" y="1797"/>
                      <a:pt x="458" y="1797"/>
                    </a:cubicBezTo>
                    <a:cubicBezTo>
                      <a:pt x="721" y="1797"/>
                      <a:pt x="976" y="1442"/>
                      <a:pt x="1034" y="974"/>
                    </a:cubicBezTo>
                    <a:cubicBezTo>
                      <a:pt x="1095" y="458"/>
                      <a:pt x="943" y="32"/>
                      <a:pt x="669" y="2"/>
                    </a:cubicBezTo>
                    <a:cubicBezTo>
                      <a:pt x="659" y="1"/>
                      <a:pt x="648" y="0"/>
                      <a:pt x="638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04" name="Google Shape;1004;p47"/>
              <p:cNvSpPr/>
              <p:nvPr/>
            </p:nvSpPr>
            <p:spPr>
              <a:xfrm>
                <a:off x="2849036" y="2154723"/>
                <a:ext cx="113145" cy="149212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3409" extrusionOk="0">
                    <a:moveTo>
                      <a:pt x="2218" y="1"/>
                    </a:moveTo>
                    <a:cubicBezTo>
                      <a:pt x="2107" y="1"/>
                      <a:pt x="1990" y="80"/>
                      <a:pt x="2007" y="217"/>
                    </a:cubicBezTo>
                    <a:cubicBezTo>
                      <a:pt x="2063" y="1145"/>
                      <a:pt x="2119" y="2074"/>
                      <a:pt x="2176" y="3003"/>
                    </a:cubicBezTo>
                    <a:lnTo>
                      <a:pt x="2176" y="3003"/>
                    </a:lnTo>
                    <a:cubicBezTo>
                      <a:pt x="1552" y="2976"/>
                      <a:pt x="928" y="2949"/>
                      <a:pt x="305" y="2922"/>
                    </a:cubicBezTo>
                    <a:cubicBezTo>
                      <a:pt x="62" y="2922"/>
                      <a:pt x="1" y="3317"/>
                      <a:pt x="244" y="3317"/>
                    </a:cubicBezTo>
                    <a:cubicBezTo>
                      <a:pt x="943" y="3347"/>
                      <a:pt x="1642" y="3378"/>
                      <a:pt x="2341" y="3408"/>
                    </a:cubicBezTo>
                    <a:cubicBezTo>
                      <a:pt x="2493" y="3408"/>
                      <a:pt x="2584" y="3317"/>
                      <a:pt x="2554" y="3165"/>
                    </a:cubicBezTo>
                    <a:cubicBezTo>
                      <a:pt x="2493" y="2162"/>
                      <a:pt x="2432" y="1159"/>
                      <a:pt x="2402" y="156"/>
                    </a:cubicBezTo>
                    <a:cubicBezTo>
                      <a:pt x="2389" y="49"/>
                      <a:pt x="2305" y="1"/>
                      <a:pt x="2218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05" name="Google Shape;1005;p47"/>
              <p:cNvSpPr/>
              <p:nvPr/>
            </p:nvSpPr>
            <p:spPr>
              <a:xfrm>
                <a:off x="2485833" y="2216570"/>
                <a:ext cx="187642" cy="177312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4051" extrusionOk="0">
                    <a:moveTo>
                      <a:pt x="2132" y="1"/>
                    </a:moveTo>
                    <a:cubicBezTo>
                      <a:pt x="1143" y="1"/>
                      <a:pt x="262" y="751"/>
                      <a:pt x="122" y="1782"/>
                    </a:cubicBezTo>
                    <a:cubicBezTo>
                      <a:pt x="1" y="2877"/>
                      <a:pt x="761" y="3910"/>
                      <a:pt x="1885" y="4032"/>
                    </a:cubicBezTo>
                    <a:cubicBezTo>
                      <a:pt x="1979" y="4045"/>
                      <a:pt x="2072" y="4051"/>
                      <a:pt x="2164" y="4051"/>
                    </a:cubicBezTo>
                    <a:cubicBezTo>
                      <a:pt x="3150" y="4051"/>
                      <a:pt x="4026" y="3327"/>
                      <a:pt x="4165" y="2299"/>
                    </a:cubicBezTo>
                    <a:cubicBezTo>
                      <a:pt x="4287" y="1205"/>
                      <a:pt x="3527" y="171"/>
                      <a:pt x="2402" y="19"/>
                    </a:cubicBezTo>
                    <a:cubicBezTo>
                      <a:pt x="2311" y="7"/>
                      <a:pt x="2221" y="1"/>
                      <a:pt x="2132" y="1"/>
                    </a:cubicBezTo>
                    <a:close/>
                  </a:path>
                </a:pathLst>
              </a:custGeom>
              <a:solidFill>
                <a:srgbClr val="E2A6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06" name="Google Shape;1006;p47"/>
              <p:cNvSpPr/>
              <p:nvPr/>
            </p:nvSpPr>
            <p:spPr>
              <a:xfrm>
                <a:off x="2976757" y="2249835"/>
                <a:ext cx="188955" cy="177312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4051" extrusionOk="0">
                    <a:moveTo>
                      <a:pt x="2132" y="1"/>
                    </a:moveTo>
                    <a:cubicBezTo>
                      <a:pt x="1143" y="1"/>
                      <a:pt x="262" y="751"/>
                      <a:pt x="122" y="1782"/>
                    </a:cubicBezTo>
                    <a:cubicBezTo>
                      <a:pt x="1" y="2876"/>
                      <a:pt x="761" y="3910"/>
                      <a:pt x="1885" y="4031"/>
                    </a:cubicBezTo>
                    <a:cubicBezTo>
                      <a:pt x="1979" y="4044"/>
                      <a:pt x="2072" y="4051"/>
                      <a:pt x="2164" y="4051"/>
                    </a:cubicBezTo>
                    <a:cubicBezTo>
                      <a:pt x="3150" y="4051"/>
                      <a:pt x="4026" y="3327"/>
                      <a:pt x="4165" y="2299"/>
                    </a:cubicBezTo>
                    <a:cubicBezTo>
                      <a:pt x="4317" y="1174"/>
                      <a:pt x="3527" y="171"/>
                      <a:pt x="2402" y="19"/>
                    </a:cubicBezTo>
                    <a:cubicBezTo>
                      <a:pt x="2311" y="7"/>
                      <a:pt x="2221" y="1"/>
                      <a:pt x="2132" y="1"/>
                    </a:cubicBezTo>
                    <a:close/>
                  </a:path>
                </a:pathLst>
              </a:custGeom>
              <a:solidFill>
                <a:srgbClr val="E2A6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07" name="Google Shape;1007;p47"/>
              <p:cNvSpPr/>
              <p:nvPr/>
            </p:nvSpPr>
            <p:spPr>
              <a:xfrm>
                <a:off x="2706696" y="2383422"/>
                <a:ext cx="101152" cy="57514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314" extrusionOk="0">
                    <a:moveTo>
                      <a:pt x="704" y="1"/>
                    </a:moveTo>
                    <a:cubicBezTo>
                      <a:pt x="497" y="1"/>
                      <a:pt x="264" y="22"/>
                      <a:pt x="0" y="68"/>
                    </a:cubicBezTo>
                    <a:cubicBezTo>
                      <a:pt x="335" y="463"/>
                      <a:pt x="821" y="828"/>
                      <a:pt x="1551" y="1131"/>
                    </a:cubicBezTo>
                    <a:cubicBezTo>
                      <a:pt x="1824" y="1223"/>
                      <a:pt x="2098" y="1283"/>
                      <a:pt x="2311" y="1314"/>
                    </a:cubicBezTo>
                    <a:cubicBezTo>
                      <a:pt x="2258" y="816"/>
                      <a:pt x="2002" y="1"/>
                      <a:pt x="704" y="1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08" name="Google Shape;1008;p47"/>
              <p:cNvSpPr/>
              <p:nvPr/>
            </p:nvSpPr>
            <p:spPr>
              <a:xfrm>
                <a:off x="2678771" y="2292380"/>
                <a:ext cx="228129" cy="149037"/>
              </a:xfrm>
              <a:custGeom>
                <a:avLst/>
                <a:gdLst/>
                <a:ahLst/>
                <a:cxnLst/>
                <a:rect l="l" t="t" r="r" b="b"/>
                <a:pathLst>
                  <a:path w="5212" h="3405" extrusionOk="0">
                    <a:moveTo>
                      <a:pt x="909" y="0"/>
                    </a:moveTo>
                    <a:cubicBezTo>
                      <a:pt x="504" y="0"/>
                      <a:pt x="195" y="164"/>
                      <a:pt x="122" y="385"/>
                    </a:cubicBezTo>
                    <a:cubicBezTo>
                      <a:pt x="0" y="719"/>
                      <a:pt x="31" y="1449"/>
                      <a:pt x="669" y="2148"/>
                    </a:cubicBezTo>
                    <a:cubicBezTo>
                      <a:pt x="932" y="2102"/>
                      <a:pt x="1165" y="2081"/>
                      <a:pt x="1371" y="2081"/>
                    </a:cubicBezTo>
                    <a:cubicBezTo>
                      <a:pt x="2663" y="2081"/>
                      <a:pt x="2900" y="2896"/>
                      <a:pt x="2979" y="3394"/>
                    </a:cubicBezTo>
                    <a:cubicBezTo>
                      <a:pt x="3053" y="3401"/>
                      <a:pt x="3126" y="3405"/>
                      <a:pt x="3196" y="3405"/>
                    </a:cubicBezTo>
                    <a:cubicBezTo>
                      <a:pt x="4568" y="3405"/>
                      <a:pt x="5212" y="2054"/>
                      <a:pt x="4894" y="1418"/>
                    </a:cubicBezTo>
                    <a:cubicBezTo>
                      <a:pt x="4823" y="1286"/>
                      <a:pt x="4627" y="1270"/>
                      <a:pt x="4361" y="1270"/>
                    </a:cubicBezTo>
                    <a:cubicBezTo>
                      <a:pt x="4270" y="1270"/>
                      <a:pt x="4170" y="1272"/>
                      <a:pt x="4064" y="1272"/>
                    </a:cubicBezTo>
                    <a:cubicBezTo>
                      <a:pt x="3555" y="1272"/>
                      <a:pt x="2908" y="1225"/>
                      <a:pt x="2371" y="689"/>
                    </a:cubicBezTo>
                    <a:cubicBezTo>
                      <a:pt x="1885" y="187"/>
                      <a:pt x="1342" y="0"/>
                      <a:pt x="909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09" name="Google Shape;1009;p47"/>
              <p:cNvSpPr/>
              <p:nvPr/>
            </p:nvSpPr>
            <p:spPr>
              <a:xfrm>
                <a:off x="2403370" y="1759743"/>
                <a:ext cx="351254" cy="376553"/>
              </a:xfrm>
              <a:custGeom>
                <a:avLst/>
                <a:gdLst/>
                <a:ahLst/>
                <a:cxnLst/>
                <a:rect l="l" t="t" r="r" b="b"/>
                <a:pathLst>
                  <a:path w="8025" h="8603" extrusionOk="0">
                    <a:moveTo>
                      <a:pt x="6748" y="0"/>
                    </a:moveTo>
                    <a:cubicBezTo>
                      <a:pt x="3040" y="0"/>
                      <a:pt x="0" y="3040"/>
                      <a:pt x="0" y="6748"/>
                    </a:cubicBezTo>
                    <a:lnTo>
                      <a:pt x="0" y="8602"/>
                    </a:lnTo>
                    <a:cubicBezTo>
                      <a:pt x="2098" y="7447"/>
                      <a:pt x="7386" y="4134"/>
                      <a:pt x="8025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10" name="Google Shape;1010;p47"/>
              <p:cNvSpPr/>
              <p:nvPr/>
            </p:nvSpPr>
            <p:spPr>
              <a:xfrm>
                <a:off x="2742976" y="1583388"/>
                <a:ext cx="174336" cy="192938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4408" extrusionOk="0">
                    <a:moveTo>
                      <a:pt x="1216" y="0"/>
                    </a:moveTo>
                    <a:cubicBezTo>
                      <a:pt x="153" y="0"/>
                      <a:pt x="1" y="4407"/>
                      <a:pt x="1" y="4407"/>
                    </a:cubicBezTo>
                    <a:cubicBezTo>
                      <a:pt x="1520" y="4407"/>
                      <a:pt x="3982" y="2310"/>
                      <a:pt x="3466" y="1733"/>
                    </a:cubicBezTo>
                    <a:cubicBezTo>
                      <a:pt x="3423" y="1685"/>
                      <a:pt x="3364" y="1663"/>
                      <a:pt x="3292" y="1663"/>
                    </a:cubicBezTo>
                    <a:cubicBezTo>
                      <a:pt x="2537" y="1663"/>
                      <a:pt x="335" y="4043"/>
                      <a:pt x="335" y="4043"/>
                    </a:cubicBezTo>
                    <a:cubicBezTo>
                      <a:pt x="335" y="4043"/>
                      <a:pt x="2280" y="0"/>
                      <a:pt x="1216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11" name="Google Shape;1011;p47"/>
              <p:cNvSpPr/>
              <p:nvPr/>
            </p:nvSpPr>
            <p:spPr>
              <a:xfrm>
                <a:off x="2754625" y="1751919"/>
                <a:ext cx="411130" cy="327414"/>
              </a:xfrm>
              <a:custGeom>
                <a:avLst/>
                <a:gdLst/>
                <a:ahLst/>
                <a:cxnLst/>
                <a:rect l="l" t="t" r="r" b="b"/>
                <a:pathLst>
                  <a:path w="6566" h="5229" extrusionOk="0">
                    <a:moveTo>
                      <a:pt x="0" y="0"/>
                    </a:moveTo>
                    <a:cubicBezTo>
                      <a:pt x="639" y="1095"/>
                      <a:pt x="2797" y="4408"/>
                      <a:pt x="6566" y="5228"/>
                    </a:cubicBezTo>
                    <a:cubicBezTo>
                      <a:pt x="5867" y="2250"/>
                      <a:pt x="3192" y="0"/>
                      <a:pt x="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12" name="Google Shape;1012;p47"/>
              <p:cNvSpPr/>
              <p:nvPr/>
            </p:nvSpPr>
            <p:spPr>
              <a:xfrm>
                <a:off x="2159633" y="2122377"/>
                <a:ext cx="249795" cy="216837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4954" extrusionOk="0">
                    <a:moveTo>
                      <a:pt x="3577" y="1"/>
                    </a:moveTo>
                    <a:cubicBezTo>
                      <a:pt x="3168" y="1"/>
                      <a:pt x="2703" y="88"/>
                      <a:pt x="2188" y="317"/>
                    </a:cubicBezTo>
                    <a:cubicBezTo>
                      <a:pt x="0" y="1290"/>
                      <a:pt x="1216" y="4785"/>
                      <a:pt x="3465" y="4937"/>
                    </a:cubicBezTo>
                    <a:cubicBezTo>
                      <a:pt x="3624" y="4948"/>
                      <a:pt x="3770" y="4953"/>
                      <a:pt x="3907" y="4953"/>
                    </a:cubicBezTo>
                    <a:cubicBezTo>
                      <a:pt x="5706" y="4953"/>
                      <a:pt x="5654" y="4086"/>
                      <a:pt x="5654" y="4086"/>
                    </a:cubicBezTo>
                    <a:lnTo>
                      <a:pt x="5654" y="925"/>
                    </a:lnTo>
                    <a:cubicBezTo>
                      <a:pt x="5654" y="925"/>
                      <a:pt x="4907" y="1"/>
                      <a:pt x="3577" y="1"/>
                    </a:cubicBez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13" name="Google Shape;1013;p47"/>
              <p:cNvSpPr/>
              <p:nvPr/>
            </p:nvSpPr>
            <p:spPr>
              <a:xfrm>
                <a:off x="2256960" y="2170743"/>
                <a:ext cx="116122" cy="110519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2525" extrusionOk="0">
                    <a:moveTo>
                      <a:pt x="220" y="1"/>
                    </a:moveTo>
                    <a:lnTo>
                      <a:pt x="220" y="1"/>
                    </a:lnTo>
                    <a:cubicBezTo>
                      <a:pt x="32" y="1"/>
                      <a:pt x="41" y="337"/>
                      <a:pt x="245" y="337"/>
                    </a:cubicBezTo>
                    <a:cubicBezTo>
                      <a:pt x="822" y="367"/>
                      <a:pt x="1278" y="702"/>
                      <a:pt x="1643" y="1158"/>
                    </a:cubicBezTo>
                    <a:cubicBezTo>
                      <a:pt x="1546" y="1152"/>
                      <a:pt x="1447" y="1148"/>
                      <a:pt x="1347" y="1148"/>
                    </a:cubicBezTo>
                    <a:cubicBezTo>
                      <a:pt x="916" y="1148"/>
                      <a:pt x="474" y="1215"/>
                      <a:pt x="154" y="1462"/>
                    </a:cubicBezTo>
                    <a:cubicBezTo>
                      <a:pt x="1" y="1563"/>
                      <a:pt x="104" y="1794"/>
                      <a:pt x="249" y="1794"/>
                    </a:cubicBezTo>
                    <a:cubicBezTo>
                      <a:pt x="277" y="1794"/>
                      <a:pt x="307" y="1785"/>
                      <a:pt x="336" y="1765"/>
                    </a:cubicBezTo>
                    <a:cubicBezTo>
                      <a:pt x="633" y="1553"/>
                      <a:pt x="1019" y="1504"/>
                      <a:pt x="1401" y="1504"/>
                    </a:cubicBezTo>
                    <a:cubicBezTo>
                      <a:pt x="1566" y="1504"/>
                      <a:pt x="1730" y="1513"/>
                      <a:pt x="1886" y="1522"/>
                    </a:cubicBezTo>
                    <a:cubicBezTo>
                      <a:pt x="2069" y="1826"/>
                      <a:pt x="2190" y="2130"/>
                      <a:pt x="2281" y="2404"/>
                    </a:cubicBezTo>
                    <a:cubicBezTo>
                      <a:pt x="2306" y="2488"/>
                      <a:pt x="2373" y="2525"/>
                      <a:pt x="2441" y="2525"/>
                    </a:cubicBezTo>
                    <a:cubicBezTo>
                      <a:pt x="2545" y="2525"/>
                      <a:pt x="2652" y="2441"/>
                      <a:pt x="2616" y="2313"/>
                    </a:cubicBezTo>
                    <a:cubicBezTo>
                      <a:pt x="2281" y="1249"/>
                      <a:pt x="1491" y="33"/>
                      <a:pt x="245" y="3"/>
                    </a:cubicBezTo>
                    <a:cubicBezTo>
                      <a:pt x="236" y="1"/>
                      <a:pt x="228" y="1"/>
                      <a:pt x="220" y="1"/>
                    </a:cubicBezTo>
                    <a:close/>
                  </a:path>
                </a:pathLst>
              </a:custGeom>
              <a:solidFill>
                <a:srgbClr val="7956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14" name="Google Shape;1014;p47"/>
              <p:cNvSpPr/>
              <p:nvPr/>
            </p:nvSpPr>
            <p:spPr>
              <a:xfrm>
                <a:off x="2851724" y="4696506"/>
                <a:ext cx="145131" cy="105173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403" extrusionOk="0">
                    <a:moveTo>
                      <a:pt x="153" y="1"/>
                    </a:moveTo>
                    <a:cubicBezTo>
                      <a:pt x="62" y="609"/>
                      <a:pt x="1" y="1460"/>
                      <a:pt x="62" y="2402"/>
                    </a:cubicBezTo>
                    <a:lnTo>
                      <a:pt x="3344" y="2341"/>
                    </a:lnTo>
                    <a:cubicBezTo>
                      <a:pt x="3314" y="1521"/>
                      <a:pt x="3010" y="487"/>
                      <a:pt x="1885" y="335"/>
                    </a:cubicBezTo>
                    <a:cubicBezTo>
                      <a:pt x="1399" y="274"/>
                      <a:pt x="791" y="153"/>
                      <a:pt x="153" y="1"/>
                    </a:cubicBezTo>
                    <a:close/>
                  </a:path>
                </a:pathLst>
              </a:custGeom>
              <a:solidFill>
                <a:srgbClr val="ECEFF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15" name="Google Shape;1015;p47"/>
              <p:cNvSpPr/>
              <p:nvPr/>
            </p:nvSpPr>
            <p:spPr>
              <a:xfrm>
                <a:off x="3132447" y="2555306"/>
                <a:ext cx="91829" cy="214254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95" fill="none" extrusionOk="0">
                    <a:moveTo>
                      <a:pt x="0" y="4895"/>
                    </a:moveTo>
                    <a:lnTo>
                      <a:pt x="2097" y="2797"/>
                    </a:lnTo>
                    <a:lnTo>
                      <a:pt x="2097" y="1"/>
                    </a:lnTo>
                    <a:lnTo>
                      <a:pt x="0" y="2098"/>
                    </a:lnTo>
                    <a:close/>
                  </a:path>
                </a:pathLst>
              </a:custGeom>
              <a:noFill/>
              <a:ln w="9875" cap="flat" cmpd="sng">
                <a:solidFill>
                  <a:srgbClr val="795674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16" name="Google Shape;1016;p47"/>
              <p:cNvSpPr/>
              <p:nvPr/>
            </p:nvSpPr>
            <p:spPr>
              <a:xfrm>
                <a:off x="3132447" y="2677731"/>
                <a:ext cx="91829" cy="212897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64" extrusionOk="0">
                    <a:moveTo>
                      <a:pt x="2097" y="0"/>
                    </a:moveTo>
                    <a:lnTo>
                      <a:pt x="0" y="2098"/>
                    </a:lnTo>
                    <a:lnTo>
                      <a:pt x="0" y="4864"/>
                    </a:lnTo>
                    <a:lnTo>
                      <a:pt x="2097" y="2766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rgbClr val="FFAB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17" name="Google Shape;1017;p47"/>
              <p:cNvSpPr/>
              <p:nvPr/>
            </p:nvSpPr>
            <p:spPr>
              <a:xfrm>
                <a:off x="3132447" y="2919867"/>
                <a:ext cx="91829" cy="212897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64" extrusionOk="0">
                    <a:moveTo>
                      <a:pt x="2097" y="0"/>
                    </a:moveTo>
                    <a:lnTo>
                      <a:pt x="0" y="2098"/>
                    </a:lnTo>
                    <a:lnTo>
                      <a:pt x="0" y="4864"/>
                    </a:lnTo>
                    <a:lnTo>
                      <a:pt x="2097" y="2766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rgbClr val="FFAB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18" name="Google Shape;1018;p47"/>
              <p:cNvSpPr/>
              <p:nvPr/>
            </p:nvSpPr>
            <p:spPr>
              <a:xfrm>
                <a:off x="3132447" y="2798799"/>
                <a:ext cx="91829" cy="212897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64" extrusionOk="0">
                    <a:moveTo>
                      <a:pt x="2097" y="0"/>
                    </a:moveTo>
                    <a:lnTo>
                      <a:pt x="0" y="2098"/>
                    </a:lnTo>
                    <a:lnTo>
                      <a:pt x="0" y="4864"/>
                    </a:lnTo>
                    <a:lnTo>
                      <a:pt x="2097" y="2766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rgbClr val="FFD2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19" name="Google Shape;1019;p47"/>
              <p:cNvSpPr/>
              <p:nvPr/>
            </p:nvSpPr>
            <p:spPr>
              <a:xfrm>
                <a:off x="3132447" y="3040934"/>
                <a:ext cx="91829" cy="214210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94" extrusionOk="0">
                    <a:moveTo>
                      <a:pt x="2097" y="0"/>
                    </a:moveTo>
                    <a:lnTo>
                      <a:pt x="0" y="2098"/>
                    </a:lnTo>
                    <a:lnTo>
                      <a:pt x="0" y="4894"/>
                    </a:lnTo>
                    <a:lnTo>
                      <a:pt x="2097" y="2766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rgbClr val="FFD2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0" name="Google Shape;1020;p47"/>
              <p:cNvSpPr/>
              <p:nvPr/>
            </p:nvSpPr>
            <p:spPr>
              <a:xfrm>
                <a:off x="3132447" y="1655964"/>
                <a:ext cx="91829" cy="142384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3253" extrusionOk="0">
                    <a:moveTo>
                      <a:pt x="0" y="0"/>
                    </a:moveTo>
                    <a:lnTo>
                      <a:pt x="0" y="3253"/>
                    </a:lnTo>
                    <a:lnTo>
                      <a:pt x="2097" y="1155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rgbClr val="FFD2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1" name="Google Shape;1021;p47"/>
              <p:cNvSpPr/>
              <p:nvPr/>
            </p:nvSpPr>
            <p:spPr>
              <a:xfrm>
                <a:off x="3132447" y="1706518"/>
                <a:ext cx="91829" cy="212897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64" extrusionOk="0">
                    <a:moveTo>
                      <a:pt x="2097" y="0"/>
                    </a:moveTo>
                    <a:lnTo>
                      <a:pt x="0" y="2098"/>
                    </a:lnTo>
                    <a:lnTo>
                      <a:pt x="0" y="4864"/>
                    </a:lnTo>
                    <a:lnTo>
                      <a:pt x="2097" y="2766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rgbClr val="FFAB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2" name="Google Shape;1022;p47"/>
              <p:cNvSpPr/>
              <p:nvPr/>
            </p:nvSpPr>
            <p:spPr>
              <a:xfrm>
                <a:off x="3132447" y="1827586"/>
                <a:ext cx="91829" cy="212897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64" extrusionOk="0">
                    <a:moveTo>
                      <a:pt x="2097" y="0"/>
                    </a:moveTo>
                    <a:lnTo>
                      <a:pt x="0" y="2098"/>
                    </a:lnTo>
                    <a:lnTo>
                      <a:pt x="0" y="4864"/>
                    </a:lnTo>
                    <a:lnTo>
                      <a:pt x="2097" y="2766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rgbClr val="FFD2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3" name="Google Shape;1023;p47"/>
              <p:cNvSpPr/>
              <p:nvPr/>
            </p:nvSpPr>
            <p:spPr>
              <a:xfrm>
                <a:off x="3132447" y="1948654"/>
                <a:ext cx="91829" cy="214254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95" extrusionOk="0">
                    <a:moveTo>
                      <a:pt x="2097" y="0"/>
                    </a:moveTo>
                    <a:lnTo>
                      <a:pt x="0" y="2098"/>
                    </a:lnTo>
                    <a:lnTo>
                      <a:pt x="0" y="4894"/>
                    </a:lnTo>
                    <a:lnTo>
                      <a:pt x="2097" y="2797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rgbClr val="FFAB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4" name="Google Shape;1024;p47"/>
              <p:cNvSpPr/>
              <p:nvPr/>
            </p:nvSpPr>
            <p:spPr>
              <a:xfrm>
                <a:off x="3132447" y="2313171"/>
                <a:ext cx="91829" cy="212941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65" extrusionOk="0">
                    <a:moveTo>
                      <a:pt x="2097" y="1"/>
                    </a:moveTo>
                    <a:lnTo>
                      <a:pt x="0" y="2098"/>
                    </a:lnTo>
                    <a:lnTo>
                      <a:pt x="0" y="4864"/>
                    </a:lnTo>
                    <a:lnTo>
                      <a:pt x="2097" y="2767"/>
                    </a:lnTo>
                    <a:lnTo>
                      <a:pt x="2097" y="1"/>
                    </a:lnTo>
                    <a:close/>
                  </a:path>
                </a:pathLst>
              </a:custGeom>
              <a:solidFill>
                <a:srgbClr val="FFD2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5" name="Google Shape;1025;p47"/>
              <p:cNvSpPr/>
              <p:nvPr/>
            </p:nvSpPr>
            <p:spPr>
              <a:xfrm>
                <a:off x="3132447" y="2434239"/>
                <a:ext cx="91829" cy="212941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65" extrusionOk="0">
                    <a:moveTo>
                      <a:pt x="2097" y="1"/>
                    </a:moveTo>
                    <a:lnTo>
                      <a:pt x="0" y="2098"/>
                    </a:lnTo>
                    <a:lnTo>
                      <a:pt x="0" y="4864"/>
                    </a:lnTo>
                    <a:lnTo>
                      <a:pt x="2097" y="2767"/>
                    </a:lnTo>
                    <a:lnTo>
                      <a:pt x="2097" y="1"/>
                    </a:lnTo>
                    <a:close/>
                  </a:path>
                </a:pathLst>
              </a:custGeom>
              <a:solidFill>
                <a:srgbClr val="FFAB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6" name="Google Shape;1026;p47"/>
              <p:cNvSpPr/>
              <p:nvPr/>
            </p:nvSpPr>
            <p:spPr>
              <a:xfrm>
                <a:off x="3132447" y="2192103"/>
                <a:ext cx="91829" cy="212941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65" extrusionOk="0">
                    <a:moveTo>
                      <a:pt x="2097" y="1"/>
                    </a:moveTo>
                    <a:lnTo>
                      <a:pt x="0" y="2098"/>
                    </a:lnTo>
                    <a:lnTo>
                      <a:pt x="0" y="4864"/>
                    </a:lnTo>
                    <a:lnTo>
                      <a:pt x="2097" y="2767"/>
                    </a:lnTo>
                    <a:lnTo>
                      <a:pt x="2097" y="1"/>
                    </a:lnTo>
                    <a:close/>
                  </a:path>
                </a:pathLst>
              </a:custGeom>
              <a:solidFill>
                <a:srgbClr val="FFAB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7" name="Google Shape;1027;p47"/>
              <p:cNvSpPr/>
              <p:nvPr/>
            </p:nvSpPr>
            <p:spPr>
              <a:xfrm>
                <a:off x="3132447" y="2071035"/>
                <a:ext cx="91829" cy="212941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65" extrusionOk="0">
                    <a:moveTo>
                      <a:pt x="2097" y="1"/>
                    </a:moveTo>
                    <a:lnTo>
                      <a:pt x="0" y="2098"/>
                    </a:lnTo>
                    <a:lnTo>
                      <a:pt x="0" y="4864"/>
                    </a:lnTo>
                    <a:lnTo>
                      <a:pt x="2097" y="2767"/>
                    </a:lnTo>
                    <a:lnTo>
                      <a:pt x="2097" y="1"/>
                    </a:lnTo>
                    <a:close/>
                  </a:path>
                </a:pathLst>
              </a:custGeom>
              <a:solidFill>
                <a:srgbClr val="FFD2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8" name="Google Shape;1028;p47"/>
              <p:cNvSpPr/>
              <p:nvPr/>
            </p:nvSpPr>
            <p:spPr>
              <a:xfrm>
                <a:off x="2326204" y="2718962"/>
                <a:ext cx="874131" cy="575400"/>
              </a:xfrm>
              <a:custGeom>
                <a:avLst/>
                <a:gdLst/>
                <a:ahLst/>
                <a:cxnLst/>
                <a:rect l="l" t="t" r="r" b="b"/>
                <a:pathLst>
                  <a:path w="19971" h="13146" extrusionOk="0">
                    <a:moveTo>
                      <a:pt x="16444" y="1"/>
                    </a:moveTo>
                    <a:lnTo>
                      <a:pt x="9058" y="7295"/>
                    </a:lnTo>
                    <a:cubicBezTo>
                      <a:pt x="9058" y="7295"/>
                      <a:pt x="4804" y="1978"/>
                      <a:pt x="2499" y="1978"/>
                    </a:cubicBezTo>
                    <a:cubicBezTo>
                      <a:pt x="2402" y="1978"/>
                      <a:pt x="2309" y="1987"/>
                      <a:pt x="2219" y="2007"/>
                    </a:cubicBezTo>
                    <a:cubicBezTo>
                      <a:pt x="0" y="2493"/>
                      <a:pt x="274" y="5533"/>
                      <a:pt x="912" y="7022"/>
                    </a:cubicBezTo>
                    <a:cubicBezTo>
                      <a:pt x="1517" y="8405"/>
                      <a:pt x="5699" y="13146"/>
                      <a:pt x="8592" y="13146"/>
                    </a:cubicBezTo>
                    <a:cubicBezTo>
                      <a:pt x="8752" y="13146"/>
                      <a:pt x="8907" y="13131"/>
                      <a:pt x="9058" y="13101"/>
                    </a:cubicBezTo>
                    <a:cubicBezTo>
                      <a:pt x="11915" y="12523"/>
                      <a:pt x="19970" y="2493"/>
                      <a:pt x="19970" y="2493"/>
                    </a:cubicBezTo>
                    <a:lnTo>
                      <a:pt x="16444" y="1"/>
                    </a:ln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9" name="Google Shape;1029;p47"/>
              <p:cNvSpPr/>
              <p:nvPr/>
            </p:nvSpPr>
            <p:spPr>
              <a:xfrm>
                <a:off x="2346163" y="2640133"/>
                <a:ext cx="2209860" cy="2253148"/>
              </a:xfrm>
              <a:custGeom>
                <a:avLst/>
                <a:gdLst/>
                <a:ahLst/>
                <a:cxnLst/>
                <a:rect l="l" t="t" r="r" b="b"/>
                <a:pathLst>
                  <a:path w="50488" h="51477" extrusionOk="0">
                    <a:moveTo>
                      <a:pt x="38423" y="0"/>
                    </a:moveTo>
                    <a:cubicBezTo>
                      <a:pt x="26837" y="0"/>
                      <a:pt x="26398" y="30301"/>
                      <a:pt x="22675" y="35419"/>
                    </a:cubicBezTo>
                    <a:cubicBezTo>
                      <a:pt x="20593" y="38265"/>
                      <a:pt x="15291" y="38596"/>
                      <a:pt x="10252" y="38596"/>
                    </a:cubicBezTo>
                    <a:cubicBezTo>
                      <a:pt x="8725" y="38596"/>
                      <a:pt x="7222" y="38566"/>
                      <a:pt x="5841" y="38566"/>
                    </a:cubicBezTo>
                    <a:cubicBezTo>
                      <a:pt x="3261" y="38566"/>
                      <a:pt x="1104" y="38672"/>
                      <a:pt x="0" y="39279"/>
                    </a:cubicBezTo>
                    <a:cubicBezTo>
                      <a:pt x="3864" y="42037"/>
                      <a:pt x="8031" y="42888"/>
                      <a:pt x="11702" y="42888"/>
                    </a:cubicBezTo>
                    <a:cubicBezTo>
                      <a:pt x="17619" y="42888"/>
                      <a:pt x="22250" y="40677"/>
                      <a:pt x="22250" y="40677"/>
                    </a:cubicBezTo>
                    <a:cubicBezTo>
                      <a:pt x="22250" y="40677"/>
                      <a:pt x="22888" y="43048"/>
                      <a:pt x="24408" y="43048"/>
                    </a:cubicBezTo>
                    <a:cubicBezTo>
                      <a:pt x="24486" y="43062"/>
                      <a:pt x="24572" y="43068"/>
                      <a:pt x="24667" y="43068"/>
                    </a:cubicBezTo>
                    <a:cubicBezTo>
                      <a:pt x="27092" y="43068"/>
                      <a:pt x="34807" y="38845"/>
                      <a:pt x="37883" y="38845"/>
                    </a:cubicBezTo>
                    <a:cubicBezTo>
                      <a:pt x="37964" y="38845"/>
                      <a:pt x="38042" y="38848"/>
                      <a:pt x="38116" y="38854"/>
                    </a:cubicBezTo>
                    <a:cubicBezTo>
                      <a:pt x="40183" y="43231"/>
                      <a:pt x="38268" y="51134"/>
                      <a:pt x="38268" y="51134"/>
                    </a:cubicBezTo>
                    <a:cubicBezTo>
                      <a:pt x="38268" y="51134"/>
                      <a:pt x="38297" y="51477"/>
                      <a:pt x="38452" y="51477"/>
                    </a:cubicBezTo>
                    <a:cubicBezTo>
                      <a:pt x="38523" y="51477"/>
                      <a:pt x="38621" y="51404"/>
                      <a:pt x="38755" y="51194"/>
                    </a:cubicBezTo>
                    <a:cubicBezTo>
                      <a:pt x="43132" y="43930"/>
                      <a:pt x="41673" y="37060"/>
                      <a:pt x="39180" y="34720"/>
                    </a:cubicBezTo>
                    <a:cubicBezTo>
                      <a:pt x="38061" y="34553"/>
                      <a:pt x="37253" y="34466"/>
                      <a:pt x="36550" y="34466"/>
                    </a:cubicBezTo>
                    <a:cubicBezTo>
                      <a:pt x="34695" y="34466"/>
                      <a:pt x="33564" y="35069"/>
                      <a:pt x="29332" y="36392"/>
                    </a:cubicBezTo>
                    <a:cubicBezTo>
                      <a:pt x="32797" y="33960"/>
                      <a:pt x="34591" y="22410"/>
                      <a:pt x="35350" y="17212"/>
                    </a:cubicBezTo>
                    <a:cubicBezTo>
                      <a:pt x="36110" y="12014"/>
                      <a:pt x="37660" y="8671"/>
                      <a:pt x="38208" y="8215"/>
                    </a:cubicBezTo>
                    <a:cubicBezTo>
                      <a:pt x="38631" y="8622"/>
                      <a:pt x="39315" y="8706"/>
                      <a:pt x="40182" y="8706"/>
                    </a:cubicBezTo>
                    <a:cubicBezTo>
                      <a:pt x="40797" y="8706"/>
                      <a:pt x="41504" y="8664"/>
                      <a:pt x="42275" y="8664"/>
                    </a:cubicBezTo>
                    <a:cubicBezTo>
                      <a:pt x="42446" y="8664"/>
                      <a:pt x="42620" y="8666"/>
                      <a:pt x="42797" y="8671"/>
                    </a:cubicBezTo>
                    <a:cubicBezTo>
                      <a:pt x="45320" y="9735"/>
                      <a:pt x="43892" y="13625"/>
                      <a:pt x="46019" y="14051"/>
                    </a:cubicBezTo>
                    <a:cubicBezTo>
                      <a:pt x="46352" y="14171"/>
                      <a:pt x="46665" y="14222"/>
                      <a:pt x="46956" y="14222"/>
                    </a:cubicBezTo>
                    <a:cubicBezTo>
                      <a:pt x="48661" y="14222"/>
                      <a:pt x="49636" y="12470"/>
                      <a:pt x="49636" y="12470"/>
                    </a:cubicBezTo>
                    <a:cubicBezTo>
                      <a:pt x="49636" y="12470"/>
                      <a:pt x="50487" y="11255"/>
                      <a:pt x="50275" y="10373"/>
                    </a:cubicBezTo>
                    <a:cubicBezTo>
                      <a:pt x="50224" y="10144"/>
                      <a:pt x="49896" y="9851"/>
                      <a:pt x="49326" y="9851"/>
                    </a:cubicBezTo>
                    <a:cubicBezTo>
                      <a:pt x="49216" y="9851"/>
                      <a:pt x="49096" y="9862"/>
                      <a:pt x="48968" y="9887"/>
                    </a:cubicBezTo>
                    <a:cubicBezTo>
                      <a:pt x="48086" y="9644"/>
                      <a:pt x="45563" y="3868"/>
                      <a:pt x="40062" y="191"/>
                    </a:cubicBezTo>
                    <a:cubicBezTo>
                      <a:pt x="39492" y="62"/>
                      <a:pt x="38946" y="0"/>
                      <a:pt x="384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0" name="Google Shape;1030;p47"/>
              <p:cNvSpPr/>
              <p:nvPr/>
            </p:nvSpPr>
            <p:spPr>
              <a:xfrm>
                <a:off x="4019796" y="2802782"/>
                <a:ext cx="93843" cy="72177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1649" extrusionOk="0">
                    <a:moveTo>
                      <a:pt x="304" y="1"/>
                    </a:moveTo>
                    <a:cubicBezTo>
                      <a:pt x="240" y="1"/>
                      <a:pt x="177" y="37"/>
                      <a:pt x="153" y="122"/>
                    </a:cubicBezTo>
                    <a:cubicBezTo>
                      <a:pt x="1" y="760"/>
                      <a:pt x="305" y="1551"/>
                      <a:pt x="1034" y="1642"/>
                    </a:cubicBezTo>
                    <a:cubicBezTo>
                      <a:pt x="1071" y="1646"/>
                      <a:pt x="1107" y="1648"/>
                      <a:pt x="1142" y="1648"/>
                    </a:cubicBezTo>
                    <a:cubicBezTo>
                      <a:pt x="1847" y="1648"/>
                      <a:pt x="2071" y="793"/>
                      <a:pt x="2129" y="213"/>
                    </a:cubicBezTo>
                    <a:cubicBezTo>
                      <a:pt x="2144" y="107"/>
                      <a:pt x="2068" y="54"/>
                      <a:pt x="1984" y="54"/>
                    </a:cubicBezTo>
                    <a:cubicBezTo>
                      <a:pt x="1901" y="54"/>
                      <a:pt x="1810" y="107"/>
                      <a:pt x="1794" y="213"/>
                    </a:cubicBezTo>
                    <a:cubicBezTo>
                      <a:pt x="1765" y="593"/>
                      <a:pt x="1651" y="1311"/>
                      <a:pt x="1129" y="1311"/>
                    </a:cubicBezTo>
                    <a:cubicBezTo>
                      <a:pt x="1108" y="1311"/>
                      <a:pt x="1087" y="1310"/>
                      <a:pt x="1065" y="1307"/>
                    </a:cubicBezTo>
                    <a:cubicBezTo>
                      <a:pt x="579" y="1247"/>
                      <a:pt x="366" y="669"/>
                      <a:pt x="487" y="213"/>
                    </a:cubicBezTo>
                    <a:cubicBezTo>
                      <a:pt x="506" y="85"/>
                      <a:pt x="403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1" name="Google Shape;1031;p47"/>
              <p:cNvSpPr/>
              <p:nvPr/>
            </p:nvSpPr>
            <p:spPr>
              <a:xfrm>
                <a:off x="2603811" y="4798370"/>
                <a:ext cx="394349" cy="61231"/>
              </a:xfrm>
              <a:custGeom>
                <a:avLst/>
                <a:gdLst/>
                <a:ahLst/>
                <a:cxnLst/>
                <a:rect l="l" t="t" r="r" b="b"/>
                <a:pathLst>
                  <a:path w="9089" h="1399" extrusionOk="0">
                    <a:moveTo>
                      <a:pt x="9058" y="0"/>
                    </a:moveTo>
                    <a:lnTo>
                      <a:pt x="1" y="152"/>
                    </a:lnTo>
                    <a:cubicBezTo>
                      <a:pt x="396" y="943"/>
                      <a:pt x="639" y="1399"/>
                      <a:pt x="639" y="1399"/>
                    </a:cubicBezTo>
                    <a:lnTo>
                      <a:pt x="8998" y="1095"/>
                    </a:lnTo>
                    <a:cubicBezTo>
                      <a:pt x="8998" y="1095"/>
                      <a:pt x="9089" y="608"/>
                      <a:pt x="9058" y="0"/>
                    </a:cubicBezTo>
                    <a:close/>
                  </a:path>
                </a:pathLst>
              </a:custGeom>
              <a:solidFill>
                <a:srgbClr val="DEE4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2" name="Google Shape;1032;p47"/>
              <p:cNvSpPr/>
              <p:nvPr/>
            </p:nvSpPr>
            <p:spPr>
              <a:xfrm>
                <a:off x="2547105" y="4632650"/>
                <a:ext cx="311262" cy="173013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3953" extrusionOk="0">
                    <a:moveTo>
                      <a:pt x="3891" y="1"/>
                    </a:moveTo>
                    <a:cubicBezTo>
                      <a:pt x="3210" y="917"/>
                      <a:pt x="2140" y="1176"/>
                      <a:pt x="1164" y="1176"/>
                    </a:cubicBezTo>
                    <a:cubicBezTo>
                      <a:pt x="747" y="1176"/>
                      <a:pt x="346" y="1128"/>
                      <a:pt x="1" y="1065"/>
                    </a:cubicBezTo>
                    <a:lnTo>
                      <a:pt x="1" y="1065"/>
                    </a:lnTo>
                    <a:cubicBezTo>
                      <a:pt x="487" y="2250"/>
                      <a:pt x="943" y="3253"/>
                      <a:pt x="1308" y="3952"/>
                    </a:cubicBezTo>
                    <a:lnTo>
                      <a:pt x="7083" y="3861"/>
                    </a:lnTo>
                    <a:cubicBezTo>
                      <a:pt x="7022" y="2919"/>
                      <a:pt x="7083" y="2068"/>
                      <a:pt x="7174" y="1460"/>
                    </a:cubicBezTo>
                    <a:cubicBezTo>
                      <a:pt x="5989" y="1156"/>
                      <a:pt x="4712" y="670"/>
                      <a:pt x="3891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3" name="Google Shape;1033;p47"/>
              <p:cNvSpPr/>
              <p:nvPr/>
            </p:nvSpPr>
            <p:spPr>
              <a:xfrm>
                <a:off x="2507572" y="4571923"/>
                <a:ext cx="210271" cy="113977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260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05" y="882"/>
                      <a:pt x="609" y="1733"/>
                      <a:pt x="913" y="2493"/>
                    </a:cubicBezTo>
                    <a:cubicBezTo>
                      <a:pt x="1258" y="2556"/>
                      <a:pt x="1659" y="2604"/>
                      <a:pt x="2076" y="2604"/>
                    </a:cubicBezTo>
                    <a:cubicBezTo>
                      <a:pt x="3052" y="2604"/>
                      <a:pt x="4122" y="2345"/>
                      <a:pt x="4803" y="1429"/>
                    </a:cubicBezTo>
                    <a:cubicBezTo>
                      <a:pt x="4347" y="1064"/>
                      <a:pt x="4043" y="669"/>
                      <a:pt x="3983" y="183"/>
                    </a:cubicBezTo>
                    <a:cubicBezTo>
                      <a:pt x="3983" y="152"/>
                      <a:pt x="3983" y="92"/>
                      <a:pt x="3952" y="61"/>
                    </a:cubicBezTo>
                    <a:cubicBezTo>
                      <a:pt x="3400" y="199"/>
                      <a:pt x="2821" y="254"/>
                      <a:pt x="2253" y="254"/>
                    </a:cubicBezTo>
                    <a:cubicBezTo>
                      <a:pt x="1447" y="254"/>
                      <a:pt x="661" y="143"/>
                      <a:pt x="1" y="0"/>
                    </a:cubicBezTo>
                    <a:close/>
                  </a:path>
                </a:pathLst>
              </a:custGeom>
              <a:solidFill>
                <a:srgbClr val="FFE17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4" name="Google Shape;1034;p47"/>
              <p:cNvSpPr/>
              <p:nvPr/>
            </p:nvSpPr>
            <p:spPr>
              <a:xfrm>
                <a:off x="2419043" y="3594362"/>
                <a:ext cx="822219" cy="991303"/>
              </a:xfrm>
              <a:custGeom>
                <a:avLst/>
                <a:gdLst/>
                <a:ahLst/>
                <a:cxnLst/>
                <a:rect l="l" t="t" r="r" b="b"/>
                <a:pathLst>
                  <a:path w="18785" h="22648" extrusionOk="0">
                    <a:moveTo>
                      <a:pt x="11490" y="1"/>
                    </a:moveTo>
                    <a:cubicBezTo>
                      <a:pt x="8359" y="1095"/>
                      <a:pt x="6687" y="3770"/>
                      <a:pt x="6201" y="4803"/>
                    </a:cubicBezTo>
                    <a:cubicBezTo>
                      <a:pt x="8085" y="5259"/>
                      <a:pt x="8146" y="5928"/>
                      <a:pt x="8146" y="5928"/>
                    </a:cubicBezTo>
                    <a:cubicBezTo>
                      <a:pt x="8146" y="5928"/>
                      <a:pt x="0" y="10882"/>
                      <a:pt x="760" y="16962"/>
                    </a:cubicBezTo>
                    <a:cubicBezTo>
                      <a:pt x="973" y="18816"/>
                      <a:pt x="1459" y="20700"/>
                      <a:pt x="2037" y="22402"/>
                    </a:cubicBezTo>
                    <a:cubicBezTo>
                      <a:pt x="2714" y="22530"/>
                      <a:pt x="3523" y="22647"/>
                      <a:pt x="4358" y="22647"/>
                    </a:cubicBezTo>
                    <a:cubicBezTo>
                      <a:pt x="4910" y="22647"/>
                      <a:pt x="5474" y="22596"/>
                      <a:pt x="6019" y="22463"/>
                    </a:cubicBezTo>
                    <a:cubicBezTo>
                      <a:pt x="5867" y="20487"/>
                      <a:pt x="8025" y="14196"/>
                      <a:pt x="13313" y="10761"/>
                    </a:cubicBezTo>
                    <a:cubicBezTo>
                      <a:pt x="18785" y="7235"/>
                      <a:pt x="15684" y="2767"/>
                      <a:pt x="13344" y="1156"/>
                    </a:cubicBezTo>
                    <a:cubicBezTo>
                      <a:pt x="12827" y="821"/>
                      <a:pt x="12158" y="396"/>
                      <a:pt x="11490" y="1"/>
                    </a:cubicBez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5" name="Google Shape;1035;p47"/>
              <p:cNvSpPr/>
              <p:nvPr/>
            </p:nvSpPr>
            <p:spPr>
              <a:xfrm>
                <a:off x="2708547" y="4654927"/>
                <a:ext cx="58833" cy="99659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2277" extrusionOk="0">
                    <a:moveTo>
                      <a:pt x="1170" y="1"/>
                    </a:moveTo>
                    <a:cubicBezTo>
                      <a:pt x="1070" y="1"/>
                      <a:pt x="975" y="55"/>
                      <a:pt x="900" y="130"/>
                    </a:cubicBezTo>
                    <a:cubicBezTo>
                      <a:pt x="657" y="343"/>
                      <a:pt x="505" y="677"/>
                      <a:pt x="383" y="981"/>
                    </a:cubicBezTo>
                    <a:cubicBezTo>
                      <a:pt x="231" y="1346"/>
                      <a:pt x="109" y="1711"/>
                      <a:pt x="18" y="2106"/>
                    </a:cubicBezTo>
                    <a:cubicBezTo>
                      <a:pt x="1" y="2212"/>
                      <a:pt x="86" y="2277"/>
                      <a:pt x="166" y="2277"/>
                    </a:cubicBezTo>
                    <a:cubicBezTo>
                      <a:pt x="224" y="2277"/>
                      <a:pt x="279" y="2243"/>
                      <a:pt x="292" y="2167"/>
                    </a:cubicBezTo>
                    <a:cubicBezTo>
                      <a:pt x="444" y="1650"/>
                      <a:pt x="565" y="1103"/>
                      <a:pt x="839" y="647"/>
                    </a:cubicBezTo>
                    <a:cubicBezTo>
                      <a:pt x="900" y="586"/>
                      <a:pt x="930" y="525"/>
                      <a:pt x="960" y="465"/>
                    </a:cubicBezTo>
                    <a:cubicBezTo>
                      <a:pt x="960" y="471"/>
                      <a:pt x="962" y="473"/>
                      <a:pt x="964" y="473"/>
                    </a:cubicBezTo>
                    <a:cubicBezTo>
                      <a:pt x="971" y="473"/>
                      <a:pt x="991" y="434"/>
                      <a:pt x="991" y="434"/>
                    </a:cubicBezTo>
                    <a:cubicBezTo>
                      <a:pt x="1021" y="404"/>
                      <a:pt x="1052" y="373"/>
                      <a:pt x="1052" y="373"/>
                    </a:cubicBezTo>
                    <a:cubicBezTo>
                      <a:pt x="1082" y="343"/>
                      <a:pt x="1082" y="343"/>
                      <a:pt x="1112" y="313"/>
                    </a:cubicBezTo>
                    <a:cubicBezTo>
                      <a:pt x="1143" y="313"/>
                      <a:pt x="1143" y="313"/>
                      <a:pt x="1173" y="282"/>
                    </a:cubicBezTo>
                    <a:lnTo>
                      <a:pt x="1204" y="282"/>
                    </a:lnTo>
                    <a:cubicBezTo>
                      <a:pt x="1205" y="281"/>
                      <a:pt x="1205" y="280"/>
                      <a:pt x="1206" y="280"/>
                    </a:cubicBezTo>
                    <a:lnTo>
                      <a:pt x="1206" y="280"/>
                    </a:lnTo>
                    <a:cubicBezTo>
                      <a:pt x="1262" y="271"/>
                      <a:pt x="1325" y="242"/>
                      <a:pt x="1325" y="191"/>
                    </a:cubicBezTo>
                    <a:cubicBezTo>
                      <a:pt x="1356" y="130"/>
                      <a:pt x="1325" y="9"/>
                      <a:pt x="1234" y="9"/>
                    </a:cubicBezTo>
                    <a:cubicBezTo>
                      <a:pt x="1213" y="3"/>
                      <a:pt x="1191" y="1"/>
                      <a:pt x="11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6" name="Google Shape;1036;p47"/>
              <p:cNvSpPr/>
              <p:nvPr/>
            </p:nvSpPr>
            <p:spPr>
              <a:xfrm>
                <a:off x="2777663" y="4669589"/>
                <a:ext cx="58313" cy="99659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2277" extrusionOk="0">
                    <a:moveTo>
                      <a:pt x="1160" y="0"/>
                    </a:moveTo>
                    <a:cubicBezTo>
                      <a:pt x="1067" y="0"/>
                      <a:pt x="987" y="55"/>
                      <a:pt x="887" y="130"/>
                    </a:cubicBezTo>
                    <a:cubicBezTo>
                      <a:pt x="644" y="342"/>
                      <a:pt x="492" y="677"/>
                      <a:pt x="371" y="981"/>
                    </a:cubicBezTo>
                    <a:cubicBezTo>
                      <a:pt x="219" y="1345"/>
                      <a:pt x="127" y="1710"/>
                      <a:pt x="36" y="2105"/>
                    </a:cubicBezTo>
                    <a:cubicBezTo>
                      <a:pt x="1" y="2211"/>
                      <a:pt x="78" y="2276"/>
                      <a:pt x="162" y="2276"/>
                    </a:cubicBezTo>
                    <a:cubicBezTo>
                      <a:pt x="221" y="2276"/>
                      <a:pt x="284" y="2242"/>
                      <a:pt x="310" y="2166"/>
                    </a:cubicBezTo>
                    <a:cubicBezTo>
                      <a:pt x="431" y="1649"/>
                      <a:pt x="583" y="1102"/>
                      <a:pt x="857" y="646"/>
                    </a:cubicBezTo>
                    <a:cubicBezTo>
                      <a:pt x="887" y="586"/>
                      <a:pt x="918" y="525"/>
                      <a:pt x="978" y="464"/>
                    </a:cubicBezTo>
                    <a:lnTo>
                      <a:pt x="978" y="464"/>
                    </a:lnTo>
                    <a:cubicBezTo>
                      <a:pt x="972" y="470"/>
                      <a:pt x="969" y="472"/>
                      <a:pt x="967" y="472"/>
                    </a:cubicBezTo>
                    <a:cubicBezTo>
                      <a:pt x="960" y="472"/>
                      <a:pt x="985" y="434"/>
                      <a:pt x="1009" y="434"/>
                    </a:cubicBezTo>
                    <a:cubicBezTo>
                      <a:pt x="1009" y="403"/>
                      <a:pt x="1039" y="373"/>
                      <a:pt x="1039" y="373"/>
                    </a:cubicBezTo>
                    <a:cubicBezTo>
                      <a:pt x="1069" y="343"/>
                      <a:pt x="1070" y="342"/>
                      <a:pt x="1099" y="313"/>
                    </a:cubicBezTo>
                    <a:lnTo>
                      <a:pt x="1099" y="313"/>
                    </a:lnTo>
                    <a:cubicBezTo>
                      <a:pt x="1090" y="322"/>
                      <a:pt x="1087" y="325"/>
                      <a:pt x="1088" y="325"/>
                    </a:cubicBezTo>
                    <a:cubicBezTo>
                      <a:pt x="1090" y="325"/>
                      <a:pt x="1110" y="312"/>
                      <a:pt x="1130" y="312"/>
                    </a:cubicBezTo>
                    <a:cubicBezTo>
                      <a:pt x="1130" y="312"/>
                      <a:pt x="1130" y="282"/>
                      <a:pt x="1161" y="282"/>
                    </a:cubicBezTo>
                    <a:lnTo>
                      <a:pt x="1191" y="282"/>
                    </a:lnTo>
                    <a:cubicBezTo>
                      <a:pt x="1192" y="281"/>
                      <a:pt x="1193" y="280"/>
                      <a:pt x="1194" y="279"/>
                    </a:cubicBezTo>
                    <a:lnTo>
                      <a:pt x="1194" y="279"/>
                    </a:lnTo>
                    <a:cubicBezTo>
                      <a:pt x="1251" y="270"/>
                      <a:pt x="1318" y="236"/>
                      <a:pt x="1343" y="160"/>
                    </a:cubicBezTo>
                    <a:cubicBezTo>
                      <a:pt x="1343" y="99"/>
                      <a:pt x="1313" y="8"/>
                      <a:pt x="1222" y="8"/>
                    </a:cubicBezTo>
                    <a:cubicBezTo>
                      <a:pt x="1200" y="3"/>
                      <a:pt x="1180" y="0"/>
                      <a:pt x="11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7" name="Google Shape;1037;p47"/>
              <p:cNvSpPr/>
              <p:nvPr/>
            </p:nvSpPr>
            <p:spPr>
              <a:xfrm>
                <a:off x="2673431" y="3558471"/>
                <a:ext cx="349941" cy="279865"/>
              </a:xfrm>
              <a:custGeom>
                <a:avLst/>
                <a:gdLst/>
                <a:ahLst/>
                <a:cxnLst/>
                <a:rect l="l" t="t" r="r" b="b"/>
                <a:pathLst>
                  <a:path w="7995" h="6394" extrusionOk="0">
                    <a:moveTo>
                      <a:pt x="7083" y="0"/>
                    </a:moveTo>
                    <a:cubicBezTo>
                      <a:pt x="7083" y="0"/>
                      <a:pt x="1399" y="1034"/>
                      <a:pt x="1" y="6110"/>
                    </a:cubicBezTo>
                    <a:cubicBezTo>
                      <a:pt x="477" y="6322"/>
                      <a:pt x="818" y="6393"/>
                      <a:pt x="1061" y="6393"/>
                    </a:cubicBezTo>
                    <a:cubicBezTo>
                      <a:pt x="1547" y="6393"/>
                      <a:pt x="1642" y="6110"/>
                      <a:pt x="1642" y="6110"/>
                    </a:cubicBezTo>
                    <a:cubicBezTo>
                      <a:pt x="1642" y="6110"/>
                      <a:pt x="5745" y="1945"/>
                      <a:pt x="7265" y="1854"/>
                    </a:cubicBezTo>
                    <a:cubicBezTo>
                      <a:pt x="7995" y="821"/>
                      <a:pt x="7083" y="0"/>
                      <a:pt x="7083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8" name="Google Shape;1038;p47"/>
              <p:cNvSpPr/>
              <p:nvPr/>
            </p:nvSpPr>
            <p:spPr>
              <a:xfrm>
                <a:off x="3132447" y="3284383"/>
                <a:ext cx="91829" cy="195608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469" extrusionOk="0">
                    <a:moveTo>
                      <a:pt x="2097" y="1"/>
                    </a:moveTo>
                    <a:lnTo>
                      <a:pt x="0" y="2098"/>
                    </a:lnTo>
                    <a:lnTo>
                      <a:pt x="0" y="4469"/>
                    </a:lnTo>
                    <a:lnTo>
                      <a:pt x="395" y="4469"/>
                    </a:lnTo>
                    <a:lnTo>
                      <a:pt x="2097" y="2767"/>
                    </a:lnTo>
                    <a:lnTo>
                      <a:pt x="2097" y="1"/>
                    </a:lnTo>
                    <a:close/>
                  </a:path>
                </a:pathLst>
              </a:custGeom>
              <a:solidFill>
                <a:srgbClr val="FFD2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9" name="Google Shape;1039;p47"/>
              <p:cNvSpPr/>
              <p:nvPr/>
            </p:nvSpPr>
            <p:spPr>
              <a:xfrm>
                <a:off x="3132447" y="3162002"/>
                <a:ext cx="91829" cy="214210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94" extrusionOk="0">
                    <a:moveTo>
                      <a:pt x="2097" y="0"/>
                    </a:moveTo>
                    <a:lnTo>
                      <a:pt x="0" y="2128"/>
                    </a:lnTo>
                    <a:lnTo>
                      <a:pt x="0" y="4894"/>
                    </a:lnTo>
                    <a:lnTo>
                      <a:pt x="2097" y="2797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rgbClr val="FFAB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40" name="Google Shape;1040;p47"/>
              <p:cNvSpPr/>
              <p:nvPr/>
            </p:nvSpPr>
            <p:spPr>
              <a:xfrm>
                <a:off x="2596265" y="1996539"/>
                <a:ext cx="118442" cy="34622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791" extrusionOk="0">
                    <a:moveTo>
                      <a:pt x="1308" y="1"/>
                    </a:moveTo>
                    <a:cubicBezTo>
                      <a:pt x="1034" y="31"/>
                      <a:pt x="760" y="92"/>
                      <a:pt x="548" y="244"/>
                    </a:cubicBezTo>
                    <a:cubicBezTo>
                      <a:pt x="305" y="365"/>
                      <a:pt x="122" y="548"/>
                      <a:pt x="1" y="791"/>
                    </a:cubicBezTo>
                    <a:cubicBezTo>
                      <a:pt x="244" y="730"/>
                      <a:pt x="487" y="639"/>
                      <a:pt x="700" y="609"/>
                    </a:cubicBezTo>
                    <a:cubicBezTo>
                      <a:pt x="912" y="548"/>
                      <a:pt x="1125" y="548"/>
                      <a:pt x="1338" y="517"/>
                    </a:cubicBezTo>
                    <a:cubicBezTo>
                      <a:pt x="1413" y="512"/>
                      <a:pt x="1489" y="510"/>
                      <a:pt x="1565" y="510"/>
                    </a:cubicBezTo>
                    <a:cubicBezTo>
                      <a:pt x="1917" y="510"/>
                      <a:pt x="2281" y="564"/>
                      <a:pt x="2706" y="639"/>
                    </a:cubicBezTo>
                    <a:cubicBezTo>
                      <a:pt x="2554" y="426"/>
                      <a:pt x="2341" y="244"/>
                      <a:pt x="2098" y="153"/>
                    </a:cubicBezTo>
                    <a:cubicBezTo>
                      <a:pt x="1855" y="31"/>
                      <a:pt x="1581" y="1"/>
                      <a:pt x="13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41" name="Google Shape;1041;p47"/>
              <p:cNvSpPr/>
              <p:nvPr/>
            </p:nvSpPr>
            <p:spPr>
              <a:xfrm>
                <a:off x="3022016" y="2013828"/>
                <a:ext cx="94499" cy="37292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852" extrusionOk="0">
                    <a:moveTo>
                      <a:pt x="1064" y="1"/>
                    </a:moveTo>
                    <a:cubicBezTo>
                      <a:pt x="821" y="1"/>
                      <a:pt x="547" y="92"/>
                      <a:pt x="365" y="244"/>
                    </a:cubicBezTo>
                    <a:cubicBezTo>
                      <a:pt x="183" y="396"/>
                      <a:pt x="31" y="609"/>
                      <a:pt x="0" y="822"/>
                    </a:cubicBezTo>
                    <a:cubicBezTo>
                      <a:pt x="426" y="639"/>
                      <a:pt x="760" y="518"/>
                      <a:pt x="1064" y="518"/>
                    </a:cubicBezTo>
                    <a:cubicBezTo>
                      <a:pt x="1216" y="548"/>
                      <a:pt x="1368" y="578"/>
                      <a:pt x="1550" y="639"/>
                    </a:cubicBezTo>
                    <a:cubicBezTo>
                      <a:pt x="1642" y="639"/>
                      <a:pt x="1733" y="700"/>
                      <a:pt x="1824" y="730"/>
                    </a:cubicBezTo>
                    <a:cubicBezTo>
                      <a:pt x="1946" y="761"/>
                      <a:pt x="2037" y="822"/>
                      <a:pt x="2158" y="852"/>
                    </a:cubicBezTo>
                    <a:cubicBezTo>
                      <a:pt x="2067" y="609"/>
                      <a:pt x="1946" y="426"/>
                      <a:pt x="1763" y="274"/>
                    </a:cubicBezTo>
                    <a:cubicBezTo>
                      <a:pt x="1581" y="122"/>
                      <a:pt x="1338" y="31"/>
                      <a:pt x="10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042" name="Google Shape;1042;p47"/>
            <p:cNvGrpSpPr/>
            <p:nvPr/>
          </p:nvGrpSpPr>
          <p:grpSpPr>
            <a:xfrm rot="-3603725">
              <a:off x="2997366" y="2565535"/>
              <a:ext cx="341241" cy="212691"/>
              <a:chOff x="3047905" y="3434276"/>
              <a:chExt cx="372241" cy="270262"/>
            </a:xfrm>
          </p:grpSpPr>
          <p:sp>
            <p:nvSpPr>
              <p:cNvPr id="1043" name="Google Shape;1043;p47"/>
              <p:cNvSpPr/>
              <p:nvPr/>
            </p:nvSpPr>
            <p:spPr>
              <a:xfrm>
                <a:off x="3047905" y="3434276"/>
                <a:ext cx="372241" cy="270262"/>
              </a:xfrm>
              <a:custGeom>
                <a:avLst/>
                <a:gdLst/>
                <a:ahLst/>
                <a:cxnLst/>
                <a:rect l="l" t="t" r="r" b="b"/>
                <a:pathLst>
                  <a:path w="8786" h="6379" extrusionOk="0">
                    <a:moveTo>
                      <a:pt x="4822" y="0"/>
                    </a:moveTo>
                    <a:cubicBezTo>
                      <a:pt x="3056" y="0"/>
                      <a:pt x="822" y="847"/>
                      <a:pt x="822" y="847"/>
                    </a:cubicBezTo>
                    <a:cubicBezTo>
                      <a:pt x="1" y="2974"/>
                      <a:pt x="1338" y="6379"/>
                      <a:pt x="1338" y="6379"/>
                    </a:cubicBezTo>
                    <a:cubicBezTo>
                      <a:pt x="1338" y="6379"/>
                      <a:pt x="3223" y="6288"/>
                      <a:pt x="3952" y="6136"/>
                    </a:cubicBezTo>
                    <a:cubicBezTo>
                      <a:pt x="4088" y="6102"/>
                      <a:pt x="4281" y="6089"/>
                      <a:pt x="4505" y="6089"/>
                    </a:cubicBezTo>
                    <a:cubicBezTo>
                      <a:pt x="5202" y="6089"/>
                      <a:pt x="6212" y="6213"/>
                      <a:pt x="6825" y="6213"/>
                    </a:cubicBezTo>
                    <a:cubicBezTo>
                      <a:pt x="7072" y="6213"/>
                      <a:pt x="7255" y="6193"/>
                      <a:pt x="7326" y="6136"/>
                    </a:cubicBezTo>
                    <a:cubicBezTo>
                      <a:pt x="7630" y="5862"/>
                      <a:pt x="6901" y="4981"/>
                      <a:pt x="6901" y="4981"/>
                    </a:cubicBezTo>
                    <a:lnTo>
                      <a:pt x="6901" y="4981"/>
                    </a:lnTo>
                    <a:cubicBezTo>
                      <a:pt x="6901" y="4981"/>
                      <a:pt x="6963" y="4985"/>
                      <a:pt x="7055" y="4985"/>
                    </a:cubicBezTo>
                    <a:cubicBezTo>
                      <a:pt x="7308" y="4985"/>
                      <a:pt x="7782" y="4952"/>
                      <a:pt x="7782" y="4707"/>
                    </a:cubicBezTo>
                    <a:cubicBezTo>
                      <a:pt x="7813" y="4373"/>
                      <a:pt x="6901" y="3674"/>
                      <a:pt x="6901" y="3674"/>
                    </a:cubicBezTo>
                    <a:lnTo>
                      <a:pt x="6901" y="3674"/>
                    </a:lnTo>
                    <a:cubicBezTo>
                      <a:pt x="6901" y="3674"/>
                      <a:pt x="7482" y="3849"/>
                      <a:pt x="7959" y="3849"/>
                    </a:cubicBezTo>
                    <a:cubicBezTo>
                      <a:pt x="8198" y="3849"/>
                      <a:pt x="8410" y="3805"/>
                      <a:pt x="8512" y="3674"/>
                    </a:cubicBezTo>
                    <a:cubicBezTo>
                      <a:pt x="8785" y="3309"/>
                      <a:pt x="7873" y="1394"/>
                      <a:pt x="6354" y="360"/>
                    </a:cubicBezTo>
                    <a:cubicBezTo>
                      <a:pt x="5968" y="98"/>
                      <a:pt x="5422" y="0"/>
                      <a:pt x="4822" y="0"/>
                    </a:cubicBez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44" name="Google Shape;1044;p47"/>
              <p:cNvSpPr/>
              <p:nvPr/>
            </p:nvSpPr>
            <p:spPr>
              <a:xfrm>
                <a:off x="3221787" y="3631757"/>
                <a:ext cx="118502" cy="13558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320" extrusionOk="0">
                    <a:moveTo>
                      <a:pt x="1429" y="1"/>
                    </a:moveTo>
                    <a:cubicBezTo>
                      <a:pt x="714" y="1"/>
                      <a:pt x="113" y="198"/>
                      <a:pt x="0" y="198"/>
                    </a:cubicBezTo>
                    <a:lnTo>
                      <a:pt x="2797" y="320"/>
                    </a:lnTo>
                    <a:cubicBezTo>
                      <a:pt x="2356" y="76"/>
                      <a:pt x="1870" y="1"/>
                      <a:pt x="1429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45" name="Google Shape;1045;p47"/>
              <p:cNvSpPr/>
              <p:nvPr/>
            </p:nvSpPr>
            <p:spPr>
              <a:xfrm>
                <a:off x="3264282" y="3534224"/>
                <a:ext cx="76007" cy="55713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315" extrusionOk="0">
                    <a:moveTo>
                      <a:pt x="74" y="0"/>
                    </a:moveTo>
                    <a:cubicBezTo>
                      <a:pt x="25" y="0"/>
                      <a:pt x="0" y="8"/>
                      <a:pt x="0" y="8"/>
                    </a:cubicBezTo>
                    <a:lnTo>
                      <a:pt x="1794" y="1315"/>
                    </a:lnTo>
                    <a:cubicBezTo>
                      <a:pt x="866" y="118"/>
                      <a:pt x="271" y="0"/>
                      <a:pt x="74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4071" y="2636786"/>
            <a:ext cx="6125257" cy="151280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HATUR NUHUN</a:t>
            </a:r>
            <a:endParaRPr lang="en-ID" dirty="0"/>
          </a:p>
        </p:txBody>
      </p:sp>
      <p:grpSp>
        <p:nvGrpSpPr>
          <p:cNvPr id="82" name="Google Shape;1619;p69"/>
          <p:cNvGrpSpPr/>
          <p:nvPr/>
        </p:nvGrpSpPr>
        <p:grpSpPr>
          <a:xfrm flipH="1">
            <a:off x="10051167" y="2895352"/>
            <a:ext cx="1588441" cy="3215301"/>
            <a:chOff x="6653118" y="1274872"/>
            <a:chExt cx="1567317" cy="3215301"/>
          </a:xfrm>
        </p:grpSpPr>
        <p:sp>
          <p:nvSpPr>
            <p:cNvPr id="83" name="Google Shape;1620;p69"/>
            <p:cNvSpPr/>
            <p:nvPr/>
          </p:nvSpPr>
          <p:spPr>
            <a:xfrm>
              <a:off x="7066425" y="1714413"/>
              <a:ext cx="49176" cy="50354"/>
            </a:xfrm>
            <a:custGeom>
              <a:avLst/>
              <a:gdLst/>
              <a:ahLst/>
              <a:cxnLst/>
              <a:rect l="l" t="t" r="r" b="b"/>
              <a:pathLst>
                <a:path w="2102" h="2371" extrusionOk="0">
                  <a:moveTo>
                    <a:pt x="30" y="1"/>
                  </a:moveTo>
                  <a:cubicBezTo>
                    <a:pt x="18" y="797"/>
                    <a:pt x="9" y="1586"/>
                    <a:pt x="1" y="2371"/>
                  </a:cubicBezTo>
                  <a:cubicBezTo>
                    <a:pt x="717" y="2163"/>
                    <a:pt x="1415" y="1918"/>
                    <a:pt x="2102" y="1648"/>
                  </a:cubicBezTo>
                  <a:cubicBezTo>
                    <a:pt x="1396" y="1120"/>
                    <a:pt x="708" y="567"/>
                    <a:pt x="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" name="Google Shape;1621;p69"/>
            <p:cNvGrpSpPr/>
            <p:nvPr/>
          </p:nvGrpSpPr>
          <p:grpSpPr>
            <a:xfrm>
              <a:off x="6653118" y="1274872"/>
              <a:ext cx="1567317" cy="3215301"/>
              <a:chOff x="2493825" y="238100"/>
              <a:chExt cx="2553050" cy="5237500"/>
            </a:xfrm>
          </p:grpSpPr>
          <p:sp>
            <p:nvSpPr>
              <p:cNvPr id="85" name="Google Shape;1622;p69"/>
              <p:cNvSpPr/>
              <p:nvPr/>
            </p:nvSpPr>
            <p:spPr>
              <a:xfrm>
                <a:off x="2520225" y="1183650"/>
                <a:ext cx="572275" cy="500325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0013" extrusionOk="0">
                    <a:moveTo>
                      <a:pt x="10413" y="0"/>
                    </a:moveTo>
                    <a:cubicBezTo>
                      <a:pt x="7492" y="0"/>
                      <a:pt x="4892" y="2079"/>
                      <a:pt x="3508" y="6989"/>
                    </a:cubicBezTo>
                    <a:cubicBezTo>
                      <a:pt x="1" y="19437"/>
                      <a:pt x="17935" y="20012"/>
                      <a:pt x="17935" y="20012"/>
                    </a:cubicBezTo>
                    <a:lnTo>
                      <a:pt x="22891" y="11963"/>
                    </a:lnTo>
                    <a:cubicBezTo>
                      <a:pt x="20134" y="4895"/>
                      <a:pt x="14896" y="0"/>
                      <a:pt x="10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623;p69"/>
              <p:cNvSpPr/>
              <p:nvPr/>
            </p:nvSpPr>
            <p:spPr>
              <a:xfrm>
                <a:off x="2749400" y="1342225"/>
                <a:ext cx="316350" cy="276550"/>
              </a:xfrm>
              <a:custGeom>
                <a:avLst/>
                <a:gdLst/>
                <a:ahLst/>
                <a:cxnLst/>
                <a:rect l="l" t="t" r="r" b="b"/>
                <a:pathLst>
                  <a:path w="12654" h="11062" extrusionOk="0">
                    <a:moveTo>
                      <a:pt x="5755" y="1"/>
                    </a:moveTo>
                    <a:cubicBezTo>
                      <a:pt x="4140" y="1"/>
                      <a:pt x="2702" y="1150"/>
                      <a:pt x="1938" y="3865"/>
                    </a:cubicBezTo>
                    <a:cubicBezTo>
                      <a:pt x="0" y="10744"/>
                      <a:pt x="9913" y="11061"/>
                      <a:pt x="9913" y="11061"/>
                    </a:cubicBezTo>
                    <a:lnTo>
                      <a:pt x="12653" y="6613"/>
                    </a:lnTo>
                    <a:cubicBezTo>
                      <a:pt x="11129" y="2706"/>
                      <a:pt x="8233" y="1"/>
                      <a:pt x="57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624;p69"/>
              <p:cNvSpPr/>
              <p:nvPr/>
            </p:nvSpPr>
            <p:spPr>
              <a:xfrm>
                <a:off x="3910025" y="834800"/>
                <a:ext cx="570975" cy="496250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19850" extrusionOk="0">
                    <a:moveTo>
                      <a:pt x="8174" y="1"/>
                    </a:moveTo>
                    <a:cubicBezTo>
                      <a:pt x="2944" y="1"/>
                      <a:pt x="0" y="7650"/>
                      <a:pt x="1584" y="16031"/>
                    </a:cubicBezTo>
                    <a:lnTo>
                      <a:pt x="9287" y="19849"/>
                    </a:lnTo>
                    <a:cubicBezTo>
                      <a:pt x="9287" y="19849"/>
                      <a:pt x="22839" y="10762"/>
                      <a:pt x="14135" y="2853"/>
                    </a:cubicBezTo>
                    <a:cubicBezTo>
                      <a:pt x="11947" y="864"/>
                      <a:pt x="9931" y="1"/>
                      <a:pt x="8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625;p69"/>
              <p:cNvSpPr/>
              <p:nvPr/>
            </p:nvSpPr>
            <p:spPr>
              <a:xfrm>
                <a:off x="3960350" y="1020275"/>
                <a:ext cx="315625" cy="274300"/>
              </a:xfrm>
              <a:custGeom>
                <a:avLst/>
                <a:gdLst/>
                <a:ahLst/>
                <a:cxnLst/>
                <a:rect l="l" t="t" r="r" b="b"/>
                <a:pathLst>
                  <a:path w="12625" h="10972" extrusionOk="0">
                    <a:moveTo>
                      <a:pt x="4518" y="1"/>
                    </a:moveTo>
                    <a:cubicBezTo>
                      <a:pt x="1627" y="1"/>
                      <a:pt x="1" y="4228"/>
                      <a:pt x="875" y="8861"/>
                    </a:cubicBezTo>
                    <a:lnTo>
                      <a:pt x="5132" y="10971"/>
                    </a:lnTo>
                    <a:cubicBezTo>
                      <a:pt x="5132" y="10971"/>
                      <a:pt x="12624" y="5949"/>
                      <a:pt x="7813" y="1577"/>
                    </a:cubicBezTo>
                    <a:cubicBezTo>
                      <a:pt x="6604" y="478"/>
                      <a:pt x="5490" y="1"/>
                      <a:pt x="45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626;p69"/>
              <p:cNvSpPr/>
              <p:nvPr/>
            </p:nvSpPr>
            <p:spPr>
              <a:xfrm>
                <a:off x="3742450" y="3873650"/>
                <a:ext cx="1304425" cy="1488800"/>
              </a:xfrm>
              <a:custGeom>
                <a:avLst/>
                <a:gdLst/>
                <a:ahLst/>
                <a:cxnLst/>
                <a:rect l="l" t="t" r="r" b="b"/>
                <a:pathLst>
                  <a:path w="52177" h="59552" extrusionOk="0">
                    <a:moveTo>
                      <a:pt x="24728" y="0"/>
                    </a:moveTo>
                    <a:cubicBezTo>
                      <a:pt x="17432" y="0"/>
                      <a:pt x="10230" y="3616"/>
                      <a:pt x="6968" y="9099"/>
                    </a:cubicBezTo>
                    <a:cubicBezTo>
                      <a:pt x="1" y="20817"/>
                      <a:pt x="4492" y="42355"/>
                      <a:pt x="4492" y="42355"/>
                    </a:cubicBezTo>
                    <a:cubicBezTo>
                      <a:pt x="10837" y="55082"/>
                      <a:pt x="28655" y="59552"/>
                      <a:pt x="40486" y="59552"/>
                    </a:cubicBezTo>
                    <a:cubicBezTo>
                      <a:pt x="46854" y="59552"/>
                      <a:pt x="51487" y="58258"/>
                      <a:pt x="51666" y="56259"/>
                    </a:cubicBezTo>
                    <a:cubicBezTo>
                      <a:pt x="52177" y="50548"/>
                      <a:pt x="43503" y="49165"/>
                      <a:pt x="43503" y="49165"/>
                    </a:cubicBezTo>
                    <a:cubicBezTo>
                      <a:pt x="43503" y="49165"/>
                      <a:pt x="49727" y="38986"/>
                      <a:pt x="44314" y="16588"/>
                    </a:cubicBezTo>
                    <a:cubicBezTo>
                      <a:pt x="41436" y="4673"/>
                      <a:pt x="33022" y="0"/>
                      <a:pt x="247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627;p69"/>
              <p:cNvSpPr/>
              <p:nvPr/>
            </p:nvSpPr>
            <p:spPr>
              <a:xfrm>
                <a:off x="3185225" y="4177475"/>
                <a:ext cx="1466125" cy="1049500"/>
              </a:xfrm>
              <a:custGeom>
                <a:avLst/>
                <a:gdLst/>
                <a:ahLst/>
                <a:cxnLst/>
                <a:rect l="l" t="t" r="r" b="b"/>
                <a:pathLst>
                  <a:path w="58645" h="41980" extrusionOk="0">
                    <a:moveTo>
                      <a:pt x="58272" y="1"/>
                    </a:moveTo>
                    <a:lnTo>
                      <a:pt x="58272" y="1"/>
                    </a:lnTo>
                    <a:cubicBezTo>
                      <a:pt x="43434" y="15832"/>
                      <a:pt x="21679" y="25755"/>
                      <a:pt x="1" y="26044"/>
                    </a:cubicBezTo>
                    <a:cubicBezTo>
                      <a:pt x="911" y="30588"/>
                      <a:pt x="2111" y="35023"/>
                      <a:pt x="3587" y="39238"/>
                    </a:cubicBezTo>
                    <a:cubicBezTo>
                      <a:pt x="9463" y="40719"/>
                      <a:pt x="16553" y="41662"/>
                      <a:pt x="25105" y="41938"/>
                    </a:cubicBezTo>
                    <a:cubicBezTo>
                      <a:pt x="25987" y="41966"/>
                      <a:pt x="26850" y="41980"/>
                      <a:pt x="27696" y="41980"/>
                    </a:cubicBezTo>
                    <a:cubicBezTo>
                      <a:pt x="39487" y="41980"/>
                      <a:pt x="47849" y="39277"/>
                      <a:pt x="53749" y="35084"/>
                    </a:cubicBezTo>
                    <a:cubicBezTo>
                      <a:pt x="53844" y="34753"/>
                      <a:pt x="53951" y="34427"/>
                      <a:pt x="54039" y="34093"/>
                    </a:cubicBezTo>
                    <a:cubicBezTo>
                      <a:pt x="57306" y="22435"/>
                      <a:pt x="58644" y="11230"/>
                      <a:pt x="582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628;p69"/>
              <p:cNvSpPr/>
              <p:nvPr/>
            </p:nvSpPr>
            <p:spPr>
              <a:xfrm>
                <a:off x="3043650" y="2998700"/>
                <a:ext cx="1598375" cy="1829875"/>
              </a:xfrm>
              <a:custGeom>
                <a:avLst/>
                <a:gdLst/>
                <a:ahLst/>
                <a:cxnLst/>
                <a:rect l="l" t="t" r="r" b="b"/>
                <a:pathLst>
                  <a:path w="63935" h="73195" extrusionOk="0">
                    <a:moveTo>
                      <a:pt x="36964" y="1"/>
                    </a:moveTo>
                    <a:cubicBezTo>
                      <a:pt x="35089" y="1"/>
                      <a:pt x="33194" y="383"/>
                      <a:pt x="31314" y="1217"/>
                    </a:cubicBezTo>
                    <a:cubicBezTo>
                      <a:pt x="5799" y="12531"/>
                      <a:pt x="1" y="45013"/>
                      <a:pt x="5664" y="73195"/>
                    </a:cubicBezTo>
                    <a:cubicBezTo>
                      <a:pt x="27342" y="72906"/>
                      <a:pt x="49097" y="62983"/>
                      <a:pt x="63935" y="47152"/>
                    </a:cubicBezTo>
                    <a:cubicBezTo>
                      <a:pt x="63679" y="39488"/>
                      <a:pt x="62633" y="31815"/>
                      <a:pt x="60825" y="23980"/>
                    </a:cubicBezTo>
                    <a:cubicBezTo>
                      <a:pt x="57480" y="12145"/>
                      <a:pt x="47532" y="1"/>
                      <a:pt x="369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629;p69"/>
              <p:cNvSpPr/>
              <p:nvPr/>
            </p:nvSpPr>
            <p:spPr>
              <a:xfrm>
                <a:off x="2552600" y="1158225"/>
                <a:ext cx="2433825" cy="3670525"/>
              </a:xfrm>
              <a:custGeom>
                <a:avLst/>
                <a:gdLst/>
                <a:ahLst/>
                <a:cxnLst/>
                <a:rect l="l" t="t" r="r" b="b"/>
                <a:pathLst>
                  <a:path w="97353" h="146821" extrusionOk="0">
                    <a:moveTo>
                      <a:pt x="48837" y="0"/>
                    </a:moveTo>
                    <a:cubicBezTo>
                      <a:pt x="46450" y="0"/>
                      <a:pt x="43908" y="225"/>
                      <a:pt x="41205" y="720"/>
                    </a:cubicBezTo>
                    <a:cubicBezTo>
                      <a:pt x="41205" y="720"/>
                      <a:pt x="15894" y="6784"/>
                      <a:pt x="13840" y="24334"/>
                    </a:cubicBezTo>
                    <a:cubicBezTo>
                      <a:pt x="11788" y="41883"/>
                      <a:pt x="10250" y="66838"/>
                      <a:pt x="10250" y="66838"/>
                    </a:cubicBezTo>
                    <a:cubicBezTo>
                      <a:pt x="10250" y="66838"/>
                      <a:pt x="5038" y="86082"/>
                      <a:pt x="2782" y="109286"/>
                    </a:cubicBezTo>
                    <a:cubicBezTo>
                      <a:pt x="1645" y="120964"/>
                      <a:pt x="0" y="133975"/>
                      <a:pt x="5547" y="144244"/>
                    </a:cubicBezTo>
                    <a:cubicBezTo>
                      <a:pt x="11672" y="145989"/>
                      <a:pt x="17989" y="146821"/>
                      <a:pt x="24323" y="146821"/>
                    </a:cubicBezTo>
                    <a:cubicBezTo>
                      <a:pt x="24651" y="146821"/>
                      <a:pt x="24978" y="146818"/>
                      <a:pt x="25306" y="146814"/>
                    </a:cubicBezTo>
                    <a:cubicBezTo>
                      <a:pt x="19643" y="118632"/>
                      <a:pt x="25441" y="86150"/>
                      <a:pt x="50956" y="74836"/>
                    </a:cubicBezTo>
                    <a:cubicBezTo>
                      <a:pt x="52836" y="74002"/>
                      <a:pt x="54731" y="73620"/>
                      <a:pt x="56606" y="73620"/>
                    </a:cubicBezTo>
                    <a:cubicBezTo>
                      <a:pt x="67174" y="73620"/>
                      <a:pt x="77122" y="85764"/>
                      <a:pt x="80467" y="97601"/>
                    </a:cubicBezTo>
                    <a:cubicBezTo>
                      <a:pt x="82275" y="105434"/>
                      <a:pt x="83321" y="113107"/>
                      <a:pt x="83577" y="120771"/>
                    </a:cubicBezTo>
                    <a:cubicBezTo>
                      <a:pt x="86481" y="117672"/>
                      <a:pt x="89119" y="114345"/>
                      <a:pt x="91439" y="110820"/>
                    </a:cubicBezTo>
                    <a:cubicBezTo>
                      <a:pt x="91290" y="109698"/>
                      <a:pt x="91197" y="108932"/>
                      <a:pt x="91228" y="108607"/>
                    </a:cubicBezTo>
                    <a:cubicBezTo>
                      <a:pt x="91228" y="108605"/>
                      <a:pt x="89284" y="91196"/>
                      <a:pt x="85923" y="76434"/>
                    </a:cubicBezTo>
                    <a:cubicBezTo>
                      <a:pt x="70476" y="76107"/>
                      <a:pt x="50726" y="63269"/>
                      <a:pt x="50725" y="63268"/>
                    </a:cubicBezTo>
                    <a:lnTo>
                      <a:pt x="50725" y="63268"/>
                    </a:lnTo>
                    <a:cubicBezTo>
                      <a:pt x="58062" y="65484"/>
                      <a:pt x="64964" y="66279"/>
                      <a:pt x="70707" y="66279"/>
                    </a:cubicBezTo>
                    <a:cubicBezTo>
                      <a:pt x="75726" y="66279"/>
                      <a:pt x="79859" y="65672"/>
                      <a:pt x="82624" y="64876"/>
                    </a:cubicBezTo>
                    <a:cubicBezTo>
                      <a:pt x="82603" y="64820"/>
                      <a:pt x="82583" y="64762"/>
                      <a:pt x="82560" y="64707"/>
                    </a:cubicBezTo>
                    <a:cubicBezTo>
                      <a:pt x="82560" y="64707"/>
                      <a:pt x="92203" y="54585"/>
                      <a:pt x="91535" y="44238"/>
                    </a:cubicBezTo>
                    <a:cubicBezTo>
                      <a:pt x="91535" y="44238"/>
                      <a:pt x="97353" y="42406"/>
                      <a:pt x="93989" y="32507"/>
                    </a:cubicBezTo>
                    <a:cubicBezTo>
                      <a:pt x="90625" y="22610"/>
                      <a:pt x="81085" y="22357"/>
                      <a:pt x="81085" y="22357"/>
                    </a:cubicBezTo>
                    <a:cubicBezTo>
                      <a:pt x="81085" y="22357"/>
                      <a:pt x="72651" y="0"/>
                      <a:pt x="48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630;p69"/>
              <p:cNvSpPr/>
              <p:nvPr/>
            </p:nvSpPr>
            <p:spPr>
              <a:xfrm>
                <a:off x="3820725" y="2739925"/>
                <a:ext cx="879975" cy="329150"/>
              </a:xfrm>
              <a:custGeom>
                <a:avLst/>
                <a:gdLst/>
                <a:ahLst/>
                <a:cxnLst/>
                <a:rect l="l" t="t" r="r" b="b"/>
                <a:pathLst>
                  <a:path w="35199" h="131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19751" y="12839"/>
                      <a:pt x="35198" y="13166"/>
                    </a:cubicBezTo>
                    <a:cubicBezTo>
                      <a:pt x="34105" y="8361"/>
                      <a:pt x="33274" y="5160"/>
                      <a:pt x="31897" y="1608"/>
                    </a:cubicBezTo>
                    <a:cubicBezTo>
                      <a:pt x="29133" y="2404"/>
                      <a:pt x="25000" y="3011"/>
                      <a:pt x="19982" y="3011"/>
                    </a:cubicBezTo>
                    <a:cubicBezTo>
                      <a:pt x="14239" y="3011"/>
                      <a:pt x="7337" y="2216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631;p69"/>
              <p:cNvSpPr/>
              <p:nvPr/>
            </p:nvSpPr>
            <p:spPr>
              <a:xfrm>
                <a:off x="4528925" y="3928700"/>
                <a:ext cx="430500" cy="1125850"/>
              </a:xfrm>
              <a:custGeom>
                <a:avLst/>
                <a:gdLst/>
                <a:ahLst/>
                <a:cxnLst/>
                <a:rect l="l" t="t" r="r" b="b"/>
                <a:pathLst>
                  <a:path w="17220" h="45034" extrusionOk="0">
                    <a:moveTo>
                      <a:pt x="12387" y="1"/>
                    </a:moveTo>
                    <a:cubicBezTo>
                      <a:pt x="10066" y="3526"/>
                      <a:pt x="7428" y="6852"/>
                      <a:pt x="4524" y="9952"/>
                    </a:cubicBezTo>
                    <a:cubicBezTo>
                      <a:pt x="4896" y="21181"/>
                      <a:pt x="3558" y="32386"/>
                      <a:pt x="291" y="44042"/>
                    </a:cubicBezTo>
                    <a:cubicBezTo>
                      <a:pt x="203" y="44378"/>
                      <a:pt x="96" y="44704"/>
                      <a:pt x="1" y="45033"/>
                    </a:cubicBezTo>
                    <a:cubicBezTo>
                      <a:pt x="17220" y="32792"/>
                      <a:pt x="13431" y="7810"/>
                      <a:pt x="123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632;p69"/>
              <p:cNvSpPr/>
              <p:nvPr/>
            </p:nvSpPr>
            <p:spPr>
              <a:xfrm>
                <a:off x="2691250" y="4764300"/>
                <a:ext cx="583650" cy="394150"/>
              </a:xfrm>
              <a:custGeom>
                <a:avLst/>
                <a:gdLst/>
                <a:ahLst/>
                <a:cxnLst/>
                <a:rect l="l" t="t" r="r" b="b"/>
                <a:pathLst>
                  <a:path w="23346" h="1576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734" y="6914"/>
                      <a:pt x="10731" y="12583"/>
                      <a:pt x="23346" y="15765"/>
                    </a:cubicBezTo>
                    <a:cubicBezTo>
                      <a:pt x="21870" y="11550"/>
                      <a:pt x="20670" y="7115"/>
                      <a:pt x="19760" y="2571"/>
                    </a:cubicBezTo>
                    <a:cubicBezTo>
                      <a:pt x="19432" y="2575"/>
                      <a:pt x="19105" y="2578"/>
                      <a:pt x="18777" y="2578"/>
                    </a:cubicBezTo>
                    <a:cubicBezTo>
                      <a:pt x="12443" y="2578"/>
                      <a:pt x="6126" y="1746"/>
                      <a:pt x="1" y="1"/>
                    </a:cubicBez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633;p69"/>
              <p:cNvSpPr/>
              <p:nvPr/>
            </p:nvSpPr>
            <p:spPr>
              <a:xfrm>
                <a:off x="3691825" y="3436850"/>
                <a:ext cx="777375" cy="587775"/>
              </a:xfrm>
              <a:custGeom>
                <a:avLst/>
                <a:gdLst/>
                <a:ahLst/>
                <a:cxnLst/>
                <a:rect l="l" t="t" r="r" b="b"/>
                <a:pathLst>
                  <a:path w="31095" h="23511" extrusionOk="0">
                    <a:moveTo>
                      <a:pt x="8618" y="1"/>
                    </a:moveTo>
                    <a:cubicBezTo>
                      <a:pt x="5743" y="1"/>
                      <a:pt x="2854" y="376"/>
                      <a:pt x="1" y="1173"/>
                    </a:cubicBezTo>
                    <a:lnTo>
                      <a:pt x="7656" y="23510"/>
                    </a:lnTo>
                    <a:lnTo>
                      <a:pt x="31095" y="19171"/>
                    </a:lnTo>
                    <a:lnTo>
                      <a:pt x="30938" y="7503"/>
                    </a:lnTo>
                    <a:cubicBezTo>
                      <a:pt x="24314" y="2833"/>
                      <a:pt x="16521" y="1"/>
                      <a:pt x="86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634;p69"/>
              <p:cNvSpPr/>
              <p:nvPr/>
            </p:nvSpPr>
            <p:spPr>
              <a:xfrm>
                <a:off x="3650025" y="3210400"/>
                <a:ext cx="815275" cy="414025"/>
              </a:xfrm>
              <a:custGeom>
                <a:avLst/>
                <a:gdLst/>
                <a:ahLst/>
                <a:cxnLst/>
                <a:rect l="l" t="t" r="r" b="b"/>
                <a:pathLst>
                  <a:path w="32611" h="16561" extrusionOk="0">
                    <a:moveTo>
                      <a:pt x="32392" y="0"/>
                    </a:moveTo>
                    <a:lnTo>
                      <a:pt x="1" y="5352"/>
                    </a:lnTo>
                    <a:lnTo>
                      <a:pt x="1673" y="10231"/>
                    </a:lnTo>
                    <a:cubicBezTo>
                      <a:pt x="4526" y="9434"/>
                      <a:pt x="7415" y="9059"/>
                      <a:pt x="10290" y="9059"/>
                    </a:cubicBezTo>
                    <a:cubicBezTo>
                      <a:pt x="18193" y="9059"/>
                      <a:pt x="25986" y="11891"/>
                      <a:pt x="32610" y="16561"/>
                    </a:cubicBezTo>
                    <a:lnTo>
                      <a:pt x="3239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635;p69"/>
              <p:cNvSpPr/>
              <p:nvPr/>
            </p:nvSpPr>
            <p:spPr>
              <a:xfrm>
                <a:off x="3589200" y="3069050"/>
                <a:ext cx="919825" cy="294000"/>
              </a:xfrm>
              <a:custGeom>
                <a:avLst/>
                <a:gdLst/>
                <a:ahLst/>
                <a:cxnLst/>
                <a:rect l="l" t="t" r="r" b="b"/>
                <a:pathLst>
                  <a:path w="36793" h="11760" extrusionOk="0">
                    <a:moveTo>
                      <a:pt x="36574" y="1"/>
                    </a:moveTo>
                    <a:lnTo>
                      <a:pt x="1" y="6234"/>
                    </a:lnTo>
                    <a:lnTo>
                      <a:pt x="805" y="11759"/>
                    </a:lnTo>
                    <a:lnTo>
                      <a:pt x="36792" y="6649"/>
                    </a:lnTo>
                    <a:lnTo>
                      <a:pt x="365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636;p69"/>
              <p:cNvSpPr/>
              <p:nvPr/>
            </p:nvSpPr>
            <p:spPr>
              <a:xfrm>
                <a:off x="3708950" y="2878150"/>
                <a:ext cx="375825" cy="381800"/>
              </a:xfrm>
              <a:custGeom>
                <a:avLst/>
                <a:gdLst/>
                <a:ahLst/>
                <a:cxnLst/>
                <a:rect l="l" t="t" r="r" b="b"/>
                <a:pathLst>
                  <a:path w="15033" h="15272" extrusionOk="0">
                    <a:moveTo>
                      <a:pt x="8289" y="1"/>
                    </a:moveTo>
                    <a:cubicBezTo>
                      <a:pt x="6753" y="1"/>
                      <a:pt x="6666" y="4989"/>
                      <a:pt x="6666" y="4989"/>
                    </a:cubicBezTo>
                    <a:cubicBezTo>
                      <a:pt x="6666" y="4989"/>
                      <a:pt x="4248" y="1499"/>
                      <a:pt x="3351" y="1499"/>
                    </a:cubicBezTo>
                    <a:cubicBezTo>
                      <a:pt x="3240" y="1499"/>
                      <a:pt x="3152" y="1553"/>
                      <a:pt x="3095" y="1673"/>
                    </a:cubicBezTo>
                    <a:cubicBezTo>
                      <a:pt x="2577" y="2763"/>
                      <a:pt x="4856" y="6179"/>
                      <a:pt x="4856" y="6179"/>
                    </a:cubicBezTo>
                    <a:cubicBezTo>
                      <a:pt x="4856" y="6179"/>
                      <a:pt x="3219" y="5455"/>
                      <a:pt x="1962" y="5455"/>
                    </a:cubicBezTo>
                    <a:cubicBezTo>
                      <a:pt x="1358" y="5455"/>
                      <a:pt x="842" y="5622"/>
                      <a:pt x="636" y="6116"/>
                    </a:cubicBezTo>
                    <a:cubicBezTo>
                      <a:pt x="1" y="7640"/>
                      <a:pt x="4423" y="8690"/>
                      <a:pt x="4423" y="8690"/>
                    </a:cubicBezTo>
                    <a:cubicBezTo>
                      <a:pt x="4423" y="8690"/>
                      <a:pt x="1327" y="9918"/>
                      <a:pt x="1903" y="11204"/>
                    </a:cubicBezTo>
                    <a:cubicBezTo>
                      <a:pt x="2039" y="11509"/>
                      <a:pt x="2312" y="11625"/>
                      <a:pt x="2649" y="11625"/>
                    </a:cubicBezTo>
                    <a:cubicBezTo>
                      <a:pt x="3737" y="11625"/>
                      <a:pt x="5495" y="10417"/>
                      <a:pt x="5495" y="10417"/>
                    </a:cubicBezTo>
                    <a:lnTo>
                      <a:pt x="5495" y="10417"/>
                    </a:lnTo>
                    <a:cubicBezTo>
                      <a:pt x="5495" y="10417"/>
                      <a:pt x="3907" y="14011"/>
                      <a:pt x="4768" y="14308"/>
                    </a:cubicBezTo>
                    <a:cubicBezTo>
                      <a:pt x="4805" y="14320"/>
                      <a:pt x="4843" y="14326"/>
                      <a:pt x="4882" y="14326"/>
                    </a:cubicBezTo>
                    <a:cubicBezTo>
                      <a:pt x="5763" y="14326"/>
                      <a:pt x="7225" y="11273"/>
                      <a:pt x="7225" y="11273"/>
                    </a:cubicBezTo>
                    <a:cubicBezTo>
                      <a:pt x="7225" y="11273"/>
                      <a:pt x="7413" y="15204"/>
                      <a:pt x="8490" y="15271"/>
                    </a:cubicBezTo>
                    <a:cubicBezTo>
                      <a:pt x="8498" y="15271"/>
                      <a:pt x="8506" y="15272"/>
                      <a:pt x="8514" y="15272"/>
                    </a:cubicBezTo>
                    <a:cubicBezTo>
                      <a:pt x="9564" y="15272"/>
                      <a:pt x="9483" y="10901"/>
                      <a:pt x="9483" y="10901"/>
                    </a:cubicBezTo>
                    <a:lnTo>
                      <a:pt x="9483" y="10901"/>
                    </a:lnTo>
                    <a:cubicBezTo>
                      <a:pt x="9484" y="10901"/>
                      <a:pt x="10696" y="14411"/>
                      <a:pt x="11911" y="14411"/>
                    </a:cubicBezTo>
                    <a:cubicBezTo>
                      <a:pt x="11918" y="14411"/>
                      <a:pt x="11925" y="14411"/>
                      <a:pt x="11932" y="14411"/>
                    </a:cubicBezTo>
                    <a:cubicBezTo>
                      <a:pt x="13154" y="14369"/>
                      <a:pt x="10638" y="9764"/>
                      <a:pt x="10638" y="9763"/>
                    </a:cubicBezTo>
                    <a:lnTo>
                      <a:pt x="10638" y="9763"/>
                    </a:lnTo>
                    <a:cubicBezTo>
                      <a:pt x="10638" y="9764"/>
                      <a:pt x="12397" y="11124"/>
                      <a:pt x="13464" y="11124"/>
                    </a:cubicBezTo>
                    <a:cubicBezTo>
                      <a:pt x="13731" y="11124"/>
                      <a:pt x="13955" y="11038"/>
                      <a:pt x="14097" y="10824"/>
                    </a:cubicBezTo>
                    <a:cubicBezTo>
                      <a:pt x="14803" y="9757"/>
                      <a:pt x="11440" y="7684"/>
                      <a:pt x="11440" y="7684"/>
                    </a:cubicBezTo>
                    <a:lnTo>
                      <a:pt x="11440" y="7684"/>
                    </a:lnTo>
                    <a:cubicBezTo>
                      <a:pt x="11440" y="7684"/>
                      <a:pt x="11476" y="7684"/>
                      <a:pt x="11539" y="7684"/>
                    </a:cubicBezTo>
                    <a:cubicBezTo>
                      <a:pt x="12116" y="7684"/>
                      <a:pt x="15032" y="7641"/>
                      <a:pt x="14910" y="6758"/>
                    </a:cubicBezTo>
                    <a:cubicBezTo>
                      <a:pt x="14773" y="5780"/>
                      <a:pt x="10821" y="5750"/>
                      <a:pt x="10821" y="5750"/>
                    </a:cubicBezTo>
                    <a:cubicBezTo>
                      <a:pt x="10821" y="5750"/>
                      <a:pt x="14118" y="3780"/>
                      <a:pt x="13238" y="2583"/>
                    </a:cubicBezTo>
                    <a:cubicBezTo>
                      <a:pt x="13109" y="2407"/>
                      <a:pt x="12924" y="2333"/>
                      <a:pt x="12701" y="2333"/>
                    </a:cubicBezTo>
                    <a:cubicBezTo>
                      <a:pt x="11407" y="2333"/>
                      <a:pt x="8860" y="4870"/>
                      <a:pt x="8860" y="4870"/>
                    </a:cubicBezTo>
                    <a:cubicBezTo>
                      <a:pt x="8860" y="4870"/>
                      <a:pt x="10000" y="202"/>
                      <a:pt x="8378" y="6"/>
                    </a:cubicBezTo>
                    <a:cubicBezTo>
                      <a:pt x="8347" y="2"/>
                      <a:pt x="8318" y="1"/>
                      <a:pt x="82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637;p69"/>
              <p:cNvSpPr/>
              <p:nvPr/>
            </p:nvSpPr>
            <p:spPr>
              <a:xfrm>
                <a:off x="3866025" y="2717775"/>
                <a:ext cx="375900" cy="381800"/>
              </a:xfrm>
              <a:custGeom>
                <a:avLst/>
                <a:gdLst/>
                <a:ahLst/>
                <a:cxnLst/>
                <a:rect l="l" t="t" r="r" b="b"/>
                <a:pathLst>
                  <a:path w="15036" h="15272" extrusionOk="0">
                    <a:moveTo>
                      <a:pt x="8291" y="1"/>
                    </a:moveTo>
                    <a:cubicBezTo>
                      <a:pt x="6753" y="1"/>
                      <a:pt x="6667" y="4990"/>
                      <a:pt x="6667" y="4990"/>
                    </a:cubicBezTo>
                    <a:cubicBezTo>
                      <a:pt x="6667" y="4990"/>
                      <a:pt x="4249" y="1499"/>
                      <a:pt x="3352" y="1499"/>
                    </a:cubicBezTo>
                    <a:cubicBezTo>
                      <a:pt x="3241" y="1499"/>
                      <a:pt x="3153" y="1553"/>
                      <a:pt x="3096" y="1673"/>
                    </a:cubicBezTo>
                    <a:cubicBezTo>
                      <a:pt x="2580" y="2765"/>
                      <a:pt x="4855" y="6179"/>
                      <a:pt x="4855" y="6179"/>
                    </a:cubicBezTo>
                    <a:cubicBezTo>
                      <a:pt x="4855" y="6179"/>
                      <a:pt x="3218" y="5454"/>
                      <a:pt x="1960" y="5454"/>
                    </a:cubicBezTo>
                    <a:cubicBezTo>
                      <a:pt x="1357" y="5454"/>
                      <a:pt x="840" y="5621"/>
                      <a:pt x="634" y="6115"/>
                    </a:cubicBezTo>
                    <a:cubicBezTo>
                      <a:pt x="0" y="7639"/>
                      <a:pt x="4424" y="8689"/>
                      <a:pt x="4424" y="8689"/>
                    </a:cubicBezTo>
                    <a:cubicBezTo>
                      <a:pt x="4424" y="8689"/>
                      <a:pt x="1327" y="9918"/>
                      <a:pt x="1904" y="11204"/>
                    </a:cubicBezTo>
                    <a:cubicBezTo>
                      <a:pt x="2040" y="11509"/>
                      <a:pt x="2313" y="11625"/>
                      <a:pt x="2650" y="11625"/>
                    </a:cubicBezTo>
                    <a:cubicBezTo>
                      <a:pt x="3738" y="11625"/>
                      <a:pt x="5496" y="10418"/>
                      <a:pt x="5496" y="10417"/>
                    </a:cubicBezTo>
                    <a:lnTo>
                      <a:pt x="5496" y="10417"/>
                    </a:lnTo>
                    <a:cubicBezTo>
                      <a:pt x="5496" y="10418"/>
                      <a:pt x="3906" y="14011"/>
                      <a:pt x="4768" y="14308"/>
                    </a:cubicBezTo>
                    <a:cubicBezTo>
                      <a:pt x="4804" y="14320"/>
                      <a:pt x="4842" y="14326"/>
                      <a:pt x="4882" y="14326"/>
                    </a:cubicBezTo>
                    <a:cubicBezTo>
                      <a:pt x="5763" y="14326"/>
                      <a:pt x="7224" y="11272"/>
                      <a:pt x="7224" y="11272"/>
                    </a:cubicBezTo>
                    <a:cubicBezTo>
                      <a:pt x="7224" y="11272"/>
                      <a:pt x="7415" y="15205"/>
                      <a:pt x="8491" y="15271"/>
                    </a:cubicBezTo>
                    <a:cubicBezTo>
                      <a:pt x="8499" y="15272"/>
                      <a:pt x="8507" y="15272"/>
                      <a:pt x="8514" y="15272"/>
                    </a:cubicBezTo>
                    <a:cubicBezTo>
                      <a:pt x="9566" y="15272"/>
                      <a:pt x="9484" y="10900"/>
                      <a:pt x="9484" y="10900"/>
                    </a:cubicBezTo>
                    <a:lnTo>
                      <a:pt x="9484" y="10900"/>
                    </a:lnTo>
                    <a:cubicBezTo>
                      <a:pt x="9485" y="10900"/>
                      <a:pt x="10697" y="14409"/>
                      <a:pt x="11912" y="14409"/>
                    </a:cubicBezTo>
                    <a:cubicBezTo>
                      <a:pt x="11919" y="14409"/>
                      <a:pt x="11926" y="14409"/>
                      <a:pt x="11933" y="14408"/>
                    </a:cubicBezTo>
                    <a:cubicBezTo>
                      <a:pt x="13155" y="14368"/>
                      <a:pt x="10639" y="9763"/>
                      <a:pt x="10639" y="9762"/>
                    </a:cubicBezTo>
                    <a:lnTo>
                      <a:pt x="10639" y="9762"/>
                    </a:lnTo>
                    <a:cubicBezTo>
                      <a:pt x="10639" y="9763"/>
                      <a:pt x="12400" y="11123"/>
                      <a:pt x="13467" y="11123"/>
                    </a:cubicBezTo>
                    <a:cubicBezTo>
                      <a:pt x="13734" y="11123"/>
                      <a:pt x="13958" y="11038"/>
                      <a:pt x="14099" y="10824"/>
                    </a:cubicBezTo>
                    <a:cubicBezTo>
                      <a:pt x="14804" y="9756"/>
                      <a:pt x="11443" y="7683"/>
                      <a:pt x="11443" y="7683"/>
                    </a:cubicBezTo>
                    <a:lnTo>
                      <a:pt x="11443" y="7683"/>
                    </a:lnTo>
                    <a:cubicBezTo>
                      <a:pt x="11443" y="7683"/>
                      <a:pt x="11475" y="7683"/>
                      <a:pt x="11533" y="7683"/>
                    </a:cubicBezTo>
                    <a:cubicBezTo>
                      <a:pt x="12091" y="7683"/>
                      <a:pt x="15035" y="7641"/>
                      <a:pt x="14911" y="6757"/>
                    </a:cubicBezTo>
                    <a:cubicBezTo>
                      <a:pt x="14774" y="5779"/>
                      <a:pt x="10822" y="5748"/>
                      <a:pt x="10822" y="5748"/>
                    </a:cubicBezTo>
                    <a:cubicBezTo>
                      <a:pt x="10822" y="5748"/>
                      <a:pt x="14117" y="3776"/>
                      <a:pt x="13239" y="2580"/>
                    </a:cubicBezTo>
                    <a:cubicBezTo>
                      <a:pt x="13110" y="2405"/>
                      <a:pt x="12925" y="2331"/>
                      <a:pt x="12704" y="2331"/>
                    </a:cubicBezTo>
                    <a:cubicBezTo>
                      <a:pt x="11410" y="2331"/>
                      <a:pt x="8861" y="4871"/>
                      <a:pt x="8861" y="4871"/>
                    </a:cubicBezTo>
                    <a:cubicBezTo>
                      <a:pt x="8861" y="4871"/>
                      <a:pt x="10002" y="202"/>
                      <a:pt x="8380" y="6"/>
                    </a:cubicBezTo>
                    <a:cubicBezTo>
                      <a:pt x="8350" y="3"/>
                      <a:pt x="8320" y="1"/>
                      <a:pt x="82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638;p69"/>
              <p:cNvSpPr/>
              <p:nvPr/>
            </p:nvSpPr>
            <p:spPr>
              <a:xfrm>
                <a:off x="3900925" y="2881225"/>
                <a:ext cx="375900" cy="381775"/>
              </a:xfrm>
              <a:custGeom>
                <a:avLst/>
                <a:gdLst/>
                <a:ahLst/>
                <a:cxnLst/>
                <a:rect l="l" t="t" r="r" b="b"/>
                <a:pathLst>
                  <a:path w="15036" h="15271" extrusionOk="0">
                    <a:moveTo>
                      <a:pt x="8290" y="0"/>
                    </a:moveTo>
                    <a:cubicBezTo>
                      <a:pt x="6753" y="0"/>
                      <a:pt x="6667" y="4988"/>
                      <a:pt x="6667" y="4988"/>
                    </a:cubicBezTo>
                    <a:cubicBezTo>
                      <a:pt x="6667" y="4988"/>
                      <a:pt x="4249" y="1498"/>
                      <a:pt x="3353" y="1498"/>
                    </a:cubicBezTo>
                    <a:cubicBezTo>
                      <a:pt x="3242" y="1498"/>
                      <a:pt x="3154" y="1551"/>
                      <a:pt x="3097" y="1671"/>
                    </a:cubicBezTo>
                    <a:cubicBezTo>
                      <a:pt x="2580" y="2763"/>
                      <a:pt x="4858" y="6178"/>
                      <a:pt x="4858" y="6178"/>
                    </a:cubicBezTo>
                    <a:cubicBezTo>
                      <a:pt x="4858" y="6178"/>
                      <a:pt x="3221" y="5453"/>
                      <a:pt x="1963" y="5453"/>
                    </a:cubicBezTo>
                    <a:cubicBezTo>
                      <a:pt x="1359" y="5453"/>
                      <a:pt x="842" y="5620"/>
                      <a:pt x="636" y="6115"/>
                    </a:cubicBezTo>
                    <a:cubicBezTo>
                      <a:pt x="0" y="7639"/>
                      <a:pt x="4425" y="8689"/>
                      <a:pt x="4425" y="8689"/>
                    </a:cubicBezTo>
                    <a:cubicBezTo>
                      <a:pt x="4425" y="8689"/>
                      <a:pt x="1327" y="9916"/>
                      <a:pt x="1902" y="11203"/>
                    </a:cubicBezTo>
                    <a:cubicBezTo>
                      <a:pt x="2039" y="11508"/>
                      <a:pt x="2313" y="11624"/>
                      <a:pt x="2651" y="11624"/>
                    </a:cubicBezTo>
                    <a:cubicBezTo>
                      <a:pt x="3740" y="11624"/>
                      <a:pt x="5497" y="10417"/>
                      <a:pt x="5497" y="10417"/>
                    </a:cubicBezTo>
                    <a:lnTo>
                      <a:pt x="5497" y="10417"/>
                    </a:lnTo>
                    <a:cubicBezTo>
                      <a:pt x="5497" y="10417"/>
                      <a:pt x="3909" y="14009"/>
                      <a:pt x="4769" y="14306"/>
                    </a:cubicBezTo>
                    <a:cubicBezTo>
                      <a:pt x="4806" y="14319"/>
                      <a:pt x="4844" y="14325"/>
                      <a:pt x="4883" y="14325"/>
                    </a:cubicBezTo>
                    <a:cubicBezTo>
                      <a:pt x="5765" y="14325"/>
                      <a:pt x="7226" y="11271"/>
                      <a:pt x="7226" y="11271"/>
                    </a:cubicBezTo>
                    <a:cubicBezTo>
                      <a:pt x="7226" y="11271"/>
                      <a:pt x="7416" y="15202"/>
                      <a:pt x="8492" y="15270"/>
                    </a:cubicBezTo>
                    <a:cubicBezTo>
                      <a:pt x="8500" y="15270"/>
                      <a:pt x="8508" y="15270"/>
                      <a:pt x="8516" y="15270"/>
                    </a:cubicBezTo>
                    <a:cubicBezTo>
                      <a:pt x="9567" y="15270"/>
                      <a:pt x="9487" y="10899"/>
                      <a:pt x="9487" y="10898"/>
                    </a:cubicBezTo>
                    <a:lnTo>
                      <a:pt x="9487" y="10898"/>
                    </a:lnTo>
                    <a:cubicBezTo>
                      <a:pt x="9487" y="10899"/>
                      <a:pt x="10697" y="14408"/>
                      <a:pt x="11912" y="14408"/>
                    </a:cubicBezTo>
                    <a:cubicBezTo>
                      <a:pt x="11919" y="14408"/>
                      <a:pt x="11926" y="14408"/>
                      <a:pt x="11933" y="14408"/>
                    </a:cubicBezTo>
                    <a:cubicBezTo>
                      <a:pt x="13155" y="14368"/>
                      <a:pt x="10640" y="9762"/>
                      <a:pt x="10640" y="9762"/>
                    </a:cubicBezTo>
                    <a:lnTo>
                      <a:pt x="10640" y="9762"/>
                    </a:lnTo>
                    <a:cubicBezTo>
                      <a:pt x="10640" y="9762"/>
                      <a:pt x="12400" y="11123"/>
                      <a:pt x="13466" y="11123"/>
                    </a:cubicBezTo>
                    <a:cubicBezTo>
                      <a:pt x="13734" y="11123"/>
                      <a:pt x="13958" y="11038"/>
                      <a:pt x="14099" y="10824"/>
                    </a:cubicBezTo>
                    <a:cubicBezTo>
                      <a:pt x="14805" y="9754"/>
                      <a:pt x="11443" y="7681"/>
                      <a:pt x="11443" y="7681"/>
                    </a:cubicBezTo>
                    <a:lnTo>
                      <a:pt x="11443" y="7681"/>
                    </a:lnTo>
                    <a:cubicBezTo>
                      <a:pt x="11443" y="7681"/>
                      <a:pt x="11478" y="7681"/>
                      <a:pt x="11541" y="7681"/>
                    </a:cubicBezTo>
                    <a:cubicBezTo>
                      <a:pt x="12119" y="7681"/>
                      <a:pt x="15036" y="7638"/>
                      <a:pt x="14912" y="6757"/>
                    </a:cubicBezTo>
                    <a:cubicBezTo>
                      <a:pt x="14775" y="5779"/>
                      <a:pt x="10825" y="5747"/>
                      <a:pt x="10825" y="5747"/>
                    </a:cubicBezTo>
                    <a:cubicBezTo>
                      <a:pt x="10825" y="5747"/>
                      <a:pt x="14119" y="3776"/>
                      <a:pt x="13240" y="2580"/>
                    </a:cubicBezTo>
                    <a:cubicBezTo>
                      <a:pt x="13111" y="2405"/>
                      <a:pt x="12926" y="2330"/>
                      <a:pt x="12704" y="2330"/>
                    </a:cubicBezTo>
                    <a:cubicBezTo>
                      <a:pt x="11411" y="2330"/>
                      <a:pt x="8862" y="4869"/>
                      <a:pt x="8862" y="4869"/>
                    </a:cubicBezTo>
                    <a:cubicBezTo>
                      <a:pt x="8862" y="4869"/>
                      <a:pt x="10004" y="203"/>
                      <a:pt x="8380" y="6"/>
                    </a:cubicBezTo>
                    <a:cubicBezTo>
                      <a:pt x="8350" y="2"/>
                      <a:pt x="8320" y="0"/>
                      <a:pt x="82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639;p69"/>
              <p:cNvSpPr/>
              <p:nvPr/>
            </p:nvSpPr>
            <p:spPr>
              <a:xfrm>
                <a:off x="2493825" y="4125475"/>
                <a:ext cx="1315550" cy="1350125"/>
              </a:xfrm>
              <a:custGeom>
                <a:avLst/>
                <a:gdLst/>
                <a:ahLst/>
                <a:cxnLst/>
                <a:rect l="l" t="t" r="r" b="b"/>
                <a:pathLst>
                  <a:path w="52622" h="54005" extrusionOk="0">
                    <a:moveTo>
                      <a:pt x="6082" y="1"/>
                    </a:moveTo>
                    <a:cubicBezTo>
                      <a:pt x="1" y="12106"/>
                      <a:pt x="7194" y="36811"/>
                      <a:pt x="7194" y="36811"/>
                    </a:cubicBezTo>
                    <a:cubicBezTo>
                      <a:pt x="13537" y="49536"/>
                      <a:pt x="31353" y="54005"/>
                      <a:pt x="43186" y="54005"/>
                    </a:cubicBezTo>
                    <a:cubicBezTo>
                      <a:pt x="47298" y="54005"/>
                      <a:pt x="50688" y="53465"/>
                      <a:pt x="52622" y="52545"/>
                    </a:cubicBezTo>
                    <a:cubicBezTo>
                      <a:pt x="30203" y="44967"/>
                      <a:pt x="12789" y="23163"/>
                      <a:pt x="60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640;p69"/>
              <p:cNvSpPr/>
              <p:nvPr/>
            </p:nvSpPr>
            <p:spPr>
              <a:xfrm>
                <a:off x="2621000" y="3918650"/>
                <a:ext cx="1219950" cy="1519325"/>
              </a:xfrm>
              <a:custGeom>
                <a:avLst/>
                <a:gdLst/>
                <a:ahLst/>
                <a:cxnLst/>
                <a:rect l="l" t="t" r="r" b="b"/>
                <a:pathLst>
                  <a:path w="48798" h="60773" extrusionOk="0">
                    <a:moveTo>
                      <a:pt x="16205" y="0"/>
                    </a:moveTo>
                    <a:cubicBezTo>
                      <a:pt x="9460" y="0"/>
                      <a:pt x="3289" y="2605"/>
                      <a:pt x="500" y="7296"/>
                    </a:cubicBezTo>
                    <a:cubicBezTo>
                      <a:pt x="322" y="7597"/>
                      <a:pt x="160" y="7912"/>
                      <a:pt x="0" y="8228"/>
                    </a:cubicBezTo>
                    <a:cubicBezTo>
                      <a:pt x="6706" y="31389"/>
                      <a:pt x="24123" y="53193"/>
                      <a:pt x="46538" y="60772"/>
                    </a:cubicBezTo>
                    <a:cubicBezTo>
                      <a:pt x="47600" y="60267"/>
                      <a:pt x="48223" y="59648"/>
                      <a:pt x="48289" y="58941"/>
                    </a:cubicBezTo>
                    <a:cubicBezTo>
                      <a:pt x="48797" y="53229"/>
                      <a:pt x="40124" y="51845"/>
                      <a:pt x="40124" y="51845"/>
                    </a:cubicBezTo>
                    <a:cubicBezTo>
                      <a:pt x="40124" y="51845"/>
                      <a:pt x="46348" y="41668"/>
                      <a:pt x="40934" y="19269"/>
                    </a:cubicBezTo>
                    <a:cubicBezTo>
                      <a:pt x="37689" y="5842"/>
                      <a:pt x="26304" y="0"/>
                      <a:pt x="1620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641;p69"/>
              <p:cNvSpPr/>
              <p:nvPr/>
            </p:nvSpPr>
            <p:spPr>
              <a:xfrm>
                <a:off x="2665625" y="3270175"/>
                <a:ext cx="1548600" cy="806425"/>
              </a:xfrm>
              <a:custGeom>
                <a:avLst/>
                <a:gdLst/>
                <a:ahLst/>
                <a:cxnLst/>
                <a:rect l="l" t="t" r="r" b="b"/>
                <a:pathLst>
                  <a:path w="61944" h="32257" extrusionOk="0">
                    <a:moveTo>
                      <a:pt x="363" y="0"/>
                    </a:moveTo>
                    <a:cubicBezTo>
                      <a:pt x="109" y="2173"/>
                      <a:pt x="1" y="4388"/>
                      <a:pt x="126" y="6555"/>
                    </a:cubicBezTo>
                    <a:cubicBezTo>
                      <a:pt x="817" y="18635"/>
                      <a:pt x="5568" y="28458"/>
                      <a:pt x="23965" y="31730"/>
                    </a:cubicBezTo>
                    <a:cubicBezTo>
                      <a:pt x="25985" y="32089"/>
                      <a:pt x="28021" y="32256"/>
                      <a:pt x="30044" y="32256"/>
                    </a:cubicBezTo>
                    <a:cubicBezTo>
                      <a:pt x="46445" y="32256"/>
                      <a:pt x="61943" y="21302"/>
                      <a:pt x="60273" y="13289"/>
                    </a:cubicBezTo>
                    <a:cubicBezTo>
                      <a:pt x="60033" y="12128"/>
                      <a:pt x="59565" y="11162"/>
                      <a:pt x="58925" y="10358"/>
                    </a:cubicBezTo>
                    <a:cubicBezTo>
                      <a:pt x="53154" y="14633"/>
                      <a:pt x="45336" y="16433"/>
                      <a:pt x="38264" y="18254"/>
                    </a:cubicBezTo>
                    <a:cubicBezTo>
                      <a:pt x="35932" y="18768"/>
                      <a:pt x="33601" y="19013"/>
                      <a:pt x="31301" y="19013"/>
                    </a:cubicBezTo>
                    <a:cubicBezTo>
                      <a:pt x="18440" y="19013"/>
                      <a:pt x="6516" y="11340"/>
                      <a:pt x="3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642;p69"/>
              <p:cNvSpPr/>
              <p:nvPr/>
            </p:nvSpPr>
            <p:spPr>
              <a:xfrm>
                <a:off x="2674675" y="2793850"/>
                <a:ext cx="1464075" cy="951675"/>
              </a:xfrm>
              <a:custGeom>
                <a:avLst/>
                <a:gdLst/>
                <a:ahLst/>
                <a:cxnLst/>
                <a:rect l="l" t="t" r="r" b="b"/>
                <a:pathLst>
                  <a:path w="58563" h="38067" extrusionOk="0">
                    <a:moveTo>
                      <a:pt x="5812" y="1"/>
                    </a:moveTo>
                    <a:cubicBezTo>
                      <a:pt x="5579" y="1"/>
                      <a:pt x="5456" y="16"/>
                      <a:pt x="5456" y="16"/>
                    </a:cubicBezTo>
                    <a:cubicBezTo>
                      <a:pt x="5456" y="16"/>
                      <a:pt x="1162" y="9113"/>
                      <a:pt x="1" y="19053"/>
                    </a:cubicBezTo>
                    <a:cubicBezTo>
                      <a:pt x="6154" y="30393"/>
                      <a:pt x="18078" y="38066"/>
                      <a:pt x="30939" y="38066"/>
                    </a:cubicBezTo>
                    <a:cubicBezTo>
                      <a:pt x="33239" y="38066"/>
                      <a:pt x="35570" y="37821"/>
                      <a:pt x="37902" y="37307"/>
                    </a:cubicBezTo>
                    <a:cubicBezTo>
                      <a:pt x="44974" y="35486"/>
                      <a:pt x="52790" y="33686"/>
                      <a:pt x="58562" y="29411"/>
                    </a:cubicBezTo>
                    <a:cubicBezTo>
                      <a:pt x="56235" y="26479"/>
                      <a:pt x="51572" y="25723"/>
                      <a:pt x="46759" y="25723"/>
                    </a:cubicBezTo>
                    <a:cubicBezTo>
                      <a:pt x="42656" y="25723"/>
                      <a:pt x="38444" y="26272"/>
                      <a:pt x="35473" y="26493"/>
                    </a:cubicBezTo>
                    <a:cubicBezTo>
                      <a:pt x="35354" y="26502"/>
                      <a:pt x="35234" y="26506"/>
                      <a:pt x="35115" y="26506"/>
                    </a:cubicBezTo>
                    <a:cubicBezTo>
                      <a:pt x="27816" y="26506"/>
                      <a:pt x="20398" y="10316"/>
                      <a:pt x="20070" y="9863"/>
                    </a:cubicBezTo>
                    <a:cubicBezTo>
                      <a:pt x="13330" y="622"/>
                      <a:pt x="7309" y="1"/>
                      <a:pt x="58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643;p69"/>
              <p:cNvSpPr/>
              <p:nvPr/>
            </p:nvSpPr>
            <p:spPr>
              <a:xfrm>
                <a:off x="4269950" y="3686175"/>
                <a:ext cx="709550" cy="285950"/>
              </a:xfrm>
              <a:custGeom>
                <a:avLst/>
                <a:gdLst/>
                <a:ahLst/>
                <a:cxnLst/>
                <a:rect l="l" t="t" r="r" b="b"/>
                <a:pathLst>
                  <a:path w="28382" h="1143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5" y="1556"/>
                      <a:pt x="413" y="3079"/>
                      <a:pt x="842" y="4254"/>
                    </a:cubicBezTo>
                    <a:cubicBezTo>
                      <a:pt x="1856" y="7027"/>
                      <a:pt x="10255" y="11438"/>
                      <a:pt x="17571" y="11438"/>
                    </a:cubicBezTo>
                    <a:cubicBezTo>
                      <a:pt x="20856" y="11438"/>
                      <a:pt x="23923" y="10548"/>
                      <a:pt x="26005" y="8222"/>
                    </a:cubicBezTo>
                    <a:cubicBezTo>
                      <a:pt x="27340" y="6729"/>
                      <a:pt x="28085" y="4756"/>
                      <a:pt x="28381" y="2484"/>
                    </a:cubicBezTo>
                    <a:lnTo>
                      <a:pt x="28381" y="2484"/>
                    </a:lnTo>
                    <a:cubicBezTo>
                      <a:pt x="24910" y="5345"/>
                      <a:pt x="20880" y="6578"/>
                      <a:pt x="16781" y="6578"/>
                    </a:cubicBezTo>
                    <a:cubicBezTo>
                      <a:pt x="10834" y="6578"/>
                      <a:pt x="4742" y="3983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644;p69"/>
              <p:cNvSpPr/>
              <p:nvPr/>
            </p:nvSpPr>
            <p:spPr>
              <a:xfrm>
                <a:off x="4266750" y="2908650"/>
                <a:ext cx="746025" cy="942000"/>
              </a:xfrm>
              <a:custGeom>
                <a:avLst/>
                <a:gdLst/>
                <a:ahLst/>
                <a:cxnLst/>
                <a:rect l="l" t="t" r="r" b="b"/>
                <a:pathLst>
                  <a:path w="29841" h="37680" extrusionOk="0">
                    <a:moveTo>
                      <a:pt x="15918" y="1"/>
                    </a:moveTo>
                    <a:cubicBezTo>
                      <a:pt x="15918" y="1"/>
                      <a:pt x="17905" y="23598"/>
                      <a:pt x="8574" y="23598"/>
                    </a:cubicBezTo>
                    <a:cubicBezTo>
                      <a:pt x="8514" y="23598"/>
                      <a:pt x="8453" y="23597"/>
                      <a:pt x="8392" y="23595"/>
                    </a:cubicBezTo>
                    <a:cubicBezTo>
                      <a:pt x="8214" y="23589"/>
                      <a:pt x="8039" y="23587"/>
                      <a:pt x="7867" y="23587"/>
                    </a:cubicBezTo>
                    <a:cubicBezTo>
                      <a:pt x="1561" y="23587"/>
                      <a:pt x="0" y="27440"/>
                      <a:pt x="129" y="31102"/>
                    </a:cubicBezTo>
                    <a:cubicBezTo>
                      <a:pt x="4870" y="35084"/>
                      <a:pt x="10961" y="37679"/>
                      <a:pt x="16908" y="37679"/>
                    </a:cubicBezTo>
                    <a:cubicBezTo>
                      <a:pt x="21006" y="37679"/>
                      <a:pt x="25036" y="36446"/>
                      <a:pt x="28508" y="33585"/>
                    </a:cubicBezTo>
                    <a:cubicBezTo>
                      <a:pt x="29840" y="23302"/>
                      <a:pt x="21777" y="6810"/>
                      <a:pt x="159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645;p69"/>
              <p:cNvSpPr/>
              <p:nvPr/>
            </p:nvSpPr>
            <p:spPr>
              <a:xfrm>
                <a:off x="3725200" y="1707525"/>
                <a:ext cx="864100" cy="353625"/>
              </a:xfrm>
              <a:custGeom>
                <a:avLst/>
                <a:gdLst/>
                <a:ahLst/>
                <a:cxnLst/>
                <a:rect l="l" t="t" r="r" b="b"/>
                <a:pathLst>
                  <a:path w="34564" h="14145" extrusionOk="0">
                    <a:moveTo>
                      <a:pt x="31628" y="1"/>
                    </a:moveTo>
                    <a:cubicBezTo>
                      <a:pt x="26650" y="1"/>
                      <a:pt x="12636" y="1197"/>
                      <a:pt x="242" y="13493"/>
                    </a:cubicBezTo>
                    <a:cubicBezTo>
                      <a:pt x="1" y="13733"/>
                      <a:pt x="171" y="14144"/>
                      <a:pt x="511" y="14144"/>
                    </a:cubicBezTo>
                    <a:cubicBezTo>
                      <a:pt x="512" y="14144"/>
                      <a:pt x="512" y="14144"/>
                      <a:pt x="513" y="14144"/>
                    </a:cubicBezTo>
                    <a:cubicBezTo>
                      <a:pt x="613" y="14144"/>
                      <a:pt x="710" y="14105"/>
                      <a:pt x="782" y="14035"/>
                    </a:cubicBezTo>
                    <a:cubicBezTo>
                      <a:pt x="13404" y="1511"/>
                      <a:pt x="28019" y="474"/>
                      <a:pt x="32496" y="474"/>
                    </a:cubicBezTo>
                    <a:cubicBezTo>
                      <a:pt x="33353" y="474"/>
                      <a:pt x="33838" y="512"/>
                      <a:pt x="33867" y="515"/>
                    </a:cubicBezTo>
                    <a:cubicBezTo>
                      <a:pt x="33938" y="524"/>
                      <a:pt x="34040" y="530"/>
                      <a:pt x="34146" y="530"/>
                    </a:cubicBezTo>
                    <a:cubicBezTo>
                      <a:pt x="34350" y="530"/>
                      <a:pt x="34563" y="505"/>
                      <a:pt x="34562" y="423"/>
                    </a:cubicBezTo>
                    <a:cubicBezTo>
                      <a:pt x="34558" y="213"/>
                      <a:pt x="33712" y="93"/>
                      <a:pt x="33501" y="70"/>
                    </a:cubicBezTo>
                    <a:cubicBezTo>
                      <a:pt x="33467" y="67"/>
                      <a:pt x="32796" y="1"/>
                      <a:pt x="316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646;p69"/>
              <p:cNvSpPr/>
              <p:nvPr/>
            </p:nvSpPr>
            <p:spPr>
              <a:xfrm>
                <a:off x="4128125" y="2445775"/>
                <a:ext cx="195175" cy="182375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7295" extrusionOk="0">
                    <a:moveTo>
                      <a:pt x="5548" y="1"/>
                    </a:moveTo>
                    <a:cubicBezTo>
                      <a:pt x="5548" y="1"/>
                      <a:pt x="2091" y="3371"/>
                      <a:pt x="0" y="4102"/>
                    </a:cubicBezTo>
                    <a:cubicBezTo>
                      <a:pt x="0" y="4102"/>
                      <a:pt x="2154" y="7295"/>
                      <a:pt x="4485" y="7295"/>
                    </a:cubicBezTo>
                    <a:cubicBezTo>
                      <a:pt x="4727" y="7295"/>
                      <a:pt x="4971" y="7260"/>
                      <a:pt x="5215" y="7184"/>
                    </a:cubicBezTo>
                    <a:cubicBezTo>
                      <a:pt x="7806" y="6378"/>
                      <a:pt x="5549" y="1"/>
                      <a:pt x="55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647;p69"/>
              <p:cNvSpPr/>
              <p:nvPr/>
            </p:nvSpPr>
            <p:spPr>
              <a:xfrm>
                <a:off x="4584300" y="2275075"/>
                <a:ext cx="179600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7184" h="5716" extrusionOk="0">
                    <a:moveTo>
                      <a:pt x="6897" y="1"/>
                    </a:moveTo>
                    <a:cubicBezTo>
                      <a:pt x="6102" y="262"/>
                      <a:pt x="4922" y="344"/>
                      <a:pt x="3762" y="344"/>
                    </a:cubicBezTo>
                    <a:cubicBezTo>
                      <a:pt x="1854" y="344"/>
                      <a:pt x="0" y="124"/>
                      <a:pt x="0" y="124"/>
                    </a:cubicBezTo>
                    <a:lnTo>
                      <a:pt x="0" y="124"/>
                    </a:lnTo>
                    <a:cubicBezTo>
                      <a:pt x="0" y="124"/>
                      <a:pt x="1816" y="5715"/>
                      <a:pt x="4125" y="5715"/>
                    </a:cubicBezTo>
                    <a:cubicBezTo>
                      <a:pt x="4293" y="5715"/>
                      <a:pt x="4464" y="5686"/>
                      <a:pt x="4637" y="5622"/>
                    </a:cubicBezTo>
                    <a:cubicBezTo>
                      <a:pt x="7183" y="4685"/>
                      <a:pt x="6897" y="1"/>
                      <a:pt x="6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648;p69"/>
              <p:cNvSpPr/>
              <p:nvPr/>
            </p:nvSpPr>
            <p:spPr>
              <a:xfrm>
                <a:off x="3570675" y="2211350"/>
                <a:ext cx="1335625" cy="387075"/>
              </a:xfrm>
              <a:custGeom>
                <a:avLst/>
                <a:gdLst/>
                <a:ahLst/>
                <a:cxnLst/>
                <a:rect l="l" t="t" r="r" b="b"/>
                <a:pathLst>
                  <a:path w="53425" h="15483" extrusionOk="0">
                    <a:moveTo>
                      <a:pt x="53244" y="1"/>
                    </a:moveTo>
                    <a:cubicBezTo>
                      <a:pt x="53244" y="1"/>
                      <a:pt x="53088" y="111"/>
                      <a:pt x="52811" y="384"/>
                    </a:cubicBezTo>
                    <a:cubicBezTo>
                      <a:pt x="52793" y="401"/>
                      <a:pt x="51486" y="2061"/>
                      <a:pt x="45405" y="2453"/>
                    </a:cubicBezTo>
                    <a:cubicBezTo>
                      <a:pt x="44179" y="2534"/>
                      <a:pt x="43095" y="2556"/>
                      <a:pt x="42109" y="2556"/>
                    </a:cubicBezTo>
                    <a:cubicBezTo>
                      <a:pt x="41509" y="2556"/>
                      <a:pt x="40946" y="2547"/>
                      <a:pt x="40409" y="2540"/>
                    </a:cubicBezTo>
                    <a:cubicBezTo>
                      <a:pt x="39933" y="2533"/>
                      <a:pt x="39480" y="2527"/>
                      <a:pt x="39046" y="2527"/>
                    </a:cubicBezTo>
                    <a:cubicBezTo>
                      <a:pt x="36527" y="2527"/>
                      <a:pt x="34619" y="2730"/>
                      <a:pt x="32218" y="4251"/>
                    </a:cubicBezTo>
                    <a:cubicBezTo>
                      <a:pt x="30997" y="5023"/>
                      <a:pt x="29969" y="6196"/>
                      <a:pt x="28880" y="7437"/>
                    </a:cubicBezTo>
                    <a:cubicBezTo>
                      <a:pt x="26378" y="10289"/>
                      <a:pt x="23263" y="13841"/>
                      <a:pt x="15901" y="14638"/>
                    </a:cubicBezTo>
                    <a:cubicBezTo>
                      <a:pt x="15396" y="14693"/>
                      <a:pt x="14904" y="14719"/>
                      <a:pt x="14426" y="14719"/>
                    </a:cubicBezTo>
                    <a:cubicBezTo>
                      <a:pt x="5143" y="14719"/>
                      <a:pt x="829" y="4955"/>
                      <a:pt x="785" y="4852"/>
                    </a:cubicBezTo>
                    <a:cubicBezTo>
                      <a:pt x="724" y="4708"/>
                      <a:pt x="581" y="4621"/>
                      <a:pt x="434" y="4621"/>
                    </a:cubicBezTo>
                    <a:cubicBezTo>
                      <a:pt x="384" y="4621"/>
                      <a:pt x="333" y="4631"/>
                      <a:pt x="284" y="4653"/>
                    </a:cubicBezTo>
                    <a:cubicBezTo>
                      <a:pt x="90" y="4736"/>
                      <a:pt x="1" y="4961"/>
                      <a:pt x="84" y="5154"/>
                    </a:cubicBezTo>
                    <a:cubicBezTo>
                      <a:pt x="130" y="5263"/>
                      <a:pt x="4645" y="15483"/>
                      <a:pt x="14414" y="15483"/>
                    </a:cubicBezTo>
                    <a:cubicBezTo>
                      <a:pt x="14939" y="15483"/>
                      <a:pt x="15462" y="15454"/>
                      <a:pt x="15983" y="15398"/>
                    </a:cubicBezTo>
                    <a:cubicBezTo>
                      <a:pt x="23638" y="14568"/>
                      <a:pt x="26863" y="10893"/>
                      <a:pt x="29456" y="7938"/>
                    </a:cubicBezTo>
                    <a:cubicBezTo>
                      <a:pt x="30552" y="6689"/>
                      <a:pt x="31499" y="5610"/>
                      <a:pt x="32626" y="4896"/>
                    </a:cubicBezTo>
                    <a:cubicBezTo>
                      <a:pt x="34850" y="3487"/>
                      <a:pt x="36662" y="3291"/>
                      <a:pt x="39044" y="3291"/>
                    </a:cubicBezTo>
                    <a:cubicBezTo>
                      <a:pt x="39474" y="3291"/>
                      <a:pt x="39924" y="3297"/>
                      <a:pt x="40397" y="3304"/>
                    </a:cubicBezTo>
                    <a:cubicBezTo>
                      <a:pt x="40951" y="3312"/>
                      <a:pt x="41534" y="3321"/>
                      <a:pt x="42157" y="3321"/>
                    </a:cubicBezTo>
                    <a:cubicBezTo>
                      <a:pt x="43142" y="3321"/>
                      <a:pt x="44226" y="3299"/>
                      <a:pt x="45455" y="3215"/>
                    </a:cubicBezTo>
                    <a:cubicBezTo>
                      <a:pt x="51378" y="2818"/>
                      <a:pt x="52829" y="979"/>
                      <a:pt x="52882" y="885"/>
                    </a:cubicBezTo>
                    <a:cubicBezTo>
                      <a:pt x="52982" y="705"/>
                      <a:pt x="53424" y="105"/>
                      <a:pt x="532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649;p69"/>
              <p:cNvSpPr/>
              <p:nvPr/>
            </p:nvSpPr>
            <p:spPr>
              <a:xfrm>
                <a:off x="3974950" y="2105775"/>
                <a:ext cx="224875" cy="183650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7346" extrusionOk="0">
                    <a:moveTo>
                      <a:pt x="2849" y="0"/>
                    </a:moveTo>
                    <a:cubicBezTo>
                      <a:pt x="2575" y="0"/>
                      <a:pt x="2324" y="106"/>
                      <a:pt x="2110" y="344"/>
                    </a:cubicBezTo>
                    <a:cubicBezTo>
                      <a:pt x="0" y="2685"/>
                      <a:pt x="4088" y="6683"/>
                      <a:pt x="5984" y="7253"/>
                    </a:cubicBezTo>
                    <a:cubicBezTo>
                      <a:pt x="6194" y="7316"/>
                      <a:pt x="6376" y="7346"/>
                      <a:pt x="6532" y="7346"/>
                    </a:cubicBezTo>
                    <a:cubicBezTo>
                      <a:pt x="8995" y="7346"/>
                      <a:pt x="5128" y="0"/>
                      <a:pt x="2849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650;p69"/>
              <p:cNvSpPr/>
              <p:nvPr/>
            </p:nvSpPr>
            <p:spPr>
              <a:xfrm>
                <a:off x="4583475" y="1903050"/>
                <a:ext cx="143625" cy="211375"/>
              </a:xfrm>
              <a:custGeom>
                <a:avLst/>
                <a:gdLst/>
                <a:ahLst/>
                <a:cxnLst/>
                <a:rect l="l" t="t" r="r" b="b"/>
                <a:pathLst>
                  <a:path w="5745" h="8455" extrusionOk="0">
                    <a:moveTo>
                      <a:pt x="2430" y="0"/>
                    </a:moveTo>
                    <a:cubicBezTo>
                      <a:pt x="0" y="0"/>
                      <a:pt x="998" y="8454"/>
                      <a:pt x="2859" y="8454"/>
                    </a:cubicBezTo>
                    <a:cubicBezTo>
                      <a:pt x="3129" y="8454"/>
                      <a:pt x="3416" y="8277"/>
                      <a:pt x="3714" y="7871"/>
                    </a:cubicBezTo>
                    <a:cubicBezTo>
                      <a:pt x="4886" y="6276"/>
                      <a:pt x="5745" y="624"/>
                      <a:pt x="2653" y="22"/>
                    </a:cubicBezTo>
                    <a:cubicBezTo>
                      <a:pt x="2576" y="7"/>
                      <a:pt x="2501" y="0"/>
                      <a:pt x="2430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651;p69"/>
              <p:cNvSpPr/>
              <p:nvPr/>
            </p:nvSpPr>
            <p:spPr>
              <a:xfrm>
                <a:off x="3289675" y="2081725"/>
                <a:ext cx="337675" cy="220100"/>
              </a:xfrm>
              <a:custGeom>
                <a:avLst/>
                <a:gdLst/>
                <a:ahLst/>
                <a:cxnLst/>
                <a:rect l="l" t="t" r="r" b="b"/>
                <a:pathLst>
                  <a:path w="13507" h="8804" extrusionOk="0">
                    <a:moveTo>
                      <a:pt x="9336" y="1"/>
                    </a:moveTo>
                    <a:cubicBezTo>
                      <a:pt x="8062" y="1"/>
                      <a:pt x="6575" y="353"/>
                      <a:pt x="5112" y="1073"/>
                    </a:cubicBezTo>
                    <a:cubicBezTo>
                      <a:pt x="1882" y="2661"/>
                      <a:pt x="1" y="5443"/>
                      <a:pt x="905" y="7283"/>
                    </a:cubicBezTo>
                    <a:cubicBezTo>
                      <a:pt x="1401" y="8289"/>
                      <a:pt x="2629" y="8804"/>
                      <a:pt x="4169" y="8804"/>
                    </a:cubicBezTo>
                    <a:cubicBezTo>
                      <a:pt x="5443" y="8804"/>
                      <a:pt x="6930" y="8451"/>
                      <a:pt x="8392" y="7732"/>
                    </a:cubicBezTo>
                    <a:cubicBezTo>
                      <a:pt x="11622" y="6143"/>
                      <a:pt x="13506" y="3361"/>
                      <a:pt x="12600" y="1523"/>
                    </a:cubicBezTo>
                    <a:cubicBezTo>
                      <a:pt x="12104" y="516"/>
                      <a:pt x="10876" y="1"/>
                      <a:pt x="93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652;p69"/>
              <p:cNvSpPr/>
              <p:nvPr/>
            </p:nvSpPr>
            <p:spPr>
              <a:xfrm>
                <a:off x="3518300" y="1760275"/>
                <a:ext cx="281675" cy="312700"/>
              </a:xfrm>
              <a:custGeom>
                <a:avLst/>
                <a:gdLst/>
                <a:ahLst/>
                <a:cxnLst/>
                <a:rect l="l" t="t" r="r" b="b"/>
                <a:pathLst>
                  <a:path w="11267" h="12508" fill="none" extrusionOk="0">
                    <a:moveTo>
                      <a:pt x="0" y="3618"/>
                    </a:moveTo>
                    <a:cubicBezTo>
                      <a:pt x="0" y="3618"/>
                      <a:pt x="1843" y="12508"/>
                      <a:pt x="8016" y="9332"/>
                    </a:cubicBezTo>
                    <a:cubicBezTo>
                      <a:pt x="11266" y="7660"/>
                      <a:pt x="7301" y="1"/>
                      <a:pt x="7301" y="1"/>
                    </a:cubicBezTo>
                  </a:path>
                </a:pathLst>
              </a:custGeom>
              <a:noFill/>
              <a:ln w="19075" cap="rnd" cmpd="sng">
                <a:solidFill>
                  <a:srgbClr val="000000"/>
                </a:solidFill>
                <a:prstDash val="solid"/>
                <a:miter lim="13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653;p69"/>
              <p:cNvSpPr/>
              <p:nvPr/>
            </p:nvSpPr>
            <p:spPr>
              <a:xfrm>
                <a:off x="4154950" y="1475375"/>
                <a:ext cx="310575" cy="263475"/>
              </a:xfrm>
              <a:custGeom>
                <a:avLst/>
                <a:gdLst/>
                <a:ahLst/>
                <a:cxnLst/>
                <a:rect l="l" t="t" r="r" b="b"/>
                <a:pathLst>
                  <a:path w="12423" h="10539" fill="none" extrusionOk="0">
                    <a:moveTo>
                      <a:pt x="7848" y="0"/>
                    </a:moveTo>
                    <a:cubicBezTo>
                      <a:pt x="7848" y="0"/>
                      <a:pt x="12422" y="7844"/>
                      <a:pt x="5710" y="9609"/>
                    </a:cubicBezTo>
                    <a:cubicBezTo>
                      <a:pt x="2173" y="10538"/>
                      <a:pt x="1" y="2194"/>
                      <a:pt x="1" y="2194"/>
                    </a:cubicBezTo>
                  </a:path>
                </a:pathLst>
              </a:custGeom>
              <a:noFill/>
              <a:ln w="19075" cap="rnd" cmpd="sng">
                <a:solidFill>
                  <a:srgbClr val="000000"/>
                </a:solidFill>
                <a:prstDash val="solid"/>
                <a:miter lim="13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654;p69"/>
              <p:cNvSpPr/>
              <p:nvPr/>
            </p:nvSpPr>
            <p:spPr>
              <a:xfrm>
                <a:off x="3185975" y="464500"/>
                <a:ext cx="172075" cy="18917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7567" extrusionOk="0">
                    <a:moveTo>
                      <a:pt x="4644" y="0"/>
                    </a:moveTo>
                    <a:cubicBezTo>
                      <a:pt x="3409" y="1557"/>
                      <a:pt x="1949" y="2921"/>
                      <a:pt x="312" y="4048"/>
                    </a:cubicBezTo>
                    <a:cubicBezTo>
                      <a:pt x="193" y="5113"/>
                      <a:pt x="90" y="6300"/>
                      <a:pt x="1" y="7567"/>
                    </a:cubicBezTo>
                    <a:cubicBezTo>
                      <a:pt x="2636" y="6229"/>
                      <a:pt x="4976" y="4377"/>
                      <a:pt x="6882" y="2118"/>
                    </a:cubicBezTo>
                    <a:cubicBezTo>
                      <a:pt x="6076" y="1284"/>
                      <a:pt x="5321" y="564"/>
                      <a:pt x="46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655;p69"/>
              <p:cNvSpPr/>
              <p:nvPr/>
            </p:nvSpPr>
            <p:spPr>
              <a:xfrm>
                <a:off x="3178375" y="517450"/>
                <a:ext cx="243300" cy="288975"/>
              </a:xfrm>
              <a:custGeom>
                <a:avLst/>
                <a:gdLst/>
                <a:ahLst/>
                <a:cxnLst/>
                <a:rect l="l" t="t" r="r" b="b"/>
                <a:pathLst>
                  <a:path w="9732" h="11559" extrusionOk="0">
                    <a:moveTo>
                      <a:pt x="7186" y="0"/>
                    </a:moveTo>
                    <a:cubicBezTo>
                      <a:pt x="5280" y="2259"/>
                      <a:pt x="2940" y="4111"/>
                      <a:pt x="305" y="5449"/>
                    </a:cubicBezTo>
                    <a:cubicBezTo>
                      <a:pt x="174" y="7337"/>
                      <a:pt x="74" y="9411"/>
                      <a:pt x="0" y="11559"/>
                    </a:cubicBezTo>
                    <a:cubicBezTo>
                      <a:pt x="4032" y="9735"/>
                      <a:pt x="7139" y="6478"/>
                      <a:pt x="9732" y="2808"/>
                    </a:cubicBezTo>
                    <a:cubicBezTo>
                      <a:pt x="8844" y="1781"/>
                      <a:pt x="7988" y="829"/>
                      <a:pt x="71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656;p69"/>
              <p:cNvSpPr/>
              <p:nvPr/>
            </p:nvSpPr>
            <p:spPr>
              <a:xfrm>
                <a:off x="3175750" y="587650"/>
                <a:ext cx="298075" cy="311575"/>
              </a:xfrm>
              <a:custGeom>
                <a:avLst/>
                <a:gdLst/>
                <a:ahLst/>
                <a:cxnLst/>
                <a:rect l="l" t="t" r="r" b="b"/>
                <a:pathLst>
                  <a:path w="11923" h="12463" extrusionOk="0">
                    <a:moveTo>
                      <a:pt x="9837" y="0"/>
                    </a:moveTo>
                    <a:cubicBezTo>
                      <a:pt x="7244" y="3670"/>
                      <a:pt x="4137" y="6927"/>
                      <a:pt x="105" y="8751"/>
                    </a:cubicBezTo>
                    <a:cubicBezTo>
                      <a:pt x="64" y="9971"/>
                      <a:pt x="30" y="11214"/>
                      <a:pt x="1" y="12462"/>
                    </a:cubicBezTo>
                    <a:cubicBezTo>
                      <a:pt x="4783" y="10363"/>
                      <a:pt x="8800" y="6798"/>
                      <a:pt x="11923" y="2488"/>
                    </a:cubicBezTo>
                    <a:cubicBezTo>
                      <a:pt x="11213" y="1621"/>
                      <a:pt x="10518" y="787"/>
                      <a:pt x="9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657;p69"/>
              <p:cNvSpPr/>
              <p:nvPr/>
            </p:nvSpPr>
            <p:spPr>
              <a:xfrm>
                <a:off x="3174575" y="649825"/>
                <a:ext cx="376325" cy="356000"/>
              </a:xfrm>
              <a:custGeom>
                <a:avLst/>
                <a:gdLst/>
                <a:ahLst/>
                <a:cxnLst/>
                <a:rect l="l" t="t" r="r" b="b"/>
                <a:pathLst>
                  <a:path w="15053" h="14240" extrusionOk="0">
                    <a:moveTo>
                      <a:pt x="11970" y="1"/>
                    </a:moveTo>
                    <a:cubicBezTo>
                      <a:pt x="8846" y="4311"/>
                      <a:pt x="4830" y="7875"/>
                      <a:pt x="48" y="9974"/>
                    </a:cubicBezTo>
                    <a:cubicBezTo>
                      <a:pt x="28" y="10849"/>
                      <a:pt x="14" y="11723"/>
                      <a:pt x="1" y="12594"/>
                    </a:cubicBezTo>
                    <a:cubicBezTo>
                      <a:pt x="679" y="13158"/>
                      <a:pt x="1367" y="13713"/>
                      <a:pt x="2073" y="14240"/>
                    </a:cubicBezTo>
                    <a:cubicBezTo>
                      <a:pt x="7300" y="12171"/>
                      <a:pt x="11586" y="8336"/>
                      <a:pt x="15052" y="3890"/>
                    </a:cubicBezTo>
                    <a:cubicBezTo>
                      <a:pt x="14024" y="2557"/>
                      <a:pt x="12986" y="1245"/>
                      <a:pt x="119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658;p69"/>
              <p:cNvSpPr/>
              <p:nvPr/>
            </p:nvSpPr>
            <p:spPr>
              <a:xfrm>
                <a:off x="3173375" y="1005825"/>
                <a:ext cx="148925" cy="110525"/>
              </a:xfrm>
              <a:custGeom>
                <a:avLst/>
                <a:gdLst/>
                <a:ahLst/>
                <a:cxnLst/>
                <a:rect l="l" t="t" r="r" b="b"/>
                <a:pathLst>
                  <a:path w="5957" h="4421" extrusionOk="0">
                    <a:moveTo>
                      <a:pt x="2121" y="1"/>
                    </a:moveTo>
                    <a:cubicBezTo>
                      <a:pt x="1434" y="271"/>
                      <a:pt x="736" y="516"/>
                      <a:pt x="20" y="724"/>
                    </a:cubicBezTo>
                    <a:cubicBezTo>
                      <a:pt x="9" y="1992"/>
                      <a:pt x="2" y="3227"/>
                      <a:pt x="0" y="4421"/>
                    </a:cubicBezTo>
                    <a:cubicBezTo>
                      <a:pt x="2108" y="4095"/>
                      <a:pt x="4086" y="3464"/>
                      <a:pt x="5956" y="2601"/>
                    </a:cubicBezTo>
                    <a:cubicBezTo>
                      <a:pt x="4642" y="1791"/>
                      <a:pt x="3359" y="929"/>
                      <a:pt x="21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659;p69"/>
              <p:cNvSpPr/>
              <p:nvPr/>
            </p:nvSpPr>
            <p:spPr>
              <a:xfrm>
                <a:off x="3226375" y="747025"/>
                <a:ext cx="389200" cy="323850"/>
              </a:xfrm>
              <a:custGeom>
                <a:avLst/>
                <a:gdLst/>
                <a:ahLst/>
                <a:cxnLst/>
                <a:rect l="l" t="t" r="r" b="b"/>
                <a:pathLst>
                  <a:path w="15568" h="12954" extrusionOk="0">
                    <a:moveTo>
                      <a:pt x="12980" y="1"/>
                    </a:moveTo>
                    <a:cubicBezTo>
                      <a:pt x="9514" y="4448"/>
                      <a:pt x="5228" y="8283"/>
                      <a:pt x="1" y="10352"/>
                    </a:cubicBezTo>
                    <a:cubicBezTo>
                      <a:pt x="1239" y="11280"/>
                      <a:pt x="2521" y="12141"/>
                      <a:pt x="3836" y="12953"/>
                    </a:cubicBezTo>
                    <a:cubicBezTo>
                      <a:pt x="8348" y="10869"/>
                      <a:pt x="12209" y="7408"/>
                      <a:pt x="15567" y="3403"/>
                    </a:cubicBezTo>
                    <a:cubicBezTo>
                      <a:pt x="14720" y="2273"/>
                      <a:pt x="13854" y="1130"/>
                      <a:pt x="129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660;p69"/>
              <p:cNvSpPr/>
              <p:nvPr/>
            </p:nvSpPr>
            <p:spPr>
              <a:xfrm>
                <a:off x="3173300" y="1070850"/>
                <a:ext cx="267175" cy="161600"/>
              </a:xfrm>
              <a:custGeom>
                <a:avLst/>
                <a:gdLst/>
                <a:ahLst/>
                <a:cxnLst/>
                <a:rect l="l" t="t" r="r" b="b"/>
                <a:pathLst>
                  <a:path w="10687" h="6464" extrusionOk="0">
                    <a:moveTo>
                      <a:pt x="5959" y="0"/>
                    </a:moveTo>
                    <a:cubicBezTo>
                      <a:pt x="4089" y="863"/>
                      <a:pt x="2111" y="1494"/>
                      <a:pt x="3" y="1820"/>
                    </a:cubicBezTo>
                    <a:cubicBezTo>
                      <a:pt x="1" y="3483"/>
                      <a:pt x="5" y="5049"/>
                      <a:pt x="14" y="6463"/>
                    </a:cubicBezTo>
                    <a:cubicBezTo>
                      <a:pt x="3895" y="5981"/>
                      <a:pt x="7440" y="4585"/>
                      <a:pt x="10686" y="2604"/>
                    </a:cubicBezTo>
                    <a:cubicBezTo>
                      <a:pt x="9068" y="1814"/>
                      <a:pt x="7493" y="946"/>
                      <a:pt x="59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661;p69"/>
              <p:cNvSpPr/>
              <p:nvPr/>
            </p:nvSpPr>
            <p:spPr>
              <a:xfrm>
                <a:off x="3322275" y="832100"/>
                <a:ext cx="362825" cy="303825"/>
              </a:xfrm>
              <a:custGeom>
                <a:avLst/>
                <a:gdLst/>
                <a:ahLst/>
                <a:cxnLst/>
                <a:rect l="l" t="t" r="r" b="b"/>
                <a:pathLst>
                  <a:path w="14513" h="12153" extrusionOk="0">
                    <a:moveTo>
                      <a:pt x="11731" y="0"/>
                    </a:moveTo>
                    <a:cubicBezTo>
                      <a:pt x="8373" y="4005"/>
                      <a:pt x="4512" y="7466"/>
                      <a:pt x="0" y="9550"/>
                    </a:cubicBezTo>
                    <a:cubicBezTo>
                      <a:pt x="1532" y="10495"/>
                      <a:pt x="3108" y="11363"/>
                      <a:pt x="4727" y="12153"/>
                    </a:cubicBezTo>
                    <a:cubicBezTo>
                      <a:pt x="8348" y="9945"/>
                      <a:pt x="11599" y="7011"/>
                      <a:pt x="14512" y="3776"/>
                    </a:cubicBezTo>
                    <a:cubicBezTo>
                      <a:pt x="13628" y="2559"/>
                      <a:pt x="12694" y="1288"/>
                      <a:pt x="117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662;p69"/>
              <p:cNvSpPr/>
              <p:nvPr/>
            </p:nvSpPr>
            <p:spPr>
              <a:xfrm>
                <a:off x="3173625" y="1135950"/>
                <a:ext cx="376575" cy="205450"/>
              </a:xfrm>
              <a:custGeom>
                <a:avLst/>
                <a:gdLst/>
                <a:ahLst/>
                <a:cxnLst/>
                <a:rect l="l" t="t" r="r" b="b"/>
                <a:pathLst>
                  <a:path w="15063" h="8218" extrusionOk="0">
                    <a:moveTo>
                      <a:pt x="10673" y="0"/>
                    </a:moveTo>
                    <a:cubicBezTo>
                      <a:pt x="7427" y="1981"/>
                      <a:pt x="3882" y="3377"/>
                      <a:pt x="1" y="3860"/>
                    </a:cubicBezTo>
                    <a:cubicBezTo>
                      <a:pt x="11" y="5583"/>
                      <a:pt x="28" y="7070"/>
                      <a:pt x="44" y="8218"/>
                    </a:cubicBezTo>
                    <a:cubicBezTo>
                      <a:pt x="5456" y="7309"/>
                      <a:pt x="10562" y="5079"/>
                      <a:pt x="15063" y="1914"/>
                    </a:cubicBezTo>
                    <a:cubicBezTo>
                      <a:pt x="13573" y="1336"/>
                      <a:pt x="12110" y="698"/>
                      <a:pt x="106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663;p69"/>
              <p:cNvSpPr/>
              <p:nvPr/>
            </p:nvSpPr>
            <p:spPr>
              <a:xfrm>
                <a:off x="3440450" y="926450"/>
                <a:ext cx="303225" cy="257325"/>
              </a:xfrm>
              <a:custGeom>
                <a:avLst/>
                <a:gdLst/>
                <a:ahLst/>
                <a:cxnLst/>
                <a:rect l="l" t="t" r="r" b="b"/>
                <a:pathLst>
                  <a:path w="12129" h="10293" extrusionOk="0">
                    <a:moveTo>
                      <a:pt x="9785" y="1"/>
                    </a:moveTo>
                    <a:cubicBezTo>
                      <a:pt x="6871" y="3236"/>
                      <a:pt x="3621" y="6171"/>
                      <a:pt x="0" y="8380"/>
                    </a:cubicBezTo>
                    <a:cubicBezTo>
                      <a:pt x="1434" y="9078"/>
                      <a:pt x="2897" y="9716"/>
                      <a:pt x="4390" y="10293"/>
                    </a:cubicBezTo>
                    <a:cubicBezTo>
                      <a:pt x="7237" y="8290"/>
                      <a:pt x="9845" y="5917"/>
                      <a:pt x="12129" y="3261"/>
                    </a:cubicBezTo>
                    <a:cubicBezTo>
                      <a:pt x="11405" y="2242"/>
                      <a:pt x="10620" y="1148"/>
                      <a:pt x="97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664;p69"/>
              <p:cNvSpPr/>
              <p:nvPr/>
            </p:nvSpPr>
            <p:spPr>
              <a:xfrm>
                <a:off x="3174700" y="1183750"/>
                <a:ext cx="511300" cy="22272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8909" extrusionOk="0">
                    <a:moveTo>
                      <a:pt x="15020" y="1"/>
                    </a:moveTo>
                    <a:cubicBezTo>
                      <a:pt x="10519" y="3165"/>
                      <a:pt x="5413" y="5397"/>
                      <a:pt x="1" y="6304"/>
                    </a:cubicBezTo>
                    <a:cubicBezTo>
                      <a:pt x="22" y="7870"/>
                      <a:pt x="41" y="8801"/>
                      <a:pt x="41" y="8801"/>
                    </a:cubicBezTo>
                    <a:cubicBezTo>
                      <a:pt x="1041" y="8874"/>
                      <a:pt x="2013" y="8908"/>
                      <a:pt x="2957" y="8908"/>
                    </a:cubicBezTo>
                    <a:cubicBezTo>
                      <a:pt x="6533" y="8908"/>
                      <a:pt x="9712" y="8415"/>
                      <a:pt x="12497" y="7652"/>
                    </a:cubicBezTo>
                    <a:cubicBezTo>
                      <a:pt x="15498" y="6196"/>
                      <a:pt x="18142" y="4188"/>
                      <a:pt x="20452" y="1814"/>
                    </a:cubicBezTo>
                    <a:cubicBezTo>
                      <a:pt x="18610" y="1295"/>
                      <a:pt x="16799" y="690"/>
                      <a:pt x="150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665;p69"/>
              <p:cNvSpPr/>
              <p:nvPr/>
            </p:nvSpPr>
            <p:spPr>
              <a:xfrm>
                <a:off x="3550175" y="1007950"/>
                <a:ext cx="248800" cy="221200"/>
              </a:xfrm>
              <a:custGeom>
                <a:avLst/>
                <a:gdLst/>
                <a:ahLst/>
                <a:cxnLst/>
                <a:rect l="l" t="t" r="r" b="b"/>
                <a:pathLst>
                  <a:path w="9952" h="8848" extrusionOk="0">
                    <a:moveTo>
                      <a:pt x="7740" y="1"/>
                    </a:moveTo>
                    <a:cubicBezTo>
                      <a:pt x="5455" y="2657"/>
                      <a:pt x="2848" y="5030"/>
                      <a:pt x="1" y="7033"/>
                    </a:cubicBezTo>
                    <a:cubicBezTo>
                      <a:pt x="1778" y="7722"/>
                      <a:pt x="3588" y="8327"/>
                      <a:pt x="5433" y="8847"/>
                    </a:cubicBezTo>
                    <a:cubicBezTo>
                      <a:pt x="7118" y="7116"/>
                      <a:pt x="8631" y="5199"/>
                      <a:pt x="9952" y="3134"/>
                    </a:cubicBezTo>
                    <a:cubicBezTo>
                      <a:pt x="9322" y="2235"/>
                      <a:pt x="8575" y="1173"/>
                      <a:pt x="77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666;p69"/>
              <p:cNvSpPr/>
              <p:nvPr/>
            </p:nvSpPr>
            <p:spPr>
              <a:xfrm>
                <a:off x="3487150" y="1229075"/>
                <a:ext cx="267625" cy="145975"/>
              </a:xfrm>
              <a:custGeom>
                <a:avLst/>
                <a:gdLst/>
                <a:ahLst/>
                <a:cxnLst/>
                <a:rect l="l" t="t" r="r" b="b"/>
                <a:pathLst>
                  <a:path w="10705" h="5839" extrusionOk="0">
                    <a:moveTo>
                      <a:pt x="7954" y="1"/>
                    </a:moveTo>
                    <a:cubicBezTo>
                      <a:pt x="5644" y="2375"/>
                      <a:pt x="3000" y="4384"/>
                      <a:pt x="0" y="5839"/>
                    </a:cubicBezTo>
                    <a:cubicBezTo>
                      <a:pt x="4708" y="4550"/>
                      <a:pt x="8275" y="2488"/>
                      <a:pt x="10704" y="713"/>
                    </a:cubicBezTo>
                    <a:cubicBezTo>
                      <a:pt x="9781" y="498"/>
                      <a:pt x="8865" y="256"/>
                      <a:pt x="79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667;p69"/>
              <p:cNvSpPr/>
              <p:nvPr/>
            </p:nvSpPr>
            <p:spPr>
              <a:xfrm>
                <a:off x="3685975" y="1086300"/>
                <a:ext cx="164975" cy="160650"/>
              </a:xfrm>
              <a:custGeom>
                <a:avLst/>
                <a:gdLst/>
                <a:ahLst/>
                <a:cxnLst/>
                <a:rect l="l" t="t" r="r" b="b"/>
                <a:pathLst>
                  <a:path w="6599" h="6426" extrusionOk="0">
                    <a:moveTo>
                      <a:pt x="4520" y="0"/>
                    </a:moveTo>
                    <a:cubicBezTo>
                      <a:pt x="3199" y="2065"/>
                      <a:pt x="1686" y="3982"/>
                      <a:pt x="1" y="5712"/>
                    </a:cubicBezTo>
                    <a:cubicBezTo>
                      <a:pt x="910" y="5968"/>
                      <a:pt x="1828" y="6210"/>
                      <a:pt x="2751" y="6426"/>
                    </a:cubicBezTo>
                    <a:cubicBezTo>
                      <a:pt x="5303" y="4560"/>
                      <a:pt x="6598" y="3008"/>
                      <a:pt x="6598" y="3008"/>
                    </a:cubicBezTo>
                    <a:cubicBezTo>
                      <a:pt x="6598" y="3008"/>
                      <a:pt x="5811" y="1851"/>
                      <a:pt x="45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668;p69"/>
              <p:cNvSpPr/>
              <p:nvPr/>
            </p:nvSpPr>
            <p:spPr>
              <a:xfrm>
                <a:off x="3193775" y="429925"/>
                <a:ext cx="108325" cy="13577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5431" extrusionOk="0">
                    <a:moveTo>
                      <a:pt x="1796" y="1"/>
                    </a:moveTo>
                    <a:cubicBezTo>
                      <a:pt x="1474" y="1"/>
                      <a:pt x="1226" y="142"/>
                      <a:pt x="1063" y="445"/>
                    </a:cubicBezTo>
                    <a:cubicBezTo>
                      <a:pt x="612" y="1284"/>
                      <a:pt x="264" y="3070"/>
                      <a:pt x="0" y="5431"/>
                    </a:cubicBezTo>
                    <a:cubicBezTo>
                      <a:pt x="1637" y="4304"/>
                      <a:pt x="3097" y="2940"/>
                      <a:pt x="4332" y="1383"/>
                    </a:cubicBezTo>
                    <a:cubicBezTo>
                      <a:pt x="3277" y="506"/>
                      <a:pt x="2405" y="1"/>
                      <a:pt x="17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669;p69"/>
              <p:cNvSpPr/>
              <p:nvPr/>
            </p:nvSpPr>
            <p:spPr>
              <a:xfrm>
                <a:off x="3009050" y="238100"/>
                <a:ext cx="375825" cy="381800"/>
              </a:xfrm>
              <a:custGeom>
                <a:avLst/>
                <a:gdLst/>
                <a:ahLst/>
                <a:cxnLst/>
                <a:rect l="l" t="t" r="r" b="b"/>
                <a:pathLst>
                  <a:path w="15033" h="15272" extrusionOk="0">
                    <a:moveTo>
                      <a:pt x="8290" y="1"/>
                    </a:moveTo>
                    <a:cubicBezTo>
                      <a:pt x="6752" y="1"/>
                      <a:pt x="6666" y="4990"/>
                      <a:pt x="6666" y="4990"/>
                    </a:cubicBezTo>
                    <a:cubicBezTo>
                      <a:pt x="6666" y="4990"/>
                      <a:pt x="4246" y="1499"/>
                      <a:pt x="3351" y="1499"/>
                    </a:cubicBezTo>
                    <a:cubicBezTo>
                      <a:pt x="3240" y="1499"/>
                      <a:pt x="3153" y="1553"/>
                      <a:pt x="3096" y="1673"/>
                    </a:cubicBezTo>
                    <a:cubicBezTo>
                      <a:pt x="2577" y="2765"/>
                      <a:pt x="4856" y="6180"/>
                      <a:pt x="4856" y="6180"/>
                    </a:cubicBezTo>
                    <a:cubicBezTo>
                      <a:pt x="4856" y="6180"/>
                      <a:pt x="3217" y="5455"/>
                      <a:pt x="1959" y="5455"/>
                    </a:cubicBezTo>
                    <a:cubicBezTo>
                      <a:pt x="1355" y="5455"/>
                      <a:pt x="839" y="5622"/>
                      <a:pt x="633" y="6116"/>
                    </a:cubicBezTo>
                    <a:cubicBezTo>
                      <a:pt x="0" y="7641"/>
                      <a:pt x="4423" y="8690"/>
                      <a:pt x="4423" y="8690"/>
                    </a:cubicBezTo>
                    <a:cubicBezTo>
                      <a:pt x="4423" y="8690"/>
                      <a:pt x="1326" y="9915"/>
                      <a:pt x="1901" y="11204"/>
                    </a:cubicBezTo>
                    <a:cubicBezTo>
                      <a:pt x="2038" y="11509"/>
                      <a:pt x="2311" y="11626"/>
                      <a:pt x="2649" y="11626"/>
                    </a:cubicBezTo>
                    <a:cubicBezTo>
                      <a:pt x="3738" y="11626"/>
                      <a:pt x="5495" y="10417"/>
                      <a:pt x="5495" y="10417"/>
                    </a:cubicBezTo>
                    <a:lnTo>
                      <a:pt x="5495" y="10417"/>
                    </a:lnTo>
                    <a:cubicBezTo>
                      <a:pt x="5495" y="10417"/>
                      <a:pt x="3905" y="14011"/>
                      <a:pt x="4768" y="14308"/>
                    </a:cubicBezTo>
                    <a:cubicBezTo>
                      <a:pt x="4805" y="14320"/>
                      <a:pt x="4843" y="14326"/>
                      <a:pt x="4882" y="14326"/>
                    </a:cubicBezTo>
                    <a:cubicBezTo>
                      <a:pt x="5764" y="14326"/>
                      <a:pt x="7223" y="11274"/>
                      <a:pt x="7223" y="11274"/>
                    </a:cubicBezTo>
                    <a:cubicBezTo>
                      <a:pt x="7223" y="11274"/>
                      <a:pt x="7414" y="15206"/>
                      <a:pt x="8490" y="15271"/>
                    </a:cubicBezTo>
                    <a:cubicBezTo>
                      <a:pt x="8498" y="15272"/>
                      <a:pt x="8506" y="15272"/>
                      <a:pt x="8514" y="15272"/>
                    </a:cubicBezTo>
                    <a:cubicBezTo>
                      <a:pt x="9566" y="15272"/>
                      <a:pt x="9483" y="10901"/>
                      <a:pt x="9483" y="10901"/>
                    </a:cubicBezTo>
                    <a:lnTo>
                      <a:pt x="9483" y="10901"/>
                    </a:lnTo>
                    <a:cubicBezTo>
                      <a:pt x="9483" y="10901"/>
                      <a:pt x="10697" y="14410"/>
                      <a:pt x="11910" y="14410"/>
                    </a:cubicBezTo>
                    <a:cubicBezTo>
                      <a:pt x="11917" y="14410"/>
                      <a:pt x="11925" y="14410"/>
                      <a:pt x="11932" y="14410"/>
                    </a:cubicBezTo>
                    <a:cubicBezTo>
                      <a:pt x="13153" y="14368"/>
                      <a:pt x="10636" y="9765"/>
                      <a:pt x="10636" y="9765"/>
                    </a:cubicBezTo>
                    <a:lnTo>
                      <a:pt x="10636" y="9765"/>
                    </a:lnTo>
                    <a:cubicBezTo>
                      <a:pt x="10637" y="9765"/>
                      <a:pt x="12396" y="11124"/>
                      <a:pt x="13463" y="11124"/>
                    </a:cubicBezTo>
                    <a:cubicBezTo>
                      <a:pt x="13731" y="11124"/>
                      <a:pt x="13955" y="11038"/>
                      <a:pt x="14097" y="10824"/>
                    </a:cubicBezTo>
                    <a:cubicBezTo>
                      <a:pt x="14803" y="9757"/>
                      <a:pt x="11442" y="7684"/>
                      <a:pt x="11442" y="7684"/>
                    </a:cubicBezTo>
                    <a:lnTo>
                      <a:pt x="11442" y="7684"/>
                    </a:lnTo>
                    <a:cubicBezTo>
                      <a:pt x="11442" y="7684"/>
                      <a:pt x="11475" y="7684"/>
                      <a:pt x="11536" y="7684"/>
                    </a:cubicBezTo>
                    <a:cubicBezTo>
                      <a:pt x="12103" y="7684"/>
                      <a:pt x="15033" y="7642"/>
                      <a:pt x="14910" y="6758"/>
                    </a:cubicBezTo>
                    <a:cubicBezTo>
                      <a:pt x="14772" y="5780"/>
                      <a:pt x="10821" y="5749"/>
                      <a:pt x="10821" y="5749"/>
                    </a:cubicBezTo>
                    <a:cubicBezTo>
                      <a:pt x="10821" y="5749"/>
                      <a:pt x="14118" y="3779"/>
                      <a:pt x="13238" y="2583"/>
                    </a:cubicBezTo>
                    <a:cubicBezTo>
                      <a:pt x="13109" y="2408"/>
                      <a:pt x="12924" y="2333"/>
                      <a:pt x="12702" y="2333"/>
                    </a:cubicBezTo>
                    <a:cubicBezTo>
                      <a:pt x="11408" y="2333"/>
                      <a:pt x="8860" y="4871"/>
                      <a:pt x="8860" y="4871"/>
                    </a:cubicBezTo>
                    <a:cubicBezTo>
                      <a:pt x="8860" y="4871"/>
                      <a:pt x="10002" y="202"/>
                      <a:pt x="8379" y="6"/>
                    </a:cubicBezTo>
                    <a:cubicBezTo>
                      <a:pt x="8348" y="3"/>
                      <a:pt x="8319" y="1"/>
                      <a:pt x="82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4829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1" name="Google Shape;2941;p74"/>
          <p:cNvSpPr/>
          <p:nvPr/>
        </p:nvSpPr>
        <p:spPr>
          <a:xfrm>
            <a:off x="6408912" y="2486717"/>
            <a:ext cx="3681600" cy="2454400"/>
          </a:xfrm>
          <a:prstGeom prst="wedgeEllipseCallout">
            <a:avLst>
              <a:gd name="adj1" fmla="val -58700"/>
              <a:gd name="adj2" fmla="val 2758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45" name="Google Shape;2945;p74"/>
          <p:cNvSpPr/>
          <p:nvPr/>
        </p:nvSpPr>
        <p:spPr>
          <a:xfrm>
            <a:off x="238400" y="2194200"/>
            <a:ext cx="1456784" cy="84606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46" name="Google Shape;2946;p74"/>
          <p:cNvSpPr/>
          <p:nvPr/>
        </p:nvSpPr>
        <p:spPr>
          <a:xfrm>
            <a:off x="10304335" y="4361334"/>
            <a:ext cx="1262204" cy="1007508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48" name="Google Shape;2948;p74"/>
          <p:cNvSpPr/>
          <p:nvPr/>
        </p:nvSpPr>
        <p:spPr>
          <a:xfrm>
            <a:off x="5997587" y="4486517"/>
            <a:ext cx="69287" cy="131201"/>
          </a:xfrm>
          <a:custGeom>
            <a:avLst/>
            <a:gdLst/>
            <a:ahLst/>
            <a:cxnLst/>
            <a:rect l="l" t="t" r="r" b="b"/>
            <a:pathLst>
              <a:path w="1156" h="2189" extrusionOk="0">
                <a:moveTo>
                  <a:pt x="304" y="0"/>
                </a:moveTo>
                <a:lnTo>
                  <a:pt x="0" y="152"/>
                </a:lnTo>
                <a:lnTo>
                  <a:pt x="821" y="2189"/>
                </a:lnTo>
                <a:lnTo>
                  <a:pt x="1155" y="2037"/>
                </a:lnTo>
                <a:lnTo>
                  <a:pt x="304" y="0"/>
                </a:lnTo>
                <a:close/>
              </a:path>
            </a:pathLst>
          </a:custGeom>
          <a:solidFill>
            <a:srgbClr val="DEE4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49" name="Google Shape;2949;p74"/>
          <p:cNvSpPr/>
          <p:nvPr/>
        </p:nvSpPr>
        <p:spPr>
          <a:xfrm>
            <a:off x="6023061" y="4581217"/>
            <a:ext cx="72943" cy="72943"/>
          </a:xfrm>
          <a:custGeom>
            <a:avLst/>
            <a:gdLst/>
            <a:ahLst/>
            <a:cxnLst/>
            <a:rect l="l" t="t" r="r" b="b"/>
            <a:pathLst>
              <a:path w="1217" h="1217" extrusionOk="0">
                <a:moveTo>
                  <a:pt x="609" y="1"/>
                </a:moveTo>
                <a:cubicBezTo>
                  <a:pt x="274" y="1"/>
                  <a:pt x="1" y="274"/>
                  <a:pt x="1" y="609"/>
                </a:cubicBezTo>
                <a:cubicBezTo>
                  <a:pt x="1" y="943"/>
                  <a:pt x="274" y="1217"/>
                  <a:pt x="609" y="1217"/>
                </a:cubicBezTo>
                <a:cubicBezTo>
                  <a:pt x="943" y="1217"/>
                  <a:pt x="1217" y="943"/>
                  <a:pt x="1217" y="609"/>
                </a:cubicBezTo>
                <a:cubicBezTo>
                  <a:pt x="1217" y="274"/>
                  <a:pt x="943" y="1"/>
                  <a:pt x="609" y="1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950" name="Google Shape;2950;p74"/>
          <p:cNvGrpSpPr/>
          <p:nvPr/>
        </p:nvGrpSpPr>
        <p:grpSpPr>
          <a:xfrm>
            <a:off x="1533784" y="2013568"/>
            <a:ext cx="4554907" cy="4526139"/>
            <a:chOff x="1150338" y="1510176"/>
            <a:chExt cx="3416180" cy="3394604"/>
          </a:xfrm>
        </p:grpSpPr>
        <p:sp>
          <p:nvSpPr>
            <p:cNvPr id="2951" name="Google Shape;2951;p74"/>
            <p:cNvSpPr/>
            <p:nvPr/>
          </p:nvSpPr>
          <p:spPr>
            <a:xfrm>
              <a:off x="4051362" y="3138056"/>
              <a:ext cx="51965" cy="97052"/>
            </a:xfrm>
            <a:custGeom>
              <a:avLst/>
              <a:gdLst/>
              <a:ahLst/>
              <a:cxnLst/>
              <a:rect l="l" t="t" r="r" b="b"/>
              <a:pathLst>
                <a:path w="1156" h="2159" extrusionOk="0">
                  <a:moveTo>
                    <a:pt x="335" y="0"/>
                  </a:moveTo>
                  <a:lnTo>
                    <a:pt x="1" y="122"/>
                  </a:lnTo>
                  <a:lnTo>
                    <a:pt x="852" y="2159"/>
                  </a:lnTo>
                  <a:lnTo>
                    <a:pt x="1156" y="203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2" name="Google Shape;2952;p74"/>
            <p:cNvSpPr/>
            <p:nvPr/>
          </p:nvSpPr>
          <p:spPr>
            <a:xfrm>
              <a:off x="4175701" y="3087485"/>
              <a:ext cx="51965" cy="98446"/>
            </a:xfrm>
            <a:custGeom>
              <a:avLst/>
              <a:gdLst/>
              <a:ahLst/>
              <a:cxnLst/>
              <a:rect l="l" t="t" r="r" b="b"/>
              <a:pathLst>
                <a:path w="1156" h="2190" extrusionOk="0">
                  <a:moveTo>
                    <a:pt x="305" y="1"/>
                  </a:moveTo>
                  <a:lnTo>
                    <a:pt x="1" y="122"/>
                  </a:lnTo>
                  <a:lnTo>
                    <a:pt x="821" y="2189"/>
                  </a:lnTo>
                  <a:lnTo>
                    <a:pt x="1156" y="2037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3" name="Google Shape;2953;p74"/>
            <p:cNvSpPr/>
            <p:nvPr/>
          </p:nvSpPr>
          <p:spPr>
            <a:xfrm>
              <a:off x="4309614" y="3034216"/>
              <a:ext cx="51965" cy="98401"/>
            </a:xfrm>
            <a:custGeom>
              <a:avLst/>
              <a:gdLst/>
              <a:ahLst/>
              <a:cxnLst/>
              <a:rect l="l" t="t" r="r" b="b"/>
              <a:pathLst>
                <a:path w="1156" h="2189" extrusionOk="0">
                  <a:moveTo>
                    <a:pt x="305" y="0"/>
                  </a:moveTo>
                  <a:lnTo>
                    <a:pt x="1" y="152"/>
                  </a:lnTo>
                  <a:lnTo>
                    <a:pt x="821" y="2189"/>
                  </a:lnTo>
                  <a:lnTo>
                    <a:pt x="1156" y="2037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4" name="Google Shape;2954;p74"/>
            <p:cNvSpPr/>
            <p:nvPr/>
          </p:nvSpPr>
          <p:spPr>
            <a:xfrm>
              <a:off x="4237196" y="3465985"/>
              <a:ext cx="53314" cy="98401"/>
            </a:xfrm>
            <a:custGeom>
              <a:avLst/>
              <a:gdLst/>
              <a:ahLst/>
              <a:cxnLst/>
              <a:rect l="l" t="t" r="r" b="b"/>
              <a:pathLst>
                <a:path w="1186" h="2189" extrusionOk="0">
                  <a:moveTo>
                    <a:pt x="335" y="0"/>
                  </a:moveTo>
                  <a:lnTo>
                    <a:pt x="1" y="122"/>
                  </a:lnTo>
                  <a:lnTo>
                    <a:pt x="852" y="2189"/>
                  </a:lnTo>
                  <a:lnTo>
                    <a:pt x="1186" y="203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5" name="Google Shape;2955;p74"/>
            <p:cNvSpPr/>
            <p:nvPr/>
          </p:nvSpPr>
          <p:spPr>
            <a:xfrm>
              <a:off x="4373851" y="3409974"/>
              <a:ext cx="51965" cy="98401"/>
            </a:xfrm>
            <a:custGeom>
              <a:avLst/>
              <a:gdLst/>
              <a:ahLst/>
              <a:cxnLst/>
              <a:rect l="l" t="t" r="r" b="b"/>
              <a:pathLst>
                <a:path w="1156" h="2189" extrusionOk="0">
                  <a:moveTo>
                    <a:pt x="335" y="0"/>
                  </a:moveTo>
                  <a:lnTo>
                    <a:pt x="0" y="122"/>
                  </a:lnTo>
                  <a:lnTo>
                    <a:pt x="851" y="2189"/>
                  </a:lnTo>
                  <a:lnTo>
                    <a:pt x="1155" y="203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6" name="Google Shape;2956;p74"/>
            <p:cNvSpPr/>
            <p:nvPr/>
          </p:nvSpPr>
          <p:spPr>
            <a:xfrm>
              <a:off x="4030864" y="3114816"/>
              <a:ext cx="54707" cy="54707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09" y="1"/>
                  </a:moveTo>
                  <a:cubicBezTo>
                    <a:pt x="274" y="1"/>
                    <a:pt x="1" y="274"/>
                    <a:pt x="1" y="609"/>
                  </a:cubicBezTo>
                  <a:cubicBezTo>
                    <a:pt x="1" y="943"/>
                    <a:pt x="274" y="1217"/>
                    <a:pt x="609" y="1217"/>
                  </a:cubicBezTo>
                  <a:cubicBezTo>
                    <a:pt x="943" y="1217"/>
                    <a:pt x="1217" y="943"/>
                    <a:pt x="1217" y="609"/>
                  </a:cubicBezTo>
                  <a:cubicBezTo>
                    <a:pt x="1217" y="274"/>
                    <a:pt x="943" y="1"/>
                    <a:pt x="609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7" name="Google Shape;2957;p74"/>
            <p:cNvSpPr/>
            <p:nvPr/>
          </p:nvSpPr>
          <p:spPr>
            <a:xfrm>
              <a:off x="4156596" y="3066987"/>
              <a:ext cx="54707" cy="54707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08" y="1"/>
                  </a:moveTo>
                  <a:cubicBezTo>
                    <a:pt x="274" y="1"/>
                    <a:pt x="0" y="274"/>
                    <a:pt x="0" y="609"/>
                  </a:cubicBezTo>
                  <a:cubicBezTo>
                    <a:pt x="0" y="943"/>
                    <a:pt x="274" y="1217"/>
                    <a:pt x="608" y="1217"/>
                  </a:cubicBezTo>
                  <a:cubicBezTo>
                    <a:pt x="943" y="1217"/>
                    <a:pt x="1216" y="943"/>
                    <a:pt x="1216" y="609"/>
                  </a:cubicBezTo>
                  <a:cubicBezTo>
                    <a:pt x="1216" y="274"/>
                    <a:pt x="943" y="1"/>
                    <a:pt x="608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8" name="Google Shape;2958;p74"/>
            <p:cNvSpPr/>
            <p:nvPr/>
          </p:nvSpPr>
          <p:spPr>
            <a:xfrm>
              <a:off x="4287767" y="3010976"/>
              <a:ext cx="56056" cy="54707"/>
            </a:xfrm>
            <a:custGeom>
              <a:avLst/>
              <a:gdLst/>
              <a:ahLst/>
              <a:cxnLst/>
              <a:rect l="l" t="t" r="r" b="b"/>
              <a:pathLst>
                <a:path w="1247" h="1217" extrusionOk="0">
                  <a:moveTo>
                    <a:pt x="639" y="1"/>
                  </a:moveTo>
                  <a:cubicBezTo>
                    <a:pt x="274" y="1"/>
                    <a:pt x="0" y="274"/>
                    <a:pt x="0" y="609"/>
                  </a:cubicBezTo>
                  <a:cubicBezTo>
                    <a:pt x="0" y="943"/>
                    <a:pt x="274" y="1217"/>
                    <a:pt x="639" y="1217"/>
                  </a:cubicBezTo>
                  <a:cubicBezTo>
                    <a:pt x="973" y="1217"/>
                    <a:pt x="1246" y="943"/>
                    <a:pt x="1246" y="609"/>
                  </a:cubicBezTo>
                  <a:cubicBezTo>
                    <a:pt x="1246" y="274"/>
                    <a:pt x="973" y="1"/>
                    <a:pt x="639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9" name="Google Shape;2959;p74"/>
            <p:cNvSpPr/>
            <p:nvPr/>
          </p:nvSpPr>
          <p:spPr>
            <a:xfrm>
              <a:off x="4390214" y="3480999"/>
              <a:ext cx="54707" cy="54707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09" y="1"/>
                  </a:moveTo>
                  <a:cubicBezTo>
                    <a:pt x="274" y="1"/>
                    <a:pt x="1" y="274"/>
                    <a:pt x="1" y="609"/>
                  </a:cubicBezTo>
                  <a:cubicBezTo>
                    <a:pt x="1" y="943"/>
                    <a:pt x="274" y="1217"/>
                    <a:pt x="609" y="1217"/>
                  </a:cubicBezTo>
                  <a:cubicBezTo>
                    <a:pt x="943" y="1217"/>
                    <a:pt x="1217" y="943"/>
                    <a:pt x="1217" y="609"/>
                  </a:cubicBezTo>
                  <a:cubicBezTo>
                    <a:pt x="1217" y="274"/>
                    <a:pt x="943" y="1"/>
                    <a:pt x="609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0" name="Google Shape;2960;p74"/>
            <p:cNvSpPr/>
            <p:nvPr/>
          </p:nvSpPr>
          <p:spPr>
            <a:xfrm>
              <a:off x="4256345" y="3532919"/>
              <a:ext cx="56056" cy="54797"/>
            </a:xfrm>
            <a:custGeom>
              <a:avLst/>
              <a:gdLst/>
              <a:ahLst/>
              <a:cxnLst/>
              <a:rect l="l" t="t" r="r" b="b"/>
              <a:pathLst>
                <a:path w="1247" h="1219" extrusionOk="0">
                  <a:moveTo>
                    <a:pt x="638" y="1"/>
                  </a:moveTo>
                  <a:cubicBezTo>
                    <a:pt x="304" y="1"/>
                    <a:pt x="31" y="274"/>
                    <a:pt x="0" y="609"/>
                  </a:cubicBezTo>
                  <a:cubicBezTo>
                    <a:pt x="0" y="943"/>
                    <a:pt x="274" y="1217"/>
                    <a:pt x="608" y="1217"/>
                  </a:cubicBezTo>
                  <a:cubicBezTo>
                    <a:pt x="625" y="1218"/>
                    <a:pt x="642" y="1219"/>
                    <a:pt x="659" y="1219"/>
                  </a:cubicBezTo>
                  <a:cubicBezTo>
                    <a:pt x="970" y="1219"/>
                    <a:pt x="1216" y="956"/>
                    <a:pt x="1216" y="639"/>
                  </a:cubicBezTo>
                  <a:cubicBezTo>
                    <a:pt x="1246" y="305"/>
                    <a:pt x="973" y="31"/>
                    <a:pt x="638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1" name="Google Shape;2961;p74"/>
            <p:cNvSpPr/>
            <p:nvPr/>
          </p:nvSpPr>
          <p:spPr>
            <a:xfrm>
              <a:off x="2060596" y="3084563"/>
              <a:ext cx="976998" cy="363711"/>
            </a:xfrm>
            <a:custGeom>
              <a:avLst/>
              <a:gdLst/>
              <a:ahLst/>
              <a:cxnLst/>
              <a:rect l="l" t="t" r="r" b="b"/>
              <a:pathLst>
                <a:path w="21734" h="8091" extrusionOk="0">
                  <a:moveTo>
                    <a:pt x="4220" y="0"/>
                  </a:moveTo>
                  <a:cubicBezTo>
                    <a:pt x="3314" y="0"/>
                    <a:pt x="2490" y="130"/>
                    <a:pt x="1611" y="400"/>
                  </a:cubicBezTo>
                  <a:cubicBezTo>
                    <a:pt x="973" y="583"/>
                    <a:pt x="456" y="1221"/>
                    <a:pt x="0" y="2102"/>
                  </a:cubicBezTo>
                  <a:cubicBezTo>
                    <a:pt x="2736" y="4078"/>
                    <a:pt x="9392" y="7726"/>
                    <a:pt x="21733" y="8090"/>
                  </a:cubicBezTo>
                  <a:cubicBezTo>
                    <a:pt x="20578" y="5871"/>
                    <a:pt x="18450" y="3349"/>
                    <a:pt x="14621" y="2285"/>
                  </a:cubicBezTo>
                  <a:cubicBezTo>
                    <a:pt x="9241" y="810"/>
                    <a:pt x="6477" y="0"/>
                    <a:pt x="4220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2" name="Google Shape;2962;p74"/>
            <p:cNvSpPr/>
            <p:nvPr/>
          </p:nvSpPr>
          <p:spPr>
            <a:xfrm>
              <a:off x="1970421" y="3371720"/>
              <a:ext cx="1128622" cy="610770"/>
            </a:xfrm>
            <a:custGeom>
              <a:avLst/>
              <a:gdLst/>
              <a:ahLst/>
              <a:cxnLst/>
              <a:rect l="l" t="t" r="r" b="b"/>
              <a:pathLst>
                <a:path w="25107" h="13587" extrusionOk="0">
                  <a:moveTo>
                    <a:pt x="699" y="0"/>
                  </a:moveTo>
                  <a:cubicBezTo>
                    <a:pt x="152" y="2949"/>
                    <a:pt x="0" y="5927"/>
                    <a:pt x="0" y="5927"/>
                  </a:cubicBezTo>
                  <a:lnTo>
                    <a:pt x="7204" y="13587"/>
                  </a:lnTo>
                  <a:lnTo>
                    <a:pt x="22949" y="12371"/>
                  </a:lnTo>
                  <a:lnTo>
                    <a:pt x="25107" y="5806"/>
                  </a:lnTo>
                  <a:cubicBezTo>
                    <a:pt x="25107" y="5806"/>
                    <a:pt x="25046" y="5259"/>
                    <a:pt x="24803" y="4407"/>
                  </a:cubicBezTo>
                  <a:cubicBezTo>
                    <a:pt x="24219" y="4439"/>
                    <a:pt x="23627" y="4453"/>
                    <a:pt x="23028" y="4453"/>
                  </a:cubicBezTo>
                  <a:cubicBezTo>
                    <a:pt x="15423" y="4453"/>
                    <a:pt x="6729" y="2057"/>
                    <a:pt x="699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3" name="Google Shape;2963;p74"/>
            <p:cNvSpPr/>
            <p:nvPr/>
          </p:nvSpPr>
          <p:spPr>
            <a:xfrm>
              <a:off x="2001843" y="3179053"/>
              <a:ext cx="1084929" cy="392885"/>
            </a:xfrm>
            <a:custGeom>
              <a:avLst/>
              <a:gdLst/>
              <a:ahLst/>
              <a:cxnLst/>
              <a:rect l="l" t="t" r="r" b="b"/>
              <a:pathLst>
                <a:path w="24135" h="8740" extrusionOk="0">
                  <a:moveTo>
                    <a:pt x="1307" y="0"/>
                  </a:moveTo>
                  <a:cubicBezTo>
                    <a:pt x="730" y="1155"/>
                    <a:pt x="304" y="2706"/>
                    <a:pt x="0" y="4286"/>
                  </a:cubicBezTo>
                  <a:cubicBezTo>
                    <a:pt x="6030" y="6343"/>
                    <a:pt x="14698" y="8739"/>
                    <a:pt x="22348" y="8739"/>
                  </a:cubicBezTo>
                  <a:cubicBezTo>
                    <a:pt x="22950" y="8739"/>
                    <a:pt x="23546" y="8725"/>
                    <a:pt x="24134" y="8693"/>
                  </a:cubicBezTo>
                  <a:cubicBezTo>
                    <a:pt x="23922" y="7964"/>
                    <a:pt x="23587" y="7022"/>
                    <a:pt x="23040" y="5988"/>
                  </a:cubicBezTo>
                  <a:cubicBezTo>
                    <a:pt x="10699" y="5624"/>
                    <a:pt x="4043" y="1976"/>
                    <a:pt x="130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4" name="Google Shape;2964;p74"/>
            <p:cNvSpPr/>
            <p:nvPr/>
          </p:nvSpPr>
          <p:spPr>
            <a:xfrm>
              <a:off x="2604386" y="3916409"/>
              <a:ext cx="1367770" cy="732906"/>
            </a:xfrm>
            <a:custGeom>
              <a:avLst/>
              <a:gdLst/>
              <a:ahLst/>
              <a:cxnLst/>
              <a:rect l="l" t="t" r="r" b="b"/>
              <a:pathLst>
                <a:path w="30427" h="16304" extrusionOk="0">
                  <a:moveTo>
                    <a:pt x="15124" y="1"/>
                  </a:moveTo>
                  <a:cubicBezTo>
                    <a:pt x="10774" y="1"/>
                    <a:pt x="7113" y="1136"/>
                    <a:pt x="7113" y="1136"/>
                  </a:cubicBezTo>
                  <a:lnTo>
                    <a:pt x="1" y="7731"/>
                  </a:lnTo>
                  <a:lnTo>
                    <a:pt x="5989" y="12078"/>
                  </a:lnTo>
                  <a:cubicBezTo>
                    <a:pt x="5989" y="12078"/>
                    <a:pt x="9518" y="16303"/>
                    <a:pt x="12936" y="16303"/>
                  </a:cubicBezTo>
                  <a:cubicBezTo>
                    <a:pt x="13297" y="16303"/>
                    <a:pt x="13658" y="16256"/>
                    <a:pt x="14013" y="16151"/>
                  </a:cubicBezTo>
                  <a:cubicBezTo>
                    <a:pt x="30427" y="13172"/>
                    <a:pt x="28238" y="3689"/>
                    <a:pt x="21794" y="1136"/>
                  </a:cubicBezTo>
                  <a:cubicBezTo>
                    <a:pt x="19646" y="285"/>
                    <a:pt x="17299" y="1"/>
                    <a:pt x="15124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5" name="Google Shape;2965;p74"/>
            <p:cNvSpPr/>
            <p:nvPr/>
          </p:nvSpPr>
          <p:spPr>
            <a:xfrm>
              <a:off x="1870671" y="4145082"/>
              <a:ext cx="1053507" cy="546532"/>
            </a:xfrm>
            <a:custGeom>
              <a:avLst/>
              <a:gdLst/>
              <a:ahLst/>
              <a:cxnLst/>
              <a:rect l="l" t="t" r="r" b="b"/>
              <a:pathLst>
                <a:path w="23436" h="12158" extrusionOk="0">
                  <a:moveTo>
                    <a:pt x="14347" y="0"/>
                  </a:moveTo>
                  <a:lnTo>
                    <a:pt x="0" y="2736"/>
                  </a:lnTo>
                  <a:cubicBezTo>
                    <a:pt x="0" y="2736"/>
                    <a:pt x="2684" y="12157"/>
                    <a:pt x="15107" y="12157"/>
                  </a:cubicBezTo>
                  <a:cubicBezTo>
                    <a:pt x="15502" y="12157"/>
                    <a:pt x="15907" y="12148"/>
                    <a:pt x="16323" y="12128"/>
                  </a:cubicBezTo>
                  <a:cubicBezTo>
                    <a:pt x="18602" y="12037"/>
                    <a:pt x="18846" y="12067"/>
                    <a:pt x="20122" y="11642"/>
                  </a:cubicBezTo>
                  <a:cubicBezTo>
                    <a:pt x="20760" y="7356"/>
                    <a:pt x="23435" y="4468"/>
                    <a:pt x="23435" y="4468"/>
                  </a:cubicBezTo>
                  <a:lnTo>
                    <a:pt x="14347" y="0"/>
                  </a:ln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6" name="Google Shape;2966;p74"/>
            <p:cNvSpPr/>
            <p:nvPr/>
          </p:nvSpPr>
          <p:spPr>
            <a:xfrm>
              <a:off x="2840791" y="3750175"/>
              <a:ext cx="317005" cy="199589"/>
            </a:xfrm>
            <a:custGeom>
              <a:avLst/>
              <a:gdLst/>
              <a:ahLst/>
              <a:cxnLst/>
              <a:rect l="l" t="t" r="r" b="b"/>
              <a:pathLst>
                <a:path w="7052" h="4440" extrusionOk="0">
                  <a:moveTo>
                    <a:pt x="6049" y="1"/>
                  </a:moveTo>
                  <a:lnTo>
                    <a:pt x="0" y="3344"/>
                  </a:lnTo>
                  <a:cubicBezTo>
                    <a:pt x="0" y="3344"/>
                    <a:pt x="2900" y="4439"/>
                    <a:pt x="6890" y="4439"/>
                  </a:cubicBezTo>
                  <a:cubicBezTo>
                    <a:pt x="6944" y="4439"/>
                    <a:pt x="6998" y="4439"/>
                    <a:pt x="7052" y="4438"/>
                  </a:cubicBezTo>
                  <a:cubicBezTo>
                    <a:pt x="6079" y="3162"/>
                    <a:pt x="5958" y="1399"/>
                    <a:pt x="604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7" name="Google Shape;2967;p74"/>
            <p:cNvSpPr/>
            <p:nvPr/>
          </p:nvSpPr>
          <p:spPr>
            <a:xfrm>
              <a:off x="3273909" y="3594414"/>
              <a:ext cx="296552" cy="327973"/>
            </a:xfrm>
            <a:custGeom>
              <a:avLst/>
              <a:gdLst/>
              <a:ahLst/>
              <a:cxnLst/>
              <a:rect l="l" t="t" r="r" b="b"/>
              <a:pathLst>
                <a:path w="6597" h="7296" extrusionOk="0">
                  <a:moveTo>
                    <a:pt x="2675" y="1"/>
                  </a:moveTo>
                  <a:lnTo>
                    <a:pt x="1" y="1490"/>
                  </a:lnTo>
                  <a:cubicBezTo>
                    <a:pt x="122" y="2888"/>
                    <a:pt x="609" y="5472"/>
                    <a:pt x="2341" y="7296"/>
                  </a:cubicBezTo>
                  <a:cubicBezTo>
                    <a:pt x="3739" y="6961"/>
                    <a:pt x="5168" y="6414"/>
                    <a:pt x="6596" y="5654"/>
                  </a:cubicBezTo>
                  <a:cubicBezTo>
                    <a:pt x="4590" y="4134"/>
                    <a:pt x="3314" y="1520"/>
                    <a:pt x="267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8" name="Google Shape;2968;p74"/>
            <p:cNvSpPr/>
            <p:nvPr/>
          </p:nvSpPr>
          <p:spPr>
            <a:xfrm>
              <a:off x="3108573" y="3661349"/>
              <a:ext cx="269221" cy="288370"/>
            </a:xfrm>
            <a:custGeom>
              <a:avLst/>
              <a:gdLst/>
              <a:ahLst/>
              <a:cxnLst/>
              <a:rect l="l" t="t" r="r" b="b"/>
              <a:pathLst>
                <a:path w="5989" h="6415" extrusionOk="0">
                  <a:moveTo>
                    <a:pt x="3648" y="1"/>
                  </a:moveTo>
                  <a:lnTo>
                    <a:pt x="92" y="1977"/>
                  </a:lnTo>
                  <a:cubicBezTo>
                    <a:pt x="1" y="3375"/>
                    <a:pt x="122" y="5138"/>
                    <a:pt x="1095" y="6414"/>
                  </a:cubicBezTo>
                  <a:cubicBezTo>
                    <a:pt x="2615" y="6414"/>
                    <a:pt x="4287" y="6262"/>
                    <a:pt x="5989" y="5807"/>
                  </a:cubicBezTo>
                  <a:cubicBezTo>
                    <a:pt x="4287" y="3983"/>
                    <a:pt x="3800" y="1399"/>
                    <a:pt x="364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9" name="Google Shape;2969;p74"/>
            <p:cNvSpPr/>
            <p:nvPr/>
          </p:nvSpPr>
          <p:spPr>
            <a:xfrm>
              <a:off x="3394157" y="3584255"/>
              <a:ext cx="371712" cy="264366"/>
            </a:xfrm>
            <a:custGeom>
              <a:avLst/>
              <a:gdLst/>
              <a:ahLst/>
              <a:cxnLst/>
              <a:rect l="l" t="t" r="r" b="b"/>
              <a:pathLst>
                <a:path w="8269" h="5881" extrusionOk="0">
                  <a:moveTo>
                    <a:pt x="1609" y="0"/>
                  </a:moveTo>
                  <a:cubicBezTo>
                    <a:pt x="787" y="0"/>
                    <a:pt x="244" y="75"/>
                    <a:pt x="244" y="75"/>
                  </a:cubicBezTo>
                  <a:lnTo>
                    <a:pt x="0" y="227"/>
                  </a:lnTo>
                  <a:cubicBezTo>
                    <a:pt x="639" y="1746"/>
                    <a:pt x="1915" y="4360"/>
                    <a:pt x="3921" y="5880"/>
                  </a:cubicBezTo>
                  <a:cubicBezTo>
                    <a:pt x="5411" y="5090"/>
                    <a:pt x="6870" y="4026"/>
                    <a:pt x="8268" y="2658"/>
                  </a:cubicBezTo>
                  <a:cubicBezTo>
                    <a:pt x="6575" y="360"/>
                    <a:pt x="3417" y="0"/>
                    <a:pt x="1609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0" name="Google Shape;2970;p74"/>
            <p:cNvSpPr/>
            <p:nvPr/>
          </p:nvSpPr>
          <p:spPr>
            <a:xfrm>
              <a:off x="2219098" y="4600047"/>
              <a:ext cx="776105" cy="304733"/>
            </a:xfrm>
            <a:custGeom>
              <a:avLst/>
              <a:gdLst/>
              <a:ahLst/>
              <a:cxnLst/>
              <a:rect l="l" t="t" r="r" b="b"/>
              <a:pathLst>
                <a:path w="17265" h="6779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0" y="973"/>
                    <a:pt x="1763" y="6779"/>
                    <a:pt x="6140" y="6779"/>
                  </a:cubicBezTo>
                  <a:cubicBezTo>
                    <a:pt x="10760" y="6779"/>
                    <a:pt x="17265" y="2463"/>
                    <a:pt x="17265" y="2463"/>
                  </a:cubicBezTo>
                  <a:lnTo>
                    <a:pt x="16566" y="1581"/>
                  </a:lnTo>
                  <a:cubicBezTo>
                    <a:pt x="14669" y="2630"/>
                    <a:pt x="9963" y="5031"/>
                    <a:pt x="6506" y="5031"/>
                  </a:cubicBezTo>
                  <a:cubicBezTo>
                    <a:pt x="5754" y="5031"/>
                    <a:pt x="5060" y="4917"/>
                    <a:pt x="4468" y="4651"/>
                  </a:cubicBezTo>
                  <a:cubicBezTo>
                    <a:pt x="2949" y="3983"/>
                    <a:pt x="2918" y="1338"/>
                    <a:pt x="2979" y="1"/>
                  </a:cubicBez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1" name="Google Shape;2971;p74"/>
            <p:cNvSpPr/>
            <p:nvPr/>
          </p:nvSpPr>
          <p:spPr>
            <a:xfrm>
              <a:off x="2348876" y="4585032"/>
              <a:ext cx="240541" cy="241170"/>
            </a:xfrm>
            <a:custGeom>
              <a:avLst/>
              <a:gdLst/>
              <a:ahLst/>
              <a:cxnLst/>
              <a:rect l="l" t="t" r="r" b="b"/>
              <a:pathLst>
                <a:path w="5351" h="5365" extrusionOk="0">
                  <a:moveTo>
                    <a:pt x="2828" y="0"/>
                  </a:moveTo>
                  <a:cubicBezTo>
                    <a:pt x="2068" y="92"/>
                    <a:pt x="1369" y="183"/>
                    <a:pt x="730" y="213"/>
                  </a:cubicBezTo>
                  <a:cubicBezTo>
                    <a:pt x="487" y="244"/>
                    <a:pt x="305" y="274"/>
                    <a:pt x="92" y="365"/>
                  </a:cubicBezTo>
                  <a:cubicBezTo>
                    <a:pt x="1" y="1672"/>
                    <a:pt x="62" y="4317"/>
                    <a:pt x="1581" y="4985"/>
                  </a:cubicBezTo>
                  <a:cubicBezTo>
                    <a:pt x="2156" y="5253"/>
                    <a:pt x="2839" y="5365"/>
                    <a:pt x="3578" y="5365"/>
                  </a:cubicBezTo>
                  <a:cubicBezTo>
                    <a:pt x="4011" y="5365"/>
                    <a:pt x="4464" y="5326"/>
                    <a:pt x="4925" y="5259"/>
                  </a:cubicBezTo>
                  <a:cubicBezTo>
                    <a:pt x="5350" y="2128"/>
                    <a:pt x="3952" y="669"/>
                    <a:pt x="2828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2" name="Google Shape;2972;p74"/>
            <p:cNvSpPr/>
            <p:nvPr/>
          </p:nvSpPr>
          <p:spPr>
            <a:xfrm>
              <a:off x="2475957" y="4515356"/>
              <a:ext cx="487825" cy="306082"/>
            </a:xfrm>
            <a:custGeom>
              <a:avLst/>
              <a:gdLst/>
              <a:ahLst/>
              <a:cxnLst/>
              <a:rect l="l" t="t" r="r" b="b"/>
              <a:pathLst>
                <a:path w="10852" h="6809" extrusionOk="0">
                  <a:moveTo>
                    <a:pt x="8147" y="0"/>
                  </a:moveTo>
                  <a:cubicBezTo>
                    <a:pt x="8147" y="0"/>
                    <a:pt x="3678" y="1034"/>
                    <a:pt x="1" y="1550"/>
                  </a:cubicBezTo>
                  <a:cubicBezTo>
                    <a:pt x="1125" y="2219"/>
                    <a:pt x="2523" y="3678"/>
                    <a:pt x="2098" y="6809"/>
                  </a:cubicBezTo>
                  <a:cubicBezTo>
                    <a:pt x="5350" y="6353"/>
                    <a:pt x="9180" y="4377"/>
                    <a:pt x="10852" y="3465"/>
                  </a:cubicBezTo>
                  <a:lnTo>
                    <a:pt x="814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2973" name="Google Shape;2973;p74"/>
            <p:cNvGrpSpPr/>
            <p:nvPr/>
          </p:nvGrpSpPr>
          <p:grpSpPr>
            <a:xfrm rot="182285">
              <a:off x="1197024" y="1577216"/>
              <a:ext cx="2578355" cy="1830116"/>
              <a:chOff x="1197058" y="1577171"/>
              <a:chExt cx="2578341" cy="1830106"/>
            </a:xfrm>
          </p:grpSpPr>
          <p:sp>
            <p:nvSpPr>
              <p:cNvPr id="2974" name="Google Shape;2974;p74"/>
              <p:cNvSpPr/>
              <p:nvPr/>
            </p:nvSpPr>
            <p:spPr>
              <a:xfrm>
                <a:off x="1197058" y="1738236"/>
                <a:ext cx="2578341" cy="1380716"/>
              </a:xfrm>
              <a:custGeom>
                <a:avLst/>
                <a:gdLst/>
                <a:ahLst/>
                <a:cxnLst/>
                <a:rect l="l" t="t" r="r" b="b"/>
                <a:pathLst>
                  <a:path w="57357" h="30715" extrusionOk="0">
                    <a:moveTo>
                      <a:pt x="32117" y="0"/>
                    </a:moveTo>
                    <a:cubicBezTo>
                      <a:pt x="29328" y="0"/>
                      <a:pt x="26961" y="958"/>
                      <a:pt x="26961" y="958"/>
                    </a:cubicBezTo>
                    <a:cubicBezTo>
                      <a:pt x="26080" y="1322"/>
                      <a:pt x="24864" y="1231"/>
                      <a:pt x="23922" y="1414"/>
                    </a:cubicBezTo>
                    <a:cubicBezTo>
                      <a:pt x="22615" y="1657"/>
                      <a:pt x="21277" y="1961"/>
                      <a:pt x="20031" y="2417"/>
                    </a:cubicBezTo>
                    <a:cubicBezTo>
                      <a:pt x="18146" y="3085"/>
                      <a:pt x="16383" y="4119"/>
                      <a:pt x="15137" y="5669"/>
                    </a:cubicBezTo>
                    <a:cubicBezTo>
                      <a:pt x="13557" y="7614"/>
                      <a:pt x="13769" y="9590"/>
                      <a:pt x="13161" y="11839"/>
                    </a:cubicBezTo>
                    <a:cubicBezTo>
                      <a:pt x="12736" y="13389"/>
                      <a:pt x="11824" y="14818"/>
                      <a:pt x="10791" y="16034"/>
                    </a:cubicBezTo>
                    <a:cubicBezTo>
                      <a:pt x="8967" y="18253"/>
                      <a:pt x="6566" y="20046"/>
                      <a:pt x="4012" y="21353"/>
                    </a:cubicBezTo>
                    <a:cubicBezTo>
                      <a:pt x="547" y="23086"/>
                      <a:pt x="0" y="28435"/>
                      <a:pt x="547" y="30685"/>
                    </a:cubicBezTo>
                    <a:cubicBezTo>
                      <a:pt x="861" y="30705"/>
                      <a:pt x="1226" y="30715"/>
                      <a:pt x="1636" y="30715"/>
                    </a:cubicBezTo>
                    <a:cubicBezTo>
                      <a:pt x="2455" y="30715"/>
                      <a:pt x="3455" y="30674"/>
                      <a:pt x="4590" y="30593"/>
                    </a:cubicBezTo>
                    <a:cubicBezTo>
                      <a:pt x="4468" y="29043"/>
                      <a:pt x="4651" y="27493"/>
                      <a:pt x="5411" y="25912"/>
                    </a:cubicBezTo>
                    <a:lnTo>
                      <a:pt x="5411" y="25912"/>
                    </a:lnTo>
                    <a:cubicBezTo>
                      <a:pt x="5107" y="27250"/>
                      <a:pt x="5411" y="29286"/>
                      <a:pt x="5654" y="30472"/>
                    </a:cubicBezTo>
                    <a:cubicBezTo>
                      <a:pt x="7994" y="30259"/>
                      <a:pt x="10791" y="29864"/>
                      <a:pt x="13769" y="29408"/>
                    </a:cubicBezTo>
                    <a:lnTo>
                      <a:pt x="13769" y="26976"/>
                    </a:lnTo>
                    <a:lnTo>
                      <a:pt x="14833" y="29226"/>
                    </a:lnTo>
                    <a:cubicBezTo>
                      <a:pt x="23222" y="27827"/>
                      <a:pt x="32645" y="25639"/>
                      <a:pt x="36961" y="23663"/>
                    </a:cubicBezTo>
                    <a:cubicBezTo>
                      <a:pt x="40335" y="22143"/>
                      <a:pt x="44834" y="20897"/>
                      <a:pt x="48755" y="20016"/>
                    </a:cubicBezTo>
                    <a:lnTo>
                      <a:pt x="47326" y="16429"/>
                    </a:lnTo>
                    <a:lnTo>
                      <a:pt x="47326" y="16429"/>
                    </a:lnTo>
                    <a:cubicBezTo>
                      <a:pt x="47327" y="16429"/>
                      <a:pt x="48846" y="17341"/>
                      <a:pt x="50396" y="19651"/>
                    </a:cubicBezTo>
                    <a:cubicBezTo>
                      <a:pt x="51612" y="19377"/>
                      <a:pt x="52737" y="19134"/>
                      <a:pt x="53709" y="18952"/>
                    </a:cubicBezTo>
                    <a:lnTo>
                      <a:pt x="53466" y="17159"/>
                    </a:lnTo>
                    <a:lnTo>
                      <a:pt x="54652" y="18769"/>
                    </a:lnTo>
                    <a:cubicBezTo>
                      <a:pt x="56323" y="18466"/>
                      <a:pt x="57357" y="18314"/>
                      <a:pt x="57357" y="18314"/>
                    </a:cubicBezTo>
                    <a:cubicBezTo>
                      <a:pt x="57357" y="18314"/>
                      <a:pt x="56597" y="11201"/>
                      <a:pt x="51430" y="10350"/>
                    </a:cubicBezTo>
                    <a:cubicBezTo>
                      <a:pt x="46293" y="9499"/>
                      <a:pt x="44803" y="11657"/>
                      <a:pt x="38967" y="3268"/>
                    </a:cubicBezTo>
                    <a:cubicBezTo>
                      <a:pt x="37178" y="695"/>
                      <a:pt x="34494" y="0"/>
                      <a:pt x="321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975" name="Google Shape;2975;p74"/>
              <p:cNvSpPr/>
              <p:nvPr/>
            </p:nvSpPr>
            <p:spPr>
              <a:xfrm>
                <a:off x="1434767" y="2107835"/>
                <a:ext cx="2176690" cy="986528"/>
              </a:xfrm>
              <a:custGeom>
                <a:avLst/>
                <a:gdLst/>
                <a:ahLst/>
                <a:cxnLst/>
                <a:rect l="l" t="t" r="r" b="b"/>
                <a:pathLst>
                  <a:path w="48422" h="21946" extrusionOk="0">
                    <a:moveTo>
                      <a:pt x="34227" y="0"/>
                    </a:moveTo>
                    <a:cubicBezTo>
                      <a:pt x="34227" y="0"/>
                      <a:pt x="26628" y="3769"/>
                      <a:pt x="13314" y="9362"/>
                    </a:cubicBezTo>
                    <a:cubicBezTo>
                      <a:pt x="1" y="14985"/>
                      <a:pt x="3162" y="21946"/>
                      <a:pt x="3162" y="21946"/>
                    </a:cubicBezTo>
                    <a:cubicBezTo>
                      <a:pt x="3162" y="21946"/>
                      <a:pt x="5290" y="21672"/>
                      <a:pt x="8421" y="21186"/>
                    </a:cubicBezTo>
                    <a:lnTo>
                      <a:pt x="8481" y="18724"/>
                    </a:lnTo>
                    <a:lnTo>
                      <a:pt x="9515" y="21004"/>
                    </a:lnTo>
                    <a:cubicBezTo>
                      <a:pt x="14804" y="20122"/>
                      <a:pt x="22311" y="18694"/>
                      <a:pt x="27600" y="16931"/>
                    </a:cubicBezTo>
                    <a:cubicBezTo>
                      <a:pt x="33163" y="14529"/>
                      <a:pt x="39272" y="12827"/>
                      <a:pt x="43406" y="11824"/>
                    </a:cubicBezTo>
                    <a:lnTo>
                      <a:pt x="42038" y="8207"/>
                    </a:lnTo>
                    <a:lnTo>
                      <a:pt x="42038" y="8207"/>
                    </a:lnTo>
                    <a:cubicBezTo>
                      <a:pt x="42039" y="8207"/>
                      <a:pt x="43710" y="9332"/>
                      <a:pt x="45169" y="11429"/>
                    </a:cubicBezTo>
                    <a:cubicBezTo>
                      <a:pt x="47175" y="10973"/>
                      <a:pt x="48421" y="10730"/>
                      <a:pt x="48421" y="10730"/>
                    </a:cubicBezTo>
                    <a:cubicBezTo>
                      <a:pt x="48421" y="10730"/>
                      <a:pt x="48239" y="5927"/>
                      <a:pt x="43588" y="5076"/>
                    </a:cubicBezTo>
                    <a:cubicBezTo>
                      <a:pt x="38968" y="4225"/>
                      <a:pt x="34227" y="0"/>
                      <a:pt x="34227" y="0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976" name="Google Shape;2976;p74"/>
              <p:cNvSpPr/>
              <p:nvPr/>
            </p:nvSpPr>
            <p:spPr>
              <a:xfrm>
                <a:off x="1923940" y="1820139"/>
                <a:ext cx="1049416" cy="708586"/>
              </a:xfrm>
              <a:custGeom>
                <a:avLst/>
                <a:gdLst/>
                <a:ahLst/>
                <a:cxnLst/>
                <a:rect l="l" t="t" r="r" b="b"/>
                <a:pathLst>
                  <a:path w="23345" h="15763" extrusionOk="0">
                    <a:moveTo>
                      <a:pt x="15712" y="0"/>
                    </a:moveTo>
                    <a:cubicBezTo>
                      <a:pt x="14925" y="0"/>
                      <a:pt x="14127" y="123"/>
                      <a:pt x="13344" y="382"/>
                    </a:cubicBezTo>
                    <a:lnTo>
                      <a:pt x="6110" y="2783"/>
                    </a:lnTo>
                    <a:cubicBezTo>
                      <a:pt x="2159" y="4090"/>
                      <a:pt x="1" y="8406"/>
                      <a:pt x="1308" y="12388"/>
                    </a:cubicBezTo>
                    <a:lnTo>
                      <a:pt x="2432" y="15762"/>
                    </a:lnTo>
                    <a:cubicBezTo>
                      <a:pt x="4925" y="13969"/>
                      <a:pt x="11794" y="8498"/>
                      <a:pt x="11703" y="3026"/>
                    </a:cubicBezTo>
                    <a:lnTo>
                      <a:pt x="11703" y="3026"/>
                    </a:lnTo>
                    <a:cubicBezTo>
                      <a:pt x="13704" y="5001"/>
                      <a:pt x="17920" y="6470"/>
                      <a:pt x="21887" y="6470"/>
                    </a:cubicBezTo>
                    <a:cubicBezTo>
                      <a:pt x="22378" y="6470"/>
                      <a:pt x="22866" y="6447"/>
                      <a:pt x="23345" y="6400"/>
                    </a:cubicBezTo>
                    <a:lnTo>
                      <a:pt x="22949" y="5184"/>
                    </a:lnTo>
                    <a:cubicBezTo>
                      <a:pt x="21901" y="2016"/>
                      <a:pt x="18898" y="0"/>
                      <a:pt x="15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977" name="Google Shape;2977;p74"/>
              <p:cNvSpPr/>
              <p:nvPr/>
            </p:nvSpPr>
            <p:spPr>
              <a:xfrm>
                <a:off x="2033265" y="1964347"/>
                <a:ext cx="1102685" cy="1442930"/>
              </a:xfrm>
              <a:custGeom>
                <a:avLst/>
                <a:gdLst/>
                <a:ahLst/>
                <a:cxnLst/>
                <a:rect l="l" t="t" r="r" b="b"/>
                <a:pathLst>
                  <a:path w="24530" h="32099" extrusionOk="0">
                    <a:moveTo>
                      <a:pt x="9271" y="1"/>
                    </a:moveTo>
                    <a:cubicBezTo>
                      <a:pt x="9210" y="5411"/>
                      <a:pt x="2462" y="10761"/>
                      <a:pt x="0" y="12554"/>
                    </a:cubicBezTo>
                    <a:lnTo>
                      <a:pt x="1824" y="18025"/>
                    </a:lnTo>
                    <a:cubicBezTo>
                      <a:pt x="3040" y="21734"/>
                      <a:pt x="6414" y="24165"/>
                      <a:pt x="10122" y="24408"/>
                    </a:cubicBezTo>
                    <a:lnTo>
                      <a:pt x="9697" y="25685"/>
                    </a:lnTo>
                    <a:lnTo>
                      <a:pt x="7447" y="25381"/>
                    </a:lnTo>
                    <a:lnTo>
                      <a:pt x="7447" y="25381"/>
                    </a:lnTo>
                    <a:cubicBezTo>
                      <a:pt x="7447" y="25381"/>
                      <a:pt x="8147" y="32098"/>
                      <a:pt x="14560" y="32098"/>
                    </a:cubicBezTo>
                    <a:cubicBezTo>
                      <a:pt x="20973" y="32098"/>
                      <a:pt x="19514" y="28299"/>
                      <a:pt x="19514" y="28299"/>
                    </a:cubicBezTo>
                    <a:lnTo>
                      <a:pt x="17782" y="27630"/>
                    </a:lnTo>
                    <a:cubicBezTo>
                      <a:pt x="17448" y="27692"/>
                      <a:pt x="17147" y="27722"/>
                      <a:pt x="16877" y="27722"/>
                    </a:cubicBezTo>
                    <a:cubicBezTo>
                      <a:pt x="14237" y="27722"/>
                      <a:pt x="14456" y="24884"/>
                      <a:pt x="14925" y="21521"/>
                    </a:cubicBezTo>
                    <a:cubicBezTo>
                      <a:pt x="24530" y="18451"/>
                      <a:pt x="20061" y="7752"/>
                      <a:pt x="18542" y="5198"/>
                    </a:cubicBezTo>
                    <a:cubicBezTo>
                      <a:pt x="13678" y="4834"/>
                      <a:pt x="10669" y="1824"/>
                      <a:pt x="9271" y="1"/>
                    </a:cubicBez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978" name="Google Shape;2978;p74"/>
              <p:cNvSpPr/>
              <p:nvPr/>
            </p:nvSpPr>
            <p:spPr>
              <a:xfrm>
                <a:off x="2445602" y="1956165"/>
                <a:ext cx="709171" cy="1254400"/>
              </a:xfrm>
              <a:custGeom>
                <a:avLst/>
                <a:gdLst/>
                <a:ahLst/>
                <a:cxnLst/>
                <a:rect l="l" t="t" r="r" b="b"/>
                <a:pathLst>
                  <a:path w="15776" h="27905" extrusionOk="0">
                    <a:moveTo>
                      <a:pt x="0" y="0"/>
                    </a:moveTo>
                    <a:cubicBezTo>
                      <a:pt x="0" y="61"/>
                      <a:pt x="0" y="122"/>
                      <a:pt x="0" y="183"/>
                    </a:cubicBezTo>
                    <a:cubicBezTo>
                      <a:pt x="1398" y="2006"/>
                      <a:pt x="4407" y="5016"/>
                      <a:pt x="9271" y="5380"/>
                    </a:cubicBezTo>
                    <a:cubicBezTo>
                      <a:pt x="10760" y="7934"/>
                      <a:pt x="15259" y="18633"/>
                      <a:pt x="5654" y="21703"/>
                    </a:cubicBezTo>
                    <a:cubicBezTo>
                      <a:pt x="5185" y="25066"/>
                      <a:pt x="4966" y="27904"/>
                      <a:pt x="7606" y="27904"/>
                    </a:cubicBezTo>
                    <a:cubicBezTo>
                      <a:pt x="7876" y="27904"/>
                      <a:pt x="8177" y="27874"/>
                      <a:pt x="8511" y="27812"/>
                    </a:cubicBezTo>
                    <a:lnTo>
                      <a:pt x="7964" y="27600"/>
                    </a:lnTo>
                    <a:lnTo>
                      <a:pt x="8450" y="22767"/>
                    </a:lnTo>
                    <a:cubicBezTo>
                      <a:pt x="13222" y="21064"/>
                      <a:pt x="15775" y="15836"/>
                      <a:pt x="14195" y="11034"/>
                    </a:cubicBezTo>
                    <a:lnTo>
                      <a:pt x="11642" y="3374"/>
                    </a:lnTo>
                    <a:cubicBezTo>
                      <a:pt x="11163" y="3421"/>
                      <a:pt x="10675" y="3444"/>
                      <a:pt x="10184" y="3444"/>
                    </a:cubicBezTo>
                    <a:cubicBezTo>
                      <a:pt x="6217" y="3444"/>
                      <a:pt x="2001" y="1975"/>
                      <a:pt x="0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979" name="Google Shape;2979;p74"/>
              <p:cNvSpPr/>
              <p:nvPr/>
            </p:nvSpPr>
            <p:spPr>
              <a:xfrm>
                <a:off x="2346134" y="2378269"/>
                <a:ext cx="43784" cy="7399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646" extrusionOk="0">
                    <a:moveTo>
                      <a:pt x="421" y="1"/>
                    </a:moveTo>
                    <a:cubicBezTo>
                      <a:pt x="413" y="1"/>
                      <a:pt x="404" y="1"/>
                      <a:pt x="396" y="3"/>
                    </a:cubicBezTo>
                    <a:cubicBezTo>
                      <a:pt x="153" y="33"/>
                      <a:pt x="1" y="428"/>
                      <a:pt x="62" y="884"/>
                    </a:cubicBezTo>
                    <a:cubicBezTo>
                      <a:pt x="91" y="1321"/>
                      <a:pt x="315" y="1646"/>
                      <a:pt x="548" y="1646"/>
                    </a:cubicBezTo>
                    <a:cubicBezTo>
                      <a:pt x="558" y="1646"/>
                      <a:pt x="568" y="1645"/>
                      <a:pt x="578" y="1644"/>
                    </a:cubicBezTo>
                    <a:cubicBezTo>
                      <a:pt x="822" y="1614"/>
                      <a:pt x="974" y="1218"/>
                      <a:pt x="913" y="793"/>
                    </a:cubicBezTo>
                    <a:cubicBezTo>
                      <a:pt x="854" y="355"/>
                      <a:pt x="628" y="1"/>
                      <a:pt x="421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980" name="Google Shape;2980;p74"/>
              <p:cNvSpPr/>
              <p:nvPr/>
            </p:nvSpPr>
            <p:spPr>
              <a:xfrm>
                <a:off x="2857154" y="2262202"/>
                <a:ext cx="43784" cy="73947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645" extrusionOk="0">
                    <a:moveTo>
                      <a:pt x="396" y="1"/>
                    </a:moveTo>
                    <a:cubicBezTo>
                      <a:pt x="153" y="31"/>
                      <a:pt x="1" y="426"/>
                      <a:pt x="62" y="882"/>
                    </a:cubicBezTo>
                    <a:cubicBezTo>
                      <a:pt x="91" y="1319"/>
                      <a:pt x="315" y="1644"/>
                      <a:pt x="548" y="1644"/>
                    </a:cubicBezTo>
                    <a:cubicBezTo>
                      <a:pt x="558" y="1644"/>
                      <a:pt x="568" y="1644"/>
                      <a:pt x="578" y="1642"/>
                    </a:cubicBezTo>
                    <a:cubicBezTo>
                      <a:pt x="822" y="1612"/>
                      <a:pt x="974" y="1247"/>
                      <a:pt x="913" y="791"/>
                    </a:cubicBezTo>
                    <a:cubicBezTo>
                      <a:pt x="852" y="335"/>
                      <a:pt x="609" y="1"/>
                      <a:pt x="396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981" name="Google Shape;2981;p74"/>
              <p:cNvSpPr/>
              <p:nvPr/>
            </p:nvSpPr>
            <p:spPr>
              <a:xfrm>
                <a:off x="2714295" y="2280812"/>
                <a:ext cx="122406" cy="196128"/>
              </a:xfrm>
              <a:custGeom>
                <a:avLst/>
                <a:gdLst/>
                <a:ahLst/>
                <a:cxnLst/>
                <a:rect l="l" t="t" r="r" b="b"/>
                <a:pathLst>
                  <a:path w="2723" h="4363" extrusionOk="0">
                    <a:moveTo>
                      <a:pt x="326" y="1"/>
                    </a:moveTo>
                    <a:cubicBezTo>
                      <a:pt x="161" y="1"/>
                      <a:pt x="1" y="215"/>
                      <a:pt x="139" y="377"/>
                    </a:cubicBezTo>
                    <a:cubicBezTo>
                      <a:pt x="815" y="1194"/>
                      <a:pt x="1465" y="1985"/>
                      <a:pt x="2138" y="2774"/>
                    </a:cubicBezTo>
                    <a:lnTo>
                      <a:pt x="2138" y="2774"/>
                    </a:lnTo>
                    <a:cubicBezTo>
                      <a:pt x="1567" y="3156"/>
                      <a:pt x="978" y="3557"/>
                      <a:pt x="413" y="3933"/>
                    </a:cubicBezTo>
                    <a:cubicBezTo>
                      <a:pt x="208" y="4062"/>
                      <a:pt x="327" y="4363"/>
                      <a:pt x="515" y="4363"/>
                    </a:cubicBezTo>
                    <a:cubicBezTo>
                      <a:pt x="550" y="4363"/>
                      <a:pt x="588" y="4352"/>
                      <a:pt x="626" y="4329"/>
                    </a:cubicBezTo>
                    <a:cubicBezTo>
                      <a:pt x="1264" y="3873"/>
                      <a:pt x="1902" y="3447"/>
                      <a:pt x="2571" y="3022"/>
                    </a:cubicBezTo>
                    <a:cubicBezTo>
                      <a:pt x="2693" y="2930"/>
                      <a:pt x="2723" y="2778"/>
                      <a:pt x="2601" y="2657"/>
                    </a:cubicBezTo>
                    <a:cubicBezTo>
                      <a:pt x="1902" y="1806"/>
                      <a:pt x="1173" y="955"/>
                      <a:pt x="474" y="73"/>
                    </a:cubicBezTo>
                    <a:cubicBezTo>
                      <a:pt x="430" y="22"/>
                      <a:pt x="378" y="1"/>
                      <a:pt x="326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982" name="Google Shape;2982;p74"/>
              <p:cNvSpPr/>
              <p:nvPr/>
            </p:nvSpPr>
            <p:spPr>
              <a:xfrm>
                <a:off x="2250520" y="2500540"/>
                <a:ext cx="214558" cy="202466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4504" extrusionOk="0">
                    <a:moveTo>
                      <a:pt x="2384" y="1"/>
                    </a:moveTo>
                    <a:cubicBezTo>
                      <a:pt x="2290" y="1"/>
                      <a:pt x="2194" y="6"/>
                      <a:pt x="2098" y="18"/>
                    </a:cubicBezTo>
                    <a:cubicBezTo>
                      <a:pt x="851" y="170"/>
                      <a:pt x="0" y="1264"/>
                      <a:pt x="152" y="2511"/>
                    </a:cubicBezTo>
                    <a:cubicBezTo>
                      <a:pt x="293" y="3663"/>
                      <a:pt x="1239" y="4503"/>
                      <a:pt x="2366" y="4503"/>
                    </a:cubicBezTo>
                    <a:cubicBezTo>
                      <a:pt x="2458" y="4503"/>
                      <a:pt x="2551" y="4498"/>
                      <a:pt x="2645" y="4486"/>
                    </a:cubicBezTo>
                    <a:cubicBezTo>
                      <a:pt x="3891" y="4334"/>
                      <a:pt x="4772" y="3210"/>
                      <a:pt x="4620" y="1963"/>
                    </a:cubicBezTo>
                    <a:cubicBezTo>
                      <a:pt x="4452" y="814"/>
                      <a:pt x="3508" y="1"/>
                      <a:pt x="2384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983" name="Google Shape;2983;p74"/>
              <p:cNvSpPr/>
              <p:nvPr/>
            </p:nvSpPr>
            <p:spPr>
              <a:xfrm>
                <a:off x="2866729" y="2370762"/>
                <a:ext cx="215952" cy="203815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534" extrusionOk="0">
                    <a:moveTo>
                      <a:pt x="2408" y="1"/>
                    </a:moveTo>
                    <a:cubicBezTo>
                      <a:pt x="2316" y="1"/>
                      <a:pt x="2222" y="6"/>
                      <a:pt x="2128" y="18"/>
                    </a:cubicBezTo>
                    <a:cubicBezTo>
                      <a:pt x="882" y="170"/>
                      <a:pt x="1" y="1294"/>
                      <a:pt x="153" y="2540"/>
                    </a:cubicBezTo>
                    <a:cubicBezTo>
                      <a:pt x="293" y="3693"/>
                      <a:pt x="1265" y="4533"/>
                      <a:pt x="2396" y="4533"/>
                    </a:cubicBezTo>
                    <a:cubicBezTo>
                      <a:pt x="2488" y="4533"/>
                      <a:pt x="2582" y="4528"/>
                      <a:pt x="2676" y="4516"/>
                    </a:cubicBezTo>
                    <a:cubicBezTo>
                      <a:pt x="3922" y="4364"/>
                      <a:pt x="4803" y="3240"/>
                      <a:pt x="4651" y="1993"/>
                    </a:cubicBezTo>
                    <a:cubicBezTo>
                      <a:pt x="4511" y="841"/>
                      <a:pt x="3539" y="1"/>
                      <a:pt x="2408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984" name="Google Shape;2984;p74"/>
              <p:cNvSpPr/>
              <p:nvPr/>
            </p:nvSpPr>
            <p:spPr>
              <a:xfrm>
                <a:off x="2523786" y="2655671"/>
                <a:ext cx="122990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671" extrusionOk="0">
                    <a:moveTo>
                      <a:pt x="1059" y="0"/>
                    </a:moveTo>
                    <a:cubicBezTo>
                      <a:pt x="804" y="0"/>
                      <a:pt x="549" y="32"/>
                      <a:pt x="304" y="93"/>
                    </a:cubicBezTo>
                    <a:cubicBezTo>
                      <a:pt x="183" y="123"/>
                      <a:pt x="92" y="184"/>
                      <a:pt x="0" y="245"/>
                    </a:cubicBezTo>
                    <a:cubicBezTo>
                      <a:pt x="456" y="488"/>
                      <a:pt x="1034" y="640"/>
                      <a:pt x="1763" y="671"/>
                    </a:cubicBezTo>
                    <a:cubicBezTo>
                      <a:pt x="2098" y="671"/>
                      <a:pt x="2402" y="640"/>
                      <a:pt x="2736" y="579"/>
                    </a:cubicBezTo>
                    <a:cubicBezTo>
                      <a:pt x="2554" y="427"/>
                      <a:pt x="2371" y="306"/>
                      <a:pt x="2158" y="215"/>
                    </a:cubicBezTo>
                    <a:cubicBezTo>
                      <a:pt x="1814" y="69"/>
                      <a:pt x="1437" y="0"/>
                      <a:pt x="1059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985" name="Google Shape;2985;p74"/>
              <p:cNvSpPr/>
              <p:nvPr/>
            </p:nvSpPr>
            <p:spPr>
              <a:xfrm>
                <a:off x="2462291" y="2556776"/>
                <a:ext cx="278795" cy="124968"/>
              </a:xfrm>
              <a:custGeom>
                <a:avLst/>
                <a:gdLst/>
                <a:ahLst/>
                <a:cxnLst/>
                <a:rect l="l" t="t" r="r" b="b"/>
                <a:pathLst>
                  <a:path w="6202" h="2780" extrusionOk="0">
                    <a:moveTo>
                      <a:pt x="1038" y="1"/>
                    </a:moveTo>
                    <a:cubicBezTo>
                      <a:pt x="795" y="1"/>
                      <a:pt x="560" y="111"/>
                      <a:pt x="335" y="409"/>
                    </a:cubicBezTo>
                    <a:cubicBezTo>
                      <a:pt x="1" y="864"/>
                      <a:pt x="244" y="1867"/>
                      <a:pt x="1368" y="2445"/>
                    </a:cubicBezTo>
                    <a:cubicBezTo>
                      <a:pt x="1460" y="2384"/>
                      <a:pt x="1551" y="2323"/>
                      <a:pt x="1672" y="2293"/>
                    </a:cubicBezTo>
                    <a:cubicBezTo>
                      <a:pt x="1912" y="2221"/>
                      <a:pt x="2161" y="2187"/>
                      <a:pt x="2411" y="2187"/>
                    </a:cubicBezTo>
                    <a:cubicBezTo>
                      <a:pt x="2794" y="2187"/>
                      <a:pt x="3177" y="2267"/>
                      <a:pt x="3526" y="2415"/>
                    </a:cubicBezTo>
                    <a:cubicBezTo>
                      <a:pt x="3739" y="2506"/>
                      <a:pt x="3922" y="2627"/>
                      <a:pt x="4104" y="2779"/>
                    </a:cubicBezTo>
                    <a:cubicBezTo>
                      <a:pt x="5229" y="2597"/>
                      <a:pt x="6201" y="1989"/>
                      <a:pt x="6019" y="1016"/>
                    </a:cubicBezTo>
                    <a:cubicBezTo>
                      <a:pt x="5929" y="524"/>
                      <a:pt x="5478" y="230"/>
                      <a:pt x="5015" y="230"/>
                    </a:cubicBezTo>
                    <a:cubicBezTo>
                      <a:pt x="4849" y="230"/>
                      <a:pt x="4682" y="267"/>
                      <a:pt x="4530" y="348"/>
                    </a:cubicBezTo>
                    <a:cubicBezTo>
                      <a:pt x="4195" y="530"/>
                      <a:pt x="3891" y="804"/>
                      <a:pt x="3526" y="895"/>
                    </a:cubicBezTo>
                    <a:cubicBezTo>
                      <a:pt x="3447" y="916"/>
                      <a:pt x="3367" y="926"/>
                      <a:pt x="3287" y="926"/>
                    </a:cubicBezTo>
                    <a:cubicBezTo>
                      <a:pt x="2511" y="926"/>
                      <a:pt x="1741" y="1"/>
                      <a:pt x="1038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986" name="Google Shape;2986;p74"/>
              <p:cNvSpPr/>
              <p:nvPr/>
            </p:nvSpPr>
            <p:spPr>
              <a:xfrm>
                <a:off x="1810615" y="2561810"/>
                <a:ext cx="310127" cy="258477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750" extrusionOk="0">
                    <a:moveTo>
                      <a:pt x="3640" y="1"/>
                    </a:moveTo>
                    <a:cubicBezTo>
                      <a:pt x="2908" y="1"/>
                      <a:pt x="2055" y="199"/>
                      <a:pt x="1336" y="904"/>
                    </a:cubicBezTo>
                    <a:cubicBezTo>
                      <a:pt x="1" y="2240"/>
                      <a:pt x="738" y="5749"/>
                      <a:pt x="4138" y="5749"/>
                    </a:cubicBezTo>
                    <a:cubicBezTo>
                      <a:pt x="4916" y="5749"/>
                      <a:pt x="5834" y="5565"/>
                      <a:pt x="6899" y="5129"/>
                    </a:cubicBezTo>
                    <a:lnTo>
                      <a:pt x="5318" y="327"/>
                    </a:lnTo>
                    <a:cubicBezTo>
                      <a:pt x="5318" y="327"/>
                      <a:pt x="4579" y="1"/>
                      <a:pt x="3640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987" name="Google Shape;2987;p74"/>
              <p:cNvSpPr/>
              <p:nvPr/>
            </p:nvSpPr>
            <p:spPr>
              <a:xfrm>
                <a:off x="1881595" y="2633779"/>
                <a:ext cx="193026" cy="127620"/>
              </a:xfrm>
              <a:custGeom>
                <a:avLst/>
                <a:gdLst/>
                <a:ahLst/>
                <a:cxnLst/>
                <a:rect l="l" t="t" r="r" b="b"/>
                <a:pathLst>
                  <a:path w="4294" h="2839" extrusionOk="0">
                    <a:moveTo>
                      <a:pt x="417" y="0"/>
                    </a:moveTo>
                    <a:cubicBezTo>
                      <a:pt x="380" y="0"/>
                      <a:pt x="342" y="1"/>
                      <a:pt x="304" y="3"/>
                    </a:cubicBezTo>
                    <a:cubicBezTo>
                      <a:pt x="0" y="33"/>
                      <a:pt x="0" y="489"/>
                      <a:pt x="304" y="489"/>
                    </a:cubicBezTo>
                    <a:cubicBezTo>
                      <a:pt x="339" y="487"/>
                      <a:pt x="374" y="487"/>
                      <a:pt x="409" y="487"/>
                    </a:cubicBezTo>
                    <a:cubicBezTo>
                      <a:pt x="1128" y="487"/>
                      <a:pt x="1791" y="783"/>
                      <a:pt x="2371" y="1218"/>
                    </a:cubicBezTo>
                    <a:cubicBezTo>
                      <a:pt x="2133" y="1175"/>
                      <a:pt x="1882" y="1147"/>
                      <a:pt x="1634" y="1147"/>
                    </a:cubicBezTo>
                    <a:cubicBezTo>
                      <a:pt x="1187" y="1147"/>
                      <a:pt x="747" y="1238"/>
                      <a:pt x="396" y="1492"/>
                    </a:cubicBezTo>
                    <a:cubicBezTo>
                      <a:pt x="196" y="1641"/>
                      <a:pt x="324" y="1934"/>
                      <a:pt x="510" y="1934"/>
                    </a:cubicBezTo>
                    <a:cubicBezTo>
                      <a:pt x="551" y="1934"/>
                      <a:pt x="595" y="1920"/>
                      <a:pt x="639" y="1887"/>
                    </a:cubicBezTo>
                    <a:cubicBezTo>
                      <a:pt x="919" y="1680"/>
                      <a:pt x="1263" y="1604"/>
                      <a:pt x="1620" y="1604"/>
                    </a:cubicBezTo>
                    <a:cubicBezTo>
                      <a:pt x="2152" y="1604"/>
                      <a:pt x="2713" y="1772"/>
                      <a:pt x="3131" y="1917"/>
                    </a:cubicBezTo>
                    <a:cubicBezTo>
                      <a:pt x="3374" y="2161"/>
                      <a:pt x="3587" y="2465"/>
                      <a:pt x="3769" y="2738"/>
                    </a:cubicBezTo>
                    <a:cubicBezTo>
                      <a:pt x="3814" y="2809"/>
                      <a:pt x="3882" y="2839"/>
                      <a:pt x="3951" y="2839"/>
                    </a:cubicBezTo>
                    <a:cubicBezTo>
                      <a:pt x="4119" y="2839"/>
                      <a:pt x="4294" y="2667"/>
                      <a:pt x="4165" y="2495"/>
                    </a:cubicBezTo>
                    <a:cubicBezTo>
                      <a:pt x="3363" y="1248"/>
                      <a:pt x="2010" y="0"/>
                      <a:pt x="417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988" name="Google Shape;2988;p74"/>
              <p:cNvSpPr/>
              <p:nvPr/>
            </p:nvSpPr>
            <p:spPr>
              <a:xfrm>
                <a:off x="3005473" y="2225251"/>
                <a:ext cx="172213" cy="224223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4988" extrusionOk="0">
                    <a:moveTo>
                      <a:pt x="926" y="1"/>
                    </a:moveTo>
                    <a:cubicBezTo>
                      <a:pt x="400" y="1"/>
                      <a:pt x="0" y="185"/>
                      <a:pt x="0" y="185"/>
                    </a:cubicBezTo>
                    <a:lnTo>
                      <a:pt x="1611" y="4987"/>
                    </a:lnTo>
                    <a:cubicBezTo>
                      <a:pt x="1611" y="4987"/>
                      <a:pt x="3830" y="3498"/>
                      <a:pt x="2888" y="1400"/>
                    </a:cubicBezTo>
                    <a:cubicBezTo>
                      <a:pt x="2360" y="261"/>
                      <a:pt x="1553" y="1"/>
                      <a:pt x="926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989" name="Google Shape;2989;p74"/>
              <p:cNvSpPr/>
              <p:nvPr/>
            </p:nvSpPr>
            <p:spPr>
              <a:xfrm>
                <a:off x="2347527" y="1577171"/>
                <a:ext cx="109010" cy="24921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5544" extrusionOk="0">
                    <a:moveTo>
                      <a:pt x="1335" y="0"/>
                    </a:moveTo>
                    <a:cubicBezTo>
                      <a:pt x="1307" y="0"/>
                      <a:pt x="1277" y="4"/>
                      <a:pt x="1247" y="12"/>
                    </a:cubicBezTo>
                    <a:cubicBezTo>
                      <a:pt x="0" y="316"/>
                      <a:pt x="1702" y="5544"/>
                      <a:pt x="1702" y="5544"/>
                    </a:cubicBezTo>
                    <a:cubicBezTo>
                      <a:pt x="1702" y="5544"/>
                      <a:pt x="2424" y="0"/>
                      <a:pt x="13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990" name="Google Shape;2990;p74"/>
              <p:cNvSpPr/>
              <p:nvPr/>
            </p:nvSpPr>
            <p:spPr>
              <a:xfrm>
                <a:off x="2406280" y="1618527"/>
                <a:ext cx="169471" cy="207860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4624" extrusionOk="0">
                    <a:moveTo>
                      <a:pt x="2496" y="0"/>
                    </a:moveTo>
                    <a:cubicBezTo>
                      <a:pt x="1296" y="0"/>
                      <a:pt x="0" y="4624"/>
                      <a:pt x="0" y="4624"/>
                    </a:cubicBezTo>
                    <a:cubicBezTo>
                      <a:pt x="0" y="4624"/>
                      <a:pt x="3769" y="156"/>
                      <a:pt x="2554" y="4"/>
                    </a:cubicBezTo>
                    <a:cubicBezTo>
                      <a:pt x="2535" y="1"/>
                      <a:pt x="2515" y="0"/>
                      <a:pt x="24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2991" name="Google Shape;2991;p74"/>
            <p:cNvSpPr/>
            <p:nvPr/>
          </p:nvSpPr>
          <p:spPr>
            <a:xfrm>
              <a:off x="1619252" y="3430293"/>
              <a:ext cx="1453854" cy="975604"/>
            </a:xfrm>
            <a:custGeom>
              <a:avLst/>
              <a:gdLst/>
              <a:ahLst/>
              <a:cxnLst/>
              <a:rect l="l" t="t" r="r" b="b"/>
              <a:pathLst>
                <a:path w="32342" h="21703" extrusionOk="0">
                  <a:moveTo>
                    <a:pt x="23792" y="1"/>
                  </a:moveTo>
                  <a:cubicBezTo>
                    <a:pt x="22994" y="1"/>
                    <a:pt x="22185" y="184"/>
                    <a:pt x="21399" y="582"/>
                  </a:cubicBezTo>
                  <a:cubicBezTo>
                    <a:pt x="19648" y="1457"/>
                    <a:pt x="17855" y="2971"/>
                    <a:pt x="15852" y="2971"/>
                  </a:cubicBezTo>
                  <a:cubicBezTo>
                    <a:pt x="15422" y="2971"/>
                    <a:pt x="14981" y="2901"/>
                    <a:pt x="14530" y="2740"/>
                  </a:cubicBezTo>
                  <a:cubicBezTo>
                    <a:pt x="12998" y="2199"/>
                    <a:pt x="11284" y="1840"/>
                    <a:pt x="9592" y="1840"/>
                  </a:cubicBezTo>
                  <a:cubicBezTo>
                    <a:pt x="8430" y="1840"/>
                    <a:pt x="7278" y="2009"/>
                    <a:pt x="6201" y="2405"/>
                  </a:cubicBezTo>
                  <a:cubicBezTo>
                    <a:pt x="6171" y="2436"/>
                    <a:pt x="6140" y="2436"/>
                    <a:pt x="6110" y="2466"/>
                  </a:cubicBezTo>
                  <a:cubicBezTo>
                    <a:pt x="2462" y="3864"/>
                    <a:pt x="0" y="7664"/>
                    <a:pt x="0" y="11554"/>
                  </a:cubicBezTo>
                  <a:cubicBezTo>
                    <a:pt x="31" y="14959"/>
                    <a:pt x="1885" y="18029"/>
                    <a:pt x="4651" y="19944"/>
                  </a:cubicBezTo>
                  <a:cubicBezTo>
                    <a:pt x="6515" y="21228"/>
                    <a:pt x="8283" y="21702"/>
                    <a:pt x="9929" y="21702"/>
                  </a:cubicBezTo>
                  <a:cubicBezTo>
                    <a:pt x="13972" y="21702"/>
                    <a:pt x="17281" y="18837"/>
                    <a:pt x="19484" y="18059"/>
                  </a:cubicBezTo>
                  <a:cubicBezTo>
                    <a:pt x="20035" y="17868"/>
                    <a:pt x="20628" y="17790"/>
                    <a:pt x="21231" y="17790"/>
                  </a:cubicBezTo>
                  <a:cubicBezTo>
                    <a:pt x="23984" y="17790"/>
                    <a:pt x="26931" y="19427"/>
                    <a:pt x="26931" y="19427"/>
                  </a:cubicBezTo>
                  <a:cubicBezTo>
                    <a:pt x="26931" y="19427"/>
                    <a:pt x="26978" y="19435"/>
                    <a:pt x="27064" y="19435"/>
                  </a:cubicBezTo>
                  <a:cubicBezTo>
                    <a:pt x="27675" y="19435"/>
                    <a:pt x="30248" y="19037"/>
                    <a:pt x="31582" y="12558"/>
                  </a:cubicBezTo>
                  <a:cubicBezTo>
                    <a:pt x="32341" y="8819"/>
                    <a:pt x="30943" y="4746"/>
                    <a:pt x="28268" y="2041"/>
                  </a:cubicBezTo>
                  <a:cubicBezTo>
                    <a:pt x="27021" y="773"/>
                    <a:pt x="25430" y="1"/>
                    <a:pt x="23792" y="1"/>
                  </a:cubicBezTo>
                  <a:close/>
                </a:path>
              </a:pathLst>
            </a:custGeom>
            <a:solidFill>
              <a:srgbClr val="BB67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2" name="Google Shape;2992;p74"/>
            <p:cNvSpPr/>
            <p:nvPr/>
          </p:nvSpPr>
          <p:spPr>
            <a:xfrm>
              <a:off x="2295607" y="3329329"/>
              <a:ext cx="1781782" cy="716048"/>
            </a:xfrm>
            <a:custGeom>
              <a:avLst/>
              <a:gdLst/>
              <a:ahLst/>
              <a:cxnLst/>
              <a:rect l="l" t="t" r="r" b="b"/>
              <a:pathLst>
                <a:path w="39637" h="15929" extrusionOk="0">
                  <a:moveTo>
                    <a:pt x="38147" y="1"/>
                  </a:moveTo>
                  <a:lnTo>
                    <a:pt x="0" y="12737"/>
                  </a:lnTo>
                  <a:lnTo>
                    <a:pt x="2766" y="15928"/>
                  </a:lnTo>
                  <a:lnTo>
                    <a:pt x="39636" y="3284"/>
                  </a:lnTo>
                  <a:lnTo>
                    <a:pt x="38147" y="1"/>
                  </a:ln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3" name="Google Shape;2993;p74"/>
            <p:cNvSpPr/>
            <p:nvPr/>
          </p:nvSpPr>
          <p:spPr>
            <a:xfrm>
              <a:off x="4010365" y="3094318"/>
              <a:ext cx="556152" cy="404483"/>
            </a:xfrm>
            <a:custGeom>
              <a:avLst/>
              <a:gdLst/>
              <a:ahLst/>
              <a:cxnLst/>
              <a:rect l="l" t="t" r="r" b="b"/>
              <a:pathLst>
                <a:path w="12372" h="8998" extrusionOk="0">
                  <a:moveTo>
                    <a:pt x="9879" y="1"/>
                  </a:moveTo>
                  <a:lnTo>
                    <a:pt x="1004" y="3132"/>
                  </a:lnTo>
                  <a:lnTo>
                    <a:pt x="1" y="5229"/>
                  </a:lnTo>
                  <a:lnTo>
                    <a:pt x="1490" y="8512"/>
                  </a:lnTo>
                  <a:lnTo>
                    <a:pt x="4439" y="8998"/>
                  </a:lnTo>
                  <a:lnTo>
                    <a:pt x="12372" y="6657"/>
                  </a:lnTo>
                  <a:lnTo>
                    <a:pt x="9879" y="1"/>
                  </a:lnTo>
                  <a:close/>
                </a:path>
              </a:pathLst>
            </a:custGeom>
            <a:solidFill>
              <a:srgbClr val="BB67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4" name="Google Shape;2994;p74"/>
            <p:cNvSpPr/>
            <p:nvPr/>
          </p:nvSpPr>
          <p:spPr>
            <a:xfrm>
              <a:off x="2829868" y="4145082"/>
              <a:ext cx="408573" cy="370319"/>
            </a:xfrm>
            <a:custGeom>
              <a:avLst/>
              <a:gdLst/>
              <a:ahLst/>
              <a:cxnLst/>
              <a:rect l="l" t="t" r="r" b="b"/>
              <a:pathLst>
                <a:path w="9089" h="8238" extrusionOk="0">
                  <a:moveTo>
                    <a:pt x="9088" y="0"/>
                  </a:moveTo>
                  <a:cubicBezTo>
                    <a:pt x="8541" y="122"/>
                    <a:pt x="8024" y="243"/>
                    <a:pt x="7508" y="395"/>
                  </a:cubicBezTo>
                  <a:cubicBezTo>
                    <a:pt x="6991" y="578"/>
                    <a:pt x="6474" y="730"/>
                    <a:pt x="5988" y="973"/>
                  </a:cubicBezTo>
                  <a:cubicBezTo>
                    <a:pt x="4985" y="1429"/>
                    <a:pt x="4043" y="1976"/>
                    <a:pt x="3192" y="2675"/>
                  </a:cubicBezTo>
                  <a:cubicBezTo>
                    <a:pt x="2340" y="3404"/>
                    <a:pt x="1581" y="4225"/>
                    <a:pt x="1033" y="5167"/>
                  </a:cubicBezTo>
                  <a:cubicBezTo>
                    <a:pt x="456" y="6110"/>
                    <a:pt x="30" y="7173"/>
                    <a:pt x="0" y="8237"/>
                  </a:cubicBezTo>
                  <a:cubicBezTo>
                    <a:pt x="334" y="7234"/>
                    <a:pt x="851" y="6322"/>
                    <a:pt x="1489" y="5471"/>
                  </a:cubicBezTo>
                  <a:cubicBezTo>
                    <a:pt x="2097" y="4620"/>
                    <a:pt x="2827" y="3891"/>
                    <a:pt x="3647" y="3222"/>
                  </a:cubicBezTo>
                  <a:lnTo>
                    <a:pt x="4255" y="2736"/>
                  </a:lnTo>
                  <a:cubicBezTo>
                    <a:pt x="4468" y="2584"/>
                    <a:pt x="4681" y="2432"/>
                    <a:pt x="4894" y="2280"/>
                  </a:cubicBezTo>
                  <a:cubicBezTo>
                    <a:pt x="5319" y="1976"/>
                    <a:pt x="5775" y="1733"/>
                    <a:pt x="6231" y="1459"/>
                  </a:cubicBezTo>
                  <a:cubicBezTo>
                    <a:pt x="6444" y="1307"/>
                    <a:pt x="6687" y="1216"/>
                    <a:pt x="6930" y="1064"/>
                  </a:cubicBezTo>
                  <a:lnTo>
                    <a:pt x="7629" y="699"/>
                  </a:lnTo>
                  <a:cubicBezTo>
                    <a:pt x="8116" y="486"/>
                    <a:pt x="8602" y="243"/>
                    <a:pt x="90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5" name="Google Shape;2995;p74"/>
            <p:cNvSpPr/>
            <p:nvPr/>
          </p:nvSpPr>
          <p:spPr>
            <a:xfrm>
              <a:off x="2788871" y="4406032"/>
              <a:ext cx="414013" cy="347123"/>
            </a:xfrm>
            <a:custGeom>
              <a:avLst/>
              <a:gdLst/>
              <a:ahLst/>
              <a:cxnLst/>
              <a:rect l="l" t="t" r="r" b="b"/>
              <a:pathLst>
                <a:path w="9210" h="7722" extrusionOk="0">
                  <a:moveTo>
                    <a:pt x="912" y="1"/>
                  </a:moveTo>
                  <a:lnTo>
                    <a:pt x="0" y="2432"/>
                  </a:lnTo>
                  <a:cubicBezTo>
                    <a:pt x="0" y="2432"/>
                    <a:pt x="365" y="6627"/>
                    <a:pt x="4529" y="7721"/>
                  </a:cubicBezTo>
                  <a:cubicBezTo>
                    <a:pt x="6596" y="7113"/>
                    <a:pt x="9210" y="5381"/>
                    <a:pt x="9210" y="5381"/>
                  </a:cubicBezTo>
                  <a:cubicBezTo>
                    <a:pt x="9210" y="5381"/>
                    <a:pt x="3556" y="2827"/>
                    <a:pt x="912" y="1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6" name="Google Shape;2996;p74"/>
            <p:cNvSpPr/>
            <p:nvPr/>
          </p:nvSpPr>
          <p:spPr>
            <a:xfrm>
              <a:off x="2552466" y="4564534"/>
              <a:ext cx="98446" cy="159222"/>
            </a:xfrm>
            <a:custGeom>
              <a:avLst/>
              <a:gdLst/>
              <a:ahLst/>
              <a:cxnLst/>
              <a:rect l="l" t="t" r="r" b="b"/>
              <a:pathLst>
                <a:path w="2190" h="3542" extrusionOk="0">
                  <a:moveTo>
                    <a:pt x="183" y="0"/>
                  </a:moveTo>
                  <a:cubicBezTo>
                    <a:pt x="1" y="0"/>
                    <a:pt x="1" y="304"/>
                    <a:pt x="183" y="304"/>
                  </a:cubicBezTo>
                  <a:lnTo>
                    <a:pt x="335" y="304"/>
                  </a:lnTo>
                  <a:cubicBezTo>
                    <a:pt x="517" y="335"/>
                    <a:pt x="669" y="396"/>
                    <a:pt x="791" y="456"/>
                  </a:cubicBezTo>
                  <a:cubicBezTo>
                    <a:pt x="1308" y="730"/>
                    <a:pt x="1612" y="1216"/>
                    <a:pt x="1733" y="1733"/>
                  </a:cubicBezTo>
                  <a:cubicBezTo>
                    <a:pt x="1885" y="2280"/>
                    <a:pt x="1885" y="2858"/>
                    <a:pt x="1824" y="3405"/>
                  </a:cubicBezTo>
                  <a:cubicBezTo>
                    <a:pt x="1809" y="3496"/>
                    <a:pt x="1878" y="3542"/>
                    <a:pt x="1950" y="3542"/>
                  </a:cubicBezTo>
                  <a:cubicBezTo>
                    <a:pt x="2022" y="3542"/>
                    <a:pt x="2098" y="3496"/>
                    <a:pt x="2098" y="3405"/>
                  </a:cubicBezTo>
                  <a:cubicBezTo>
                    <a:pt x="2189" y="2554"/>
                    <a:pt x="2159" y="1551"/>
                    <a:pt x="1612" y="821"/>
                  </a:cubicBezTo>
                  <a:cubicBezTo>
                    <a:pt x="1338" y="426"/>
                    <a:pt x="943" y="152"/>
                    <a:pt x="487" y="31"/>
                  </a:cubicBezTo>
                  <a:cubicBezTo>
                    <a:pt x="365" y="3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7" name="Google Shape;2997;p74"/>
            <p:cNvSpPr/>
            <p:nvPr/>
          </p:nvSpPr>
          <p:spPr>
            <a:xfrm>
              <a:off x="2634459" y="4549520"/>
              <a:ext cx="84735" cy="161919"/>
            </a:xfrm>
            <a:custGeom>
              <a:avLst/>
              <a:gdLst/>
              <a:ahLst/>
              <a:cxnLst/>
              <a:rect l="l" t="t" r="r" b="b"/>
              <a:pathLst>
                <a:path w="1885" h="3602" extrusionOk="0">
                  <a:moveTo>
                    <a:pt x="183" y="0"/>
                  </a:moveTo>
                  <a:cubicBezTo>
                    <a:pt x="0" y="31"/>
                    <a:pt x="0" y="304"/>
                    <a:pt x="183" y="304"/>
                  </a:cubicBezTo>
                  <a:lnTo>
                    <a:pt x="304" y="304"/>
                  </a:lnTo>
                  <a:cubicBezTo>
                    <a:pt x="456" y="334"/>
                    <a:pt x="548" y="365"/>
                    <a:pt x="669" y="426"/>
                  </a:cubicBezTo>
                  <a:cubicBezTo>
                    <a:pt x="1095" y="699"/>
                    <a:pt x="1338" y="1246"/>
                    <a:pt x="1429" y="1733"/>
                  </a:cubicBezTo>
                  <a:cubicBezTo>
                    <a:pt x="1581" y="2280"/>
                    <a:pt x="1581" y="2888"/>
                    <a:pt x="1551" y="3465"/>
                  </a:cubicBezTo>
                  <a:cubicBezTo>
                    <a:pt x="1551" y="3556"/>
                    <a:pt x="1619" y="3602"/>
                    <a:pt x="1687" y="3602"/>
                  </a:cubicBezTo>
                  <a:cubicBezTo>
                    <a:pt x="1756" y="3602"/>
                    <a:pt x="1824" y="3556"/>
                    <a:pt x="1824" y="3465"/>
                  </a:cubicBezTo>
                  <a:cubicBezTo>
                    <a:pt x="1885" y="2584"/>
                    <a:pt x="1855" y="1550"/>
                    <a:pt x="1368" y="760"/>
                  </a:cubicBezTo>
                  <a:cubicBezTo>
                    <a:pt x="1155" y="426"/>
                    <a:pt x="852" y="122"/>
                    <a:pt x="426" y="31"/>
                  </a:cubicBezTo>
                  <a:cubicBezTo>
                    <a:pt x="365" y="3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8" name="Google Shape;2998;p74"/>
            <p:cNvSpPr/>
            <p:nvPr/>
          </p:nvSpPr>
          <p:spPr>
            <a:xfrm>
              <a:off x="2711643" y="4535450"/>
              <a:ext cx="84106" cy="162368"/>
            </a:xfrm>
            <a:custGeom>
              <a:avLst/>
              <a:gdLst/>
              <a:ahLst/>
              <a:cxnLst/>
              <a:rect l="l" t="t" r="r" b="b"/>
              <a:pathLst>
                <a:path w="1871" h="3612" extrusionOk="0">
                  <a:moveTo>
                    <a:pt x="178" y="0"/>
                  </a:moveTo>
                  <a:cubicBezTo>
                    <a:pt x="36" y="0"/>
                    <a:pt x="1" y="228"/>
                    <a:pt x="138" y="283"/>
                  </a:cubicBezTo>
                  <a:cubicBezTo>
                    <a:pt x="122" y="268"/>
                    <a:pt x="115" y="260"/>
                    <a:pt x="119" y="260"/>
                  </a:cubicBezTo>
                  <a:lnTo>
                    <a:pt x="119" y="260"/>
                  </a:lnTo>
                  <a:cubicBezTo>
                    <a:pt x="122" y="260"/>
                    <a:pt x="138" y="268"/>
                    <a:pt x="168" y="283"/>
                  </a:cubicBezTo>
                  <a:cubicBezTo>
                    <a:pt x="198" y="313"/>
                    <a:pt x="229" y="313"/>
                    <a:pt x="259" y="344"/>
                  </a:cubicBezTo>
                  <a:cubicBezTo>
                    <a:pt x="381" y="435"/>
                    <a:pt x="502" y="526"/>
                    <a:pt x="624" y="617"/>
                  </a:cubicBezTo>
                  <a:cubicBezTo>
                    <a:pt x="1019" y="982"/>
                    <a:pt x="1262" y="1499"/>
                    <a:pt x="1414" y="2015"/>
                  </a:cubicBezTo>
                  <a:cubicBezTo>
                    <a:pt x="1536" y="2502"/>
                    <a:pt x="1566" y="2988"/>
                    <a:pt x="1566" y="3474"/>
                  </a:cubicBezTo>
                  <a:cubicBezTo>
                    <a:pt x="1566" y="3565"/>
                    <a:pt x="1635" y="3611"/>
                    <a:pt x="1703" y="3611"/>
                  </a:cubicBezTo>
                  <a:cubicBezTo>
                    <a:pt x="1771" y="3611"/>
                    <a:pt x="1840" y="3565"/>
                    <a:pt x="1840" y="3474"/>
                  </a:cubicBezTo>
                  <a:cubicBezTo>
                    <a:pt x="1870" y="2258"/>
                    <a:pt x="1566" y="830"/>
                    <a:pt x="442" y="131"/>
                  </a:cubicBezTo>
                  <a:cubicBezTo>
                    <a:pt x="381" y="70"/>
                    <a:pt x="290" y="40"/>
                    <a:pt x="229" y="9"/>
                  </a:cubicBezTo>
                  <a:cubicBezTo>
                    <a:pt x="211" y="3"/>
                    <a:pt x="194" y="0"/>
                    <a:pt x="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9" name="Google Shape;2999;p74"/>
            <p:cNvSpPr/>
            <p:nvPr/>
          </p:nvSpPr>
          <p:spPr>
            <a:xfrm>
              <a:off x="2534710" y="4005235"/>
              <a:ext cx="28725" cy="9710"/>
            </a:xfrm>
            <a:custGeom>
              <a:avLst/>
              <a:gdLst/>
              <a:ahLst/>
              <a:cxnLst/>
              <a:rect l="l" t="t" r="r" b="b"/>
              <a:pathLst>
                <a:path w="639" h="216" extrusionOk="0">
                  <a:moveTo>
                    <a:pt x="164" y="1"/>
                  </a:moveTo>
                  <a:cubicBezTo>
                    <a:pt x="69" y="1"/>
                    <a:pt x="1" y="11"/>
                    <a:pt x="1" y="11"/>
                  </a:cubicBezTo>
                  <a:cubicBezTo>
                    <a:pt x="1" y="11"/>
                    <a:pt x="172" y="216"/>
                    <a:pt x="398" y="216"/>
                  </a:cubicBezTo>
                  <a:cubicBezTo>
                    <a:pt x="474" y="216"/>
                    <a:pt x="555" y="193"/>
                    <a:pt x="639" y="132"/>
                  </a:cubicBezTo>
                  <a:cubicBezTo>
                    <a:pt x="511" y="23"/>
                    <a:pt x="307" y="1"/>
                    <a:pt x="164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0" name="Google Shape;3000;p74"/>
            <p:cNvSpPr/>
            <p:nvPr/>
          </p:nvSpPr>
          <p:spPr>
            <a:xfrm>
              <a:off x="2284684" y="3755659"/>
              <a:ext cx="336155" cy="337503"/>
            </a:xfrm>
            <a:custGeom>
              <a:avLst/>
              <a:gdLst/>
              <a:ahLst/>
              <a:cxnLst/>
              <a:rect l="l" t="t" r="r" b="b"/>
              <a:pathLst>
                <a:path w="7478" h="7508" extrusionOk="0">
                  <a:moveTo>
                    <a:pt x="3739" y="0"/>
                  </a:moveTo>
                  <a:cubicBezTo>
                    <a:pt x="1672" y="0"/>
                    <a:pt x="0" y="1672"/>
                    <a:pt x="0" y="3739"/>
                  </a:cubicBezTo>
                  <a:cubicBezTo>
                    <a:pt x="0" y="5836"/>
                    <a:pt x="1672" y="7508"/>
                    <a:pt x="3739" y="7508"/>
                  </a:cubicBezTo>
                  <a:cubicBezTo>
                    <a:pt x="5806" y="7508"/>
                    <a:pt x="7477" y="5836"/>
                    <a:pt x="7477" y="3739"/>
                  </a:cubicBezTo>
                  <a:cubicBezTo>
                    <a:pt x="7477" y="1672"/>
                    <a:pt x="5806" y="0"/>
                    <a:pt x="37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1" name="Google Shape;3001;p74"/>
            <p:cNvSpPr/>
            <p:nvPr/>
          </p:nvSpPr>
          <p:spPr>
            <a:xfrm>
              <a:off x="2369374" y="3337556"/>
              <a:ext cx="1645172" cy="561592"/>
            </a:xfrm>
            <a:custGeom>
              <a:avLst/>
              <a:gdLst/>
              <a:ahLst/>
              <a:cxnLst/>
              <a:rect l="l" t="t" r="r" b="b"/>
              <a:pathLst>
                <a:path w="36598" h="12493" fill="none" extrusionOk="0">
                  <a:moveTo>
                    <a:pt x="1" y="12493"/>
                  </a:moveTo>
                  <a:lnTo>
                    <a:pt x="36597" y="0"/>
                  </a:lnTo>
                </a:path>
              </a:pathLst>
            </a:custGeom>
            <a:noFill/>
            <a:ln w="4550" cap="flat" cmpd="sng">
              <a:solidFill>
                <a:srgbClr val="17171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2" name="Google Shape;3002;p74"/>
            <p:cNvSpPr/>
            <p:nvPr/>
          </p:nvSpPr>
          <p:spPr>
            <a:xfrm>
              <a:off x="2372116" y="3362145"/>
              <a:ext cx="1651959" cy="562985"/>
            </a:xfrm>
            <a:custGeom>
              <a:avLst/>
              <a:gdLst/>
              <a:ahLst/>
              <a:cxnLst/>
              <a:rect l="l" t="t" r="r" b="b"/>
              <a:pathLst>
                <a:path w="36749" h="12524" fill="none" extrusionOk="0">
                  <a:moveTo>
                    <a:pt x="0" y="12523"/>
                  </a:moveTo>
                  <a:lnTo>
                    <a:pt x="36749" y="0"/>
                  </a:lnTo>
                </a:path>
              </a:pathLst>
            </a:custGeom>
            <a:noFill/>
            <a:ln w="4550" cap="flat" cmpd="sng">
              <a:solidFill>
                <a:srgbClr val="17171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3" name="Google Shape;3003;p74"/>
            <p:cNvSpPr/>
            <p:nvPr/>
          </p:nvSpPr>
          <p:spPr>
            <a:xfrm>
              <a:off x="2376207" y="3388082"/>
              <a:ext cx="1665625" cy="568469"/>
            </a:xfrm>
            <a:custGeom>
              <a:avLst/>
              <a:gdLst/>
              <a:ahLst/>
              <a:cxnLst/>
              <a:rect l="l" t="t" r="r" b="b"/>
              <a:pathLst>
                <a:path w="37053" h="12646" fill="none" extrusionOk="0">
                  <a:moveTo>
                    <a:pt x="1" y="12645"/>
                  </a:moveTo>
                  <a:lnTo>
                    <a:pt x="37053" y="1"/>
                  </a:lnTo>
                </a:path>
              </a:pathLst>
            </a:custGeom>
            <a:noFill/>
            <a:ln w="4550" cap="flat" cmpd="sng">
              <a:solidFill>
                <a:srgbClr val="17171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4" name="Google Shape;3004;p74"/>
            <p:cNvSpPr/>
            <p:nvPr/>
          </p:nvSpPr>
          <p:spPr>
            <a:xfrm>
              <a:off x="2223189" y="3409974"/>
              <a:ext cx="1824127" cy="623087"/>
            </a:xfrm>
            <a:custGeom>
              <a:avLst/>
              <a:gdLst/>
              <a:ahLst/>
              <a:cxnLst/>
              <a:rect l="l" t="t" r="r" b="b"/>
              <a:pathLst>
                <a:path w="40579" h="13861" fill="none" extrusionOk="0">
                  <a:moveTo>
                    <a:pt x="0" y="13861"/>
                  </a:moveTo>
                  <a:lnTo>
                    <a:pt x="40579" y="0"/>
                  </a:lnTo>
                </a:path>
              </a:pathLst>
            </a:custGeom>
            <a:noFill/>
            <a:ln w="4550" cap="flat" cmpd="sng">
              <a:solidFill>
                <a:srgbClr val="17171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5" name="Google Shape;3005;p74"/>
            <p:cNvSpPr/>
            <p:nvPr/>
          </p:nvSpPr>
          <p:spPr>
            <a:xfrm>
              <a:off x="2232764" y="3434563"/>
              <a:ext cx="1825476" cy="623087"/>
            </a:xfrm>
            <a:custGeom>
              <a:avLst/>
              <a:gdLst/>
              <a:ahLst/>
              <a:cxnLst/>
              <a:rect l="l" t="t" r="r" b="b"/>
              <a:pathLst>
                <a:path w="40609" h="13861" fill="none" extrusionOk="0">
                  <a:moveTo>
                    <a:pt x="0" y="13861"/>
                  </a:moveTo>
                  <a:lnTo>
                    <a:pt x="40609" y="0"/>
                  </a:lnTo>
                </a:path>
              </a:pathLst>
            </a:custGeom>
            <a:noFill/>
            <a:ln w="4550" cap="flat" cmpd="sng">
              <a:solidFill>
                <a:srgbClr val="17171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6" name="Google Shape;3006;p74"/>
            <p:cNvSpPr/>
            <p:nvPr/>
          </p:nvSpPr>
          <p:spPr>
            <a:xfrm>
              <a:off x="2246429" y="3461894"/>
              <a:ext cx="1824127" cy="623087"/>
            </a:xfrm>
            <a:custGeom>
              <a:avLst/>
              <a:gdLst/>
              <a:ahLst/>
              <a:cxnLst/>
              <a:rect l="l" t="t" r="r" b="b"/>
              <a:pathLst>
                <a:path w="40579" h="13861" fill="none" extrusionOk="0">
                  <a:moveTo>
                    <a:pt x="0" y="13861"/>
                  </a:moveTo>
                  <a:lnTo>
                    <a:pt x="40578" y="0"/>
                  </a:lnTo>
                </a:path>
              </a:pathLst>
            </a:custGeom>
            <a:noFill/>
            <a:ln w="4550" cap="flat" cmpd="sng">
              <a:solidFill>
                <a:srgbClr val="17171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7" name="Google Shape;3007;p74"/>
            <p:cNvSpPr/>
            <p:nvPr/>
          </p:nvSpPr>
          <p:spPr>
            <a:xfrm>
              <a:off x="3465226" y="3369966"/>
              <a:ext cx="556961" cy="366992"/>
            </a:xfrm>
            <a:custGeom>
              <a:avLst/>
              <a:gdLst/>
              <a:ahLst/>
              <a:cxnLst/>
              <a:rect l="l" t="t" r="r" b="b"/>
              <a:pathLst>
                <a:path w="12390" h="8164" extrusionOk="0">
                  <a:moveTo>
                    <a:pt x="11298" y="0"/>
                  </a:moveTo>
                  <a:cubicBezTo>
                    <a:pt x="11272" y="0"/>
                    <a:pt x="11244" y="3"/>
                    <a:pt x="11216" y="9"/>
                  </a:cubicBezTo>
                  <a:cubicBezTo>
                    <a:pt x="9970" y="252"/>
                    <a:pt x="9939" y="3626"/>
                    <a:pt x="9939" y="3626"/>
                  </a:cubicBezTo>
                  <a:lnTo>
                    <a:pt x="7781" y="4386"/>
                  </a:lnTo>
                  <a:cubicBezTo>
                    <a:pt x="7781" y="4386"/>
                    <a:pt x="5748" y="614"/>
                    <a:pt x="5047" y="614"/>
                  </a:cubicBezTo>
                  <a:cubicBezTo>
                    <a:pt x="5036" y="614"/>
                    <a:pt x="5026" y="615"/>
                    <a:pt x="5015" y="617"/>
                  </a:cubicBezTo>
                  <a:cubicBezTo>
                    <a:pt x="4347" y="738"/>
                    <a:pt x="4590" y="2471"/>
                    <a:pt x="4590" y="2471"/>
                  </a:cubicBezTo>
                  <a:cubicBezTo>
                    <a:pt x="4590" y="2471"/>
                    <a:pt x="4192" y="1304"/>
                    <a:pt x="3802" y="1304"/>
                  </a:cubicBezTo>
                  <a:cubicBezTo>
                    <a:pt x="3760" y="1304"/>
                    <a:pt x="3719" y="1317"/>
                    <a:pt x="3678" y="1346"/>
                  </a:cubicBezTo>
                  <a:cubicBezTo>
                    <a:pt x="3252" y="1650"/>
                    <a:pt x="4043" y="3626"/>
                    <a:pt x="4043" y="3626"/>
                  </a:cubicBezTo>
                  <a:cubicBezTo>
                    <a:pt x="4043" y="3626"/>
                    <a:pt x="3525" y="2549"/>
                    <a:pt x="3088" y="2549"/>
                  </a:cubicBezTo>
                  <a:cubicBezTo>
                    <a:pt x="2995" y="2549"/>
                    <a:pt x="2906" y="2597"/>
                    <a:pt x="2827" y="2714"/>
                  </a:cubicBezTo>
                  <a:cubicBezTo>
                    <a:pt x="2340" y="3383"/>
                    <a:pt x="4043" y="5662"/>
                    <a:pt x="4043" y="5662"/>
                  </a:cubicBezTo>
                  <a:cubicBezTo>
                    <a:pt x="4043" y="5662"/>
                    <a:pt x="1550" y="6513"/>
                    <a:pt x="0" y="7061"/>
                  </a:cubicBezTo>
                  <a:cubicBezTo>
                    <a:pt x="1854" y="7861"/>
                    <a:pt x="3414" y="8164"/>
                    <a:pt x="4695" y="8164"/>
                  </a:cubicBezTo>
                  <a:cubicBezTo>
                    <a:pt x="7886" y="8164"/>
                    <a:pt x="9344" y="6287"/>
                    <a:pt x="9301" y="5571"/>
                  </a:cubicBezTo>
                  <a:lnTo>
                    <a:pt x="9301" y="5571"/>
                  </a:lnTo>
                  <a:cubicBezTo>
                    <a:pt x="9346" y="5579"/>
                    <a:pt x="9394" y="5583"/>
                    <a:pt x="9446" y="5583"/>
                  </a:cubicBezTo>
                  <a:cubicBezTo>
                    <a:pt x="10170" y="5583"/>
                    <a:pt x="11520" y="4842"/>
                    <a:pt x="11520" y="4842"/>
                  </a:cubicBezTo>
                  <a:cubicBezTo>
                    <a:pt x="11520" y="4842"/>
                    <a:pt x="12390" y="0"/>
                    <a:pt x="11298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8" name="Google Shape;3008;p74"/>
            <p:cNvSpPr/>
            <p:nvPr/>
          </p:nvSpPr>
          <p:spPr>
            <a:xfrm>
              <a:off x="2232764" y="3734306"/>
              <a:ext cx="500097" cy="466517"/>
            </a:xfrm>
            <a:custGeom>
              <a:avLst/>
              <a:gdLst/>
              <a:ahLst/>
              <a:cxnLst/>
              <a:rect l="l" t="t" r="r" b="b"/>
              <a:pathLst>
                <a:path w="11125" h="10378" extrusionOk="0">
                  <a:moveTo>
                    <a:pt x="8052" y="0"/>
                  </a:moveTo>
                  <a:cubicBezTo>
                    <a:pt x="7976" y="0"/>
                    <a:pt x="7904" y="35"/>
                    <a:pt x="7842" y="111"/>
                  </a:cubicBezTo>
                  <a:cubicBezTo>
                    <a:pt x="7442" y="605"/>
                    <a:pt x="6457" y="881"/>
                    <a:pt x="5256" y="881"/>
                  </a:cubicBezTo>
                  <a:cubicBezTo>
                    <a:pt x="4908" y="881"/>
                    <a:pt x="4541" y="858"/>
                    <a:pt x="4164" y="810"/>
                  </a:cubicBezTo>
                  <a:cubicBezTo>
                    <a:pt x="4069" y="796"/>
                    <a:pt x="3977" y="789"/>
                    <a:pt x="3889" y="789"/>
                  </a:cubicBezTo>
                  <a:cubicBezTo>
                    <a:pt x="2442" y="789"/>
                    <a:pt x="2037" y="2573"/>
                    <a:pt x="2037" y="2573"/>
                  </a:cubicBezTo>
                  <a:lnTo>
                    <a:pt x="517" y="2177"/>
                  </a:lnTo>
                  <a:lnTo>
                    <a:pt x="0" y="6646"/>
                  </a:lnTo>
                  <a:cubicBezTo>
                    <a:pt x="0" y="6646"/>
                    <a:pt x="2432" y="7010"/>
                    <a:pt x="3526" y="7010"/>
                  </a:cubicBezTo>
                  <a:cubicBezTo>
                    <a:pt x="3999" y="9662"/>
                    <a:pt x="5377" y="10377"/>
                    <a:pt x="6336" y="10377"/>
                  </a:cubicBezTo>
                  <a:cubicBezTo>
                    <a:pt x="6608" y="10377"/>
                    <a:pt x="6847" y="10320"/>
                    <a:pt x="7021" y="10232"/>
                  </a:cubicBezTo>
                  <a:cubicBezTo>
                    <a:pt x="7812" y="9837"/>
                    <a:pt x="7021" y="9260"/>
                    <a:pt x="6262" y="8226"/>
                  </a:cubicBezTo>
                  <a:lnTo>
                    <a:pt x="6262" y="8226"/>
                  </a:lnTo>
                  <a:cubicBezTo>
                    <a:pt x="7322" y="8370"/>
                    <a:pt x="8112" y="8438"/>
                    <a:pt x="8707" y="8438"/>
                  </a:cubicBezTo>
                  <a:cubicBezTo>
                    <a:pt x="10498" y="8438"/>
                    <a:pt x="10509" y="7817"/>
                    <a:pt x="10760" y="6767"/>
                  </a:cubicBezTo>
                  <a:cubicBezTo>
                    <a:pt x="11125" y="5399"/>
                    <a:pt x="9909" y="4123"/>
                    <a:pt x="7508" y="2573"/>
                  </a:cubicBezTo>
                  <a:cubicBezTo>
                    <a:pt x="9382" y="1876"/>
                    <a:pt x="8614" y="0"/>
                    <a:pt x="8052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9" name="Google Shape;3009;p74"/>
            <p:cNvSpPr/>
            <p:nvPr/>
          </p:nvSpPr>
          <p:spPr>
            <a:xfrm>
              <a:off x="2597553" y="4017507"/>
              <a:ext cx="116202" cy="36052"/>
            </a:xfrm>
            <a:custGeom>
              <a:avLst/>
              <a:gdLst/>
              <a:ahLst/>
              <a:cxnLst/>
              <a:rect l="l" t="t" r="r" b="b"/>
              <a:pathLst>
                <a:path w="2585" h="802" extrusionOk="0">
                  <a:moveTo>
                    <a:pt x="225" y="0"/>
                  </a:moveTo>
                  <a:cubicBezTo>
                    <a:pt x="150" y="0"/>
                    <a:pt x="75" y="4"/>
                    <a:pt x="1" y="11"/>
                  </a:cubicBezTo>
                  <a:lnTo>
                    <a:pt x="2584" y="802"/>
                  </a:lnTo>
                  <a:cubicBezTo>
                    <a:pt x="2584" y="802"/>
                    <a:pt x="1355" y="0"/>
                    <a:pt x="225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0" name="Google Shape;3010;p74"/>
            <p:cNvSpPr/>
            <p:nvPr/>
          </p:nvSpPr>
          <p:spPr>
            <a:xfrm>
              <a:off x="4011759" y="3221398"/>
              <a:ext cx="84735" cy="118944"/>
            </a:xfrm>
            <a:custGeom>
              <a:avLst/>
              <a:gdLst/>
              <a:ahLst/>
              <a:cxnLst/>
              <a:rect l="l" t="t" r="r" b="b"/>
              <a:pathLst>
                <a:path w="1885" h="2646" extrusionOk="0">
                  <a:moveTo>
                    <a:pt x="1885" y="1"/>
                  </a:moveTo>
                  <a:lnTo>
                    <a:pt x="1642" y="61"/>
                  </a:lnTo>
                  <a:lnTo>
                    <a:pt x="0" y="2523"/>
                  </a:lnTo>
                  <a:lnTo>
                    <a:pt x="122" y="2645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1" name="Google Shape;3011;p74"/>
            <p:cNvSpPr/>
            <p:nvPr/>
          </p:nvSpPr>
          <p:spPr>
            <a:xfrm>
              <a:off x="4021334" y="3174962"/>
              <a:ext cx="203590" cy="189969"/>
            </a:xfrm>
            <a:custGeom>
              <a:avLst/>
              <a:gdLst/>
              <a:ahLst/>
              <a:cxnLst/>
              <a:rect l="l" t="t" r="r" b="b"/>
              <a:pathLst>
                <a:path w="4529" h="4226" extrusionOk="0">
                  <a:moveTo>
                    <a:pt x="4529" y="0"/>
                  </a:moveTo>
                  <a:lnTo>
                    <a:pt x="4255" y="122"/>
                  </a:lnTo>
                  <a:lnTo>
                    <a:pt x="0" y="4104"/>
                  </a:lnTo>
                  <a:lnTo>
                    <a:pt x="122" y="4225"/>
                  </a:lnTo>
                  <a:lnTo>
                    <a:pt x="4529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2" name="Google Shape;3012;p74"/>
            <p:cNvSpPr/>
            <p:nvPr/>
          </p:nvSpPr>
          <p:spPr>
            <a:xfrm>
              <a:off x="4039090" y="3127133"/>
              <a:ext cx="321141" cy="263736"/>
            </a:xfrm>
            <a:custGeom>
              <a:avLst/>
              <a:gdLst/>
              <a:ahLst/>
              <a:cxnLst/>
              <a:rect l="l" t="t" r="r" b="b"/>
              <a:pathLst>
                <a:path w="7144" h="5867" extrusionOk="0">
                  <a:moveTo>
                    <a:pt x="7143" y="0"/>
                  </a:moveTo>
                  <a:lnTo>
                    <a:pt x="6839" y="122"/>
                  </a:lnTo>
                  <a:lnTo>
                    <a:pt x="0" y="5715"/>
                  </a:lnTo>
                  <a:lnTo>
                    <a:pt x="122" y="5867"/>
                  </a:lnTo>
                  <a:lnTo>
                    <a:pt x="7143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3" name="Google Shape;3013;p74"/>
            <p:cNvSpPr/>
            <p:nvPr/>
          </p:nvSpPr>
          <p:spPr>
            <a:xfrm>
              <a:off x="4047271" y="3404490"/>
              <a:ext cx="482385" cy="9620"/>
            </a:xfrm>
            <a:custGeom>
              <a:avLst/>
              <a:gdLst/>
              <a:ahLst/>
              <a:cxnLst/>
              <a:rect l="l" t="t" r="r" b="b"/>
              <a:pathLst>
                <a:path w="10731" h="214" extrusionOk="0">
                  <a:moveTo>
                    <a:pt x="10730" y="1"/>
                  </a:moveTo>
                  <a:lnTo>
                    <a:pt x="1" y="31"/>
                  </a:lnTo>
                  <a:lnTo>
                    <a:pt x="1" y="213"/>
                  </a:lnTo>
                  <a:lnTo>
                    <a:pt x="10396" y="92"/>
                  </a:lnTo>
                  <a:lnTo>
                    <a:pt x="10730" y="1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4" name="Google Shape;3014;p74"/>
            <p:cNvSpPr/>
            <p:nvPr/>
          </p:nvSpPr>
          <p:spPr>
            <a:xfrm>
              <a:off x="4058195" y="3430472"/>
              <a:ext cx="344381" cy="16408"/>
            </a:xfrm>
            <a:custGeom>
              <a:avLst/>
              <a:gdLst/>
              <a:ahLst/>
              <a:cxnLst/>
              <a:rect l="l" t="t" r="r" b="b"/>
              <a:pathLst>
                <a:path w="7661" h="365" extrusionOk="0">
                  <a:moveTo>
                    <a:pt x="1" y="0"/>
                  </a:moveTo>
                  <a:lnTo>
                    <a:pt x="1" y="183"/>
                  </a:lnTo>
                  <a:lnTo>
                    <a:pt x="7296" y="365"/>
                  </a:lnTo>
                  <a:lnTo>
                    <a:pt x="7660" y="27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5" name="Google Shape;3015;p74"/>
            <p:cNvSpPr/>
            <p:nvPr/>
          </p:nvSpPr>
          <p:spPr>
            <a:xfrm>
              <a:off x="4070512" y="3457804"/>
              <a:ext cx="189969" cy="30073"/>
            </a:xfrm>
            <a:custGeom>
              <a:avLst/>
              <a:gdLst/>
              <a:ahLst/>
              <a:cxnLst/>
              <a:rect l="l" t="t" r="r" b="b"/>
              <a:pathLst>
                <a:path w="4226" h="669" extrusionOk="0">
                  <a:moveTo>
                    <a:pt x="31" y="0"/>
                  </a:moveTo>
                  <a:lnTo>
                    <a:pt x="0" y="182"/>
                  </a:lnTo>
                  <a:lnTo>
                    <a:pt x="3891" y="669"/>
                  </a:lnTo>
                  <a:lnTo>
                    <a:pt x="4225" y="57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6" name="Google Shape;3016;p74"/>
            <p:cNvSpPr/>
            <p:nvPr/>
          </p:nvSpPr>
          <p:spPr>
            <a:xfrm>
              <a:off x="3366825" y="3543843"/>
              <a:ext cx="54707" cy="157199"/>
            </a:xfrm>
            <a:custGeom>
              <a:avLst/>
              <a:gdLst/>
              <a:ahLst/>
              <a:cxnLst/>
              <a:rect l="l" t="t" r="r" b="b"/>
              <a:pathLst>
                <a:path w="1217" h="3497" fill="none" extrusionOk="0">
                  <a:moveTo>
                    <a:pt x="1" y="1"/>
                  </a:moveTo>
                  <a:lnTo>
                    <a:pt x="1216" y="3496"/>
                  </a:lnTo>
                </a:path>
              </a:pathLst>
            </a:custGeom>
            <a:noFill/>
            <a:ln w="6850" cap="flat" cmpd="sng">
              <a:solidFill>
                <a:srgbClr val="17171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7" name="Google Shape;3017;p74"/>
            <p:cNvSpPr/>
            <p:nvPr/>
          </p:nvSpPr>
          <p:spPr>
            <a:xfrm>
              <a:off x="3174159" y="3606731"/>
              <a:ext cx="56056" cy="159896"/>
            </a:xfrm>
            <a:custGeom>
              <a:avLst/>
              <a:gdLst/>
              <a:ahLst/>
              <a:cxnLst/>
              <a:rect l="l" t="t" r="r" b="b"/>
              <a:pathLst>
                <a:path w="1247" h="3557" fill="none" extrusionOk="0">
                  <a:moveTo>
                    <a:pt x="1" y="0"/>
                  </a:moveTo>
                  <a:lnTo>
                    <a:pt x="1247" y="3556"/>
                  </a:lnTo>
                </a:path>
              </a:pathLst>
            </a:custGeom>
            <a:noFill/>
            <a:ln w="6850" cap="flat" cmpd="sng">
              <a:solidFill>
                <a:srgbClr val="17171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8" name="Google Shape;3018;p74"/>
            <p:cNvSpPr/>
            <p:nvPr/>
          </p:nvSpPr>
          <p:spPr>
            <a:xfrm>
              <a:off x="3537600" y="3486483"/>
              <a:ext cx="56101" cy="154457"/>
            </a:xfrm>
            <a:custGeom>
              <a:avLst/>
              <a:gdLst/>
              <a:ahLst/>
              <a:cxnLst/>
              <a:rect l="l" t="t" r="r" b="b"/>
              <a:pathLst>
                <a:path w="1248" h="3436" fill="none" extrusionOk="0">
                  <a:moveTo>
                    <a:pt x="1" y="0"/>
                  </a:moveTo>
                  <a:lnTo>
                    <a:pt x="1247" y="3435"/>
                  </a:lnTo>
                </a:path>
              </a:pathLst>
            </a:custGeom>
            <a:noFill/>
            <a:ln w="6850" cap="flat" cmpd="sng">
              <a:solidFill>
                <a:srgbClr val="17171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9" name="Google Shape;3019;p74"/>
            <p:cNvSpPr/>
            <p:nvPr/>
          </p:nvSpPr>
          <p:spPr>
            <a:xfrm>
              <a:off x="3782186" y="3404490"/>
              <a:ext cx="56056" cy="155805"/>
            </a:xfrm>
            <a:custGeom>
              <a:avLst/>
              <a:gdLst/>
              <a:ahLst/>
              <a:cxnLst/>
              <a:rect l="l" t="t" r="r" b="b"/>
              <a:pathLst>
                <a:path w="1247" h="3466" fill="none" extrusionOk="0">
                  <a:moveTo>
                    <a:pt x="1" y="1"/>
                  </a:moveTo>
                  <a:lnTo>
                    <a:pt x="1247" y="3466"/>
                  </a:lnTo>
                </a:path>
              </a:pathLst>
            </a:custGeom>
            <a:noFill/>
            <a:ln w="6850" cap="flat" cmpd="sng">
              <a:solidFill>
                <a:srgbClr val="17171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0" name="Google Shape;3020;p74"/>
            <p:cNvSpPr/>
            <p:nvPr/>
          </p:nvSpPr>
          <p:spPr>
            <a:xfrm>
              <a:off x="2985628" y="3670923"/>
              <a:ext cx="57404" cy="161290"/>
            </a:xfrm>
            <a:custGeom>
              <a:avLst/>
              <a:gdLst/>
              <a:ahLst/>
              <a:cxnLst/>
              <a:rect l="l" t="t" r="r" b="b"/>
              <a:pathLst>
                <a:path w="1277" h="3588" fill="none" extrusionOk="0">
                  <a:moveTo>
                    <a:pt x="0" y="1"/>
                  </a:moveTo>
                  <a:lnTo>
                    <a:pt x="1277" y="3587"/>
                  </a:lnTo>
                </a:path>
              </a:pathLst>
            </a:custGeom>
            <a:noFill/>
            <a:ln w="6850" cap="flat" cmpd="sng">
              <a:solidFill>
                <a:srgbClr val="17171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1" name="Google Shape;3021;p74"/>
            <p:cNvSpPr/>
            <p:nvPr/>
          </p:nvSpPr>
          <p:spPr>
            <a:xfrm>
              <a:off x="2157603" y="3883369"/>
              <a:ext cx="116157" cy="243822"/>
            </a:xfrm>
            <a:custGeom>
              <a:avLst/>
              <a:gdLst/>
              <a:ahLst/>
              <a:cxnLst/>
              <a:rect l="l" t="t" r="r" b="b"/>
              <a:pathLst>
                <a:path w="2584" h="5424" extrusionOk="0">
                  <a:moveTo>
                    <a:pt x="522" y="1"/>
                  </a:moveTo>
                  <a:cubicBezTo>
                    <a:pt x="480" y="1"/>
                    <a:pt x="437" y="6"/>
                    <a:pt x="395" y="16"/>
                  </a:cubicBezTo>
                  <a:cubicBezTo>
                    <a:pt x="152" y="108"/>
                    <a:pt x="0" y="381"/>
                    <a:pt x="92" y="624"/>
                  </a:cubicBezTo>
                  <a:lnTo>
                    <a:pt x="1611" y="5093"/>
                  </a:lnTo>
                  <a:cubicBezTo>
                    <a:pt x="1684" y="5287"/>
                    <a:pt x="1874" y="5423"/>
                    <a:pt x="2071" y="5423"/>
                  </a:cubicBezTo>
                  <a:cubicBezTo>
                    <a:pt x="2121" y="5423"/>
                    <a:pt x="2171" y="5415"/>
                    <a:pt x="2219" y="5396"/>
                  </a:cubicBezTo>
                  <a:cubicBezTo>
                    <a:pt x="2462" y="5305"/>
                    <a:pt x="2584" y="5032"/>
                    <a:pt x="2493" y="4789"/>
                  </a:cubicBezTo>
                  <a:lnTo>
                    <a:pt x="973" y="320"/>
                  </a:lnTo>
                  <a:cubicBezTo>
                    <a:pt x="923" y="119"/>
                    <a:pt x="726" y="1"/>
                    <a:pt x="522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2" name="Google Shape;3022;p74"/>
            <p:cNvSpPr/>
            <p:nvPr/>
          </p:nvSpPr>
          <p:spPr>
            <a:xfrm>
              <a:off x="1944438" y="3700997"/>
              <a:ext cx="271963" cy="310217"/>
            </a:xfrm>
            <a:custGeom>
              <a:avLst/>
              <a:gdLst/>
              <a:ahLst/>
              <a:cxnLst/>
              <a:rect l="l" t="t" r="r" b="b"/>
              <a:pathLst>
                <a:path w="6050" h="6901" extrusionOk="0">
                  <a:moveTo>
                    <a:pt x="3982" y="0"/>
                  </a:moveTo>
                  <a:cubicBezTo>
                    <a:pt x="1581" y="1004"/>
                    <a:pt x="487" y="3466"/>
                    <a:pt x="1" y="4985"/>
                  </a:cubicBezTo>
                  <a:cubicBezTo>
                    <a:pt x="1642" y="5928"/>
                    <a:pt x="3192" y="6536"/>
                    <a:pt x="4469" y="6900"/>
                  </a:cubicBezTo>
                  <a:cubicBezTo>
                    <a:pt x="4469" y="5806"/>
                    <a:pt x="4682" y="3739"/>
                    <a:pt x="6049" y="2037"/>
                  </a:cubicBezTo>
                  <a:lnTo>
                    <a:pt x="3982" y="0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3" name="Google Shape;3023;p74"/>
            <p:cNvSpPr/>
            <p:nvPr/>
          </p:nvSpPr>
          <p:spPr>
            <a:xfrm>
              <a:off x="1948525" y="3094550"/>
              <a:ext cx="413996" cy="259421"/>
            </a:xfrm>
            <a:custGeom>
              <a:avLst/>
              <a:gdLst/>
              <a:ahLst/>
              <a:cxnLst/>
              <a:rect l="l" t="t" r="r" b="b"/>
              <a:pathLst>
                <a:path w="9971" h="5771" extrusionOk="0">
                  <a:moveTo>
                    <a:pt x="5828" y="1"/>
                  </a:moveTo>
                  <a:cubicBezTo>
                    <a:pt x="4124" y="1"/>
                    <a:pt x="2028" y="576"/>
                    <a:pt x="1" y="1546"/>
                  </a:cubicBezTo>
                  <a:cubicBezTo>
                    <a:pt x="2372" y="1546"/>
                    <a:pt x="6384" y="2124"/>
                    <a:pt x="7691" y="5771"/>
                  </a:cubicBezTo>
                  <a:cubicBezTo>
                    <a:pt x="9150" y="4130"/>
                    <a:pt x="9971" y="2367"/>
                    <a:pt x="8816" y="1060"/>
                  </a:cubicBezTo>
                  <a:cubicBezTo>
                    <a:pt x="8175" y="328"/>
                    <a:pt x="7113" y="1"/>
                    <a:pt x="582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4" name="Google Shape;3024;p74"/>
            <p:cNvSpPr/>
            <p:nvPr/>
          </p:nvSpPr>
          <p:spPr>
            <a:xfrm>
              <a:off x="2145286" y="3792520"/>
              <a:ext cx="129868" cy="247374"/>
            </a:xfrm>
            <a:custGeom>
              <a:avLst/>
              <a:gdLst/>
              <a:ahLst/>
              <a:cxnLst/>
              <a:rect l="l" t="t" r="r" b="b"/>
              <a:pathLst>
                <a:path w="2889" h="5503" extrusionOk="0">
                  <a:moveTo>
                    <a:pt x="1581" y="1"/>
                  </a:moveTo>
                  <a:cubicBezTo>
                    <a:pt x="214" y="1703"/>
                    <a:pt x="1" y="3770"/>
                    <a:pt x="1" y="4864"/>
                  </a:cubicBezTo>
                  <a:cubicBezTo>
                    <a:pt x="1733" y="5381"/>
                    <a:pt x="2888" y="5503"/>
                    <a:pt x="2888" y="5503"/>
                  </a:cubicBezTo>
                  <a:lnTo>
                    <a:pt x="2888" y="1004"/>
                  </a:lnTo>
                  <a:lnTo>
                    <a:pt x="1581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5" name="Google Shape;3025;p74"/>
            <p:cNvSpPr/>
            <p:nvPr/>
          </p:nvSpPr>
          <p:spPr>
            <a:xfrm>
              <a:off x="1729925" y="3164039"/>
              <a:ext cx="564334" cy="303339"/>
            </a:xfrm>
            <a:custGeom>
              <a:avLst/>
              <a:gdLst/>
              <a:ahLst/>
              <a:cxnLst/>
              <a:rect l="l" t="t" r="r" b="b"/>
              <a:pathLst>
                <a:path w="12554" h="6748" extrusionOk="0">
                  <a:moveTo>
                    <a:pt x="4864" y="0"/>
                  </a:moveTo>
                  <a:cubicBezTo>
                    <a:pt x="3101" y="851"/>
                    <a:pt x="1399" y="2006"/>
                    <a:pt x="0" y="3344"/>
                  </a:cubicBezTo>
                  <a:cubicBezTo>
                    <a:pt x="592" y="3265"/>
                    <a:pt x="1305" y="3204"/>
                    <a:pt x="2082" y="3204"/>
                  </a:cubicBezTo>
                  <a:cubicBezTo>
                    <a:pt x="4624" y="3204"/>
                    <a:pt x="7856" y="3862"/>
                    <a:pt x="9788" y="6748"/>
                  </a:cubicBezTo>
                  <a:cubicBezTo>
                    <a:pt x="10761" y="5988"/>
                    <a:pt x="11764" y="5106"/>
                    <a:pt x="12554" y="4225"/>
                  </a:cubicBezTo>
                  <a:cubicBezTo>
                    <a:pt x="11277" y="578"/>
                    <a:pt x="7235" y="0"/>
                    <a:pt x="486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6" name="Google Shape;3026;p74"/>
            <p:cNvSpPr/>
            <p:nvPr/>
          </p:nvSpPr>
          <p:spPr>
            <a:xfrm>
              <a:off x="1598754" y="3308022"/>
              <a:ext cx="571166" cy="256364"/>
            </a:xfrm>
            <a:custGeom>
              <a:avLst/>
              <a:gdLst/>
              <a:ahLst/>
              <a:cxnLst/>
              <a:rect l="l" t="t" r="r" b="b"/>
              <a:pathLst>
                <a:path w="12706" h="5703" extrusionOk="0">
                  <a:moveTo>
                    <a:pt x="5000" y="1"/>
                  </a:moveTo>
                  <a:cubicBezTo>
                    <a:pt x="4223" y="1"/>
                    <a:pt x="3510" y="62"/>
                    <a:pt x="2918" y="141"/>
                  </a:cubicBezTo>
                  <a:cubicBezTo>
                    <a:pt x="1399" y="1630"/>
                    <a:pt x="274" y="3362"/>
                    <a:pt x="0" y="5156"/>
                  </a:cubicBezTo>
                  <a:cubicBezTo>
                    <a:pt x="61" y="5338"/>
                    <a:pt x="152" y="5521"/>
                    <a:pt x="244" y="5703"/>
                  </a:cubicBezTo>
                  <a:cubicBezTo>
                    <a:pt x="1339" y="5126"/>
                    <a:pt x="3503" y="4209"/>
                    <a:pt x="6113" y="4209"/>
                  </a:cubicBezTo>
                  <a:cubicBezTo>
                    <a:pt x="7487" y="4209"/>
                    <a:pt x="8986" y="4464"/>
                    <a:pt x="10517" y="5156"/>
                  </a:cubicBezTo>
                  <a:cubicBezTo>
                    <a:pt x="11156" y="4730"/>
                    <a:pt x="11916" y="4183"/>
                    <a:pt x="12706" y="3545"/>
                  </a:cubicBezTo>
                  <a:cubicBezTo>
                    <a:pt x="10774" y="659"/>
                    <a:pt x="7542" y="1"/>
                    <a:pt x="5000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7" name="Google Shape;3027;p74"/>
            <p:cNvSpPr/>
            <p:nvPr/>
          </p:nvSpPr>
          <p:spPr>
            <a:xfrm>
              <a:off x="1775012" y="3609428"/>
              <a:ext cx="348472" cy="315701"/>
            </a:xfrm>
            <a:custGeom>
              <a:avLst/>
              <a:gdLst/>
              <a:ahLst/>
              <a:cxnLst/>
              <a:rect l="l" t="t" r="r" b="b"/>
              <a:pathLst>
                <a:path w="7752" h="7023" extrusionOk="0">
                  <a:moveTo>
                    <a:pt x="5654" y="1"/>
                  </a:moveTo>
                  <a:cubicBezTo>
                    <a:pt x="2432" y="609"/>
                    <a:pt x="760" y="2858"/>
                    <a:pt x="1" y="4135"/>
                  </a:cubicBezTo>
                  <a:cubicBezTo>
                    <a:pt x="1247" y="5351"/>
                    <a:pt x="2523" y="6262"/>
                    <a:pt x="3770" y="7022"/>
                  </a:cubicBezTo>
                  <a:cubicBezTo>
                    <a:pt x="4256" y="5503"/>
                    <a:pt x="5350" y="3041"/>
                    <a:pt x="7751" y="2068"/>
                  </a:cubicBezTo>
                  <a:lnTo>
                    <a:pt x="565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8" name="Google Shape;3028;p74"/>
            <p:cNvSpPr/>
            <p:nvPr/>
          </p:nvSpPr>
          <p:spPr>
            <a:xfrm>
              <a:off x="1609677" y="3497227"/>
              <a:ext cx="461887" cy="298080"/>
            </a:xfrm>
            <a:custGeom>
              <a:avLst/>
              <a:gdLst/>
              <a:ahLst/>
              <a:cxnLst/>
              <a:rect l="l" t="t" r="r" b="b"/>
              <a:pathLst>
                <a:path w="10275" h="6631" extrusionOk="0">
                  <a:moveTo>
                    <a:pt x="5870" y="0"/>
                  </a:moveTo>
                  <a:cubicBezTo>
                    <a:pt x="3260" y="0"/>
                    <a:pt x="1096" y="917"/>
                    <a:pt x="1" y="1494"/>
                  </a:cubicBezTo>
                  <a:cubicBezTo>
                    <a:pt x="1034" y="3591"/>
                    <a:pt x="2311" y="5293"/>
                    <a:pt x="3709" y="6631"/>
                  </a:cubicBezTo>
                  <a:cubicBezTo>
                    <a:pt x="4438" y="5354"/>
                    <a:pt x="6110" y="3105"/>
                    <a:pt x="9332" y="2467"/>
                  </a:cubicBezTo>
                  <a:lnTo>
                    <a:pt x="8755" y="1919"/>
                  </a:lnTo>
                  <a:cubicBezTo>
                    <a:pt x="8755" y="1919"/>
                    <a:pt x="9393" y="1555"/>
                    <a:pt x="10274" y="947"/>
                  </a:cubicBezTo>
                  <a:cubicBezTo>
                    <a:pt x="8743" y="255"/>
                    <a:pt x="7244" y="0"/>
                    <a:pt x="587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9" name="Google Shape;3029;p74"/>
            <p:cNvSpPr/>
            <p:nvPr/>
          </p:nvSpPr>
          <p:spPr>
            <a:xfrm>
              <a:off x="1884337" y="3308831"/>
              <a:ext cx="445479" cy="588968"/>
            </a:xfrm>
            <a:custGeom>
              <a:avLst/>
              <a:gdLst/>
              <a:ahLst/>
              <a:cxnLst/>
              <a:rect l="l" t="t" r="r" b="b"/>
              <a:pathLst>
                <a:path w="9910" h="13102" extrusionOk="0">
                  <a:moveTo>
                    <a:pt x="9909" y="1"/>
                  </a:moveTo>
                  <a:cubicBezTo>
                    <a:pt x="9908" y="1"/>
                    <a:pt x="1915" y="3649"/>
                    <a:pt x="0" y="5442"/>
                  </a:cubicBezTo>
                  <a:cubicBezTo>
                    <a:pt x="1398" y="8694"/>
                    <a:pt x="8693" y="13101"/>
                    <a:pt x="8693" y="13101"/>
                  </a:cubicBezTo>
                  <a:lnTo>
                    <a:pt x="8693" y="11764"/>
                  </a:lnTo>
                  <a:cubicBezTo>
                    <a:pt x="7356" y="10943"/>
                    <a:pt x="2645" y="6110"/>
                    <a:pt x="2645" y="6110"/>
                  </a:cubicBezTo>
                  <a:lnTo>
                    <a:pt x="4681" y="4803"/>
                  </a:lnTo>
                  <a:cubicBezTo>
                    <a:pt x="4681" y="4803"/>
                    <a:pt x="4681" y="4803"/>
                    <a:pt x="4681" y="4773"/>
                  </a:cubicBezTo>
                  <a:cubicBezTo>
                    <a:pt x="5836" y="3983"/>
                    <a:pt x="7356" y="2889"/>
                    <a:pt x="8389" y="1855"/>
                  </a:cubicBezTo>
                  <a:cubicBezTo>
                    <a:pt x="8359" y="1825"/>
                    <a:pt x="9909" y="1"/>
                    <a:pt x="9909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0" name="Google Shape;3030;p74"/>
            <p:cNvSpPr/>
            <p:nvPr/>
          </p:nvSpPr>
          <p:spPr>
            <a:xfrm>
              <a:off x="3646924" y="3532919"/>
              <a:ext cx="46526" cy="77948"/>
            </a:xfrm>
            <a:custGeom>
              <a:avLst/>
              <a:gdLst/>
              <a:ahLst/>
              <a:cxnLst/>
              <a:rect l="l" t="t" r="r" b="b"/>
              <a:pathLst>
                <a:path w="1035" h="1734" extrusionOk="0">
                  <a:moveTo>
                    <a:pt x="1" y="1"/>
                  </a:moveTo>
                  <a:lnTo>
                    <a:pt x="1034" y="1733"/>
                  </a:lnTo>
                  <a:cubicBezTo>
                    <a:pt x="761" y="85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1" name="Google Shape;3031;p74"/>
            <p:cNvSpPr/>
            <p:nvPr/>
          </p:nvSpPr>
          <p:spPr>
            <a:xfrm>
              <a:off x="3671513" y="3480999"/>
              <a:ext cx="65631" cy="103885"/>
            </a:xfrm>
            <a:custGeom>
              <a:avLst/>
              <a:gdLst/>
              <a:ahLst/>
              <a:cxnLst/>
              <a:rect l="l" t="t" r="r" b="b"/>
              <a:pathLst>
                <a:path w="1460" h="2311" extrusionOk="0">
                  <a:moveTo>
                    <a:pt x="1" y="1"/>
                  </a:moveTo>
                  <a:lnTo>
                    <a:pt x="1460" y="2311"/>
                  </a:lnTo>
                  <a:cubicBezTo>
                    <a:pt x="1125" y="103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3032" name="Google Shape;3032;p74">
            <a:hlinkClick r:id="" action="ppaction://noaction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82100" y="6066307"/>
            <a:ext cx="517867" cy="5179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>
                <a:latin typeface="Century Gothic" panose="020B0502020202020204" pitchFamily="34" charset="0"/>
              </a:rPr>
              <a:t>Urang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nyanyi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heula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sasarengan</a:t>
            </a:r>
            <a:endParaRPr lang="en-ID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0845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780">
        <p15:prstTrans prst="peelOff"/>
      </p:transition>
    </mc:Choice>
    <mc:Fallback>
      <p:transition spd="slow" advTm="17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>
            <a:spLocks noGrp="1"/>
          </p:cNvSpPr>
          <p:nvPr>
            <p:ph type="title"/>
          </p:nvPr>
        </p:nvSpPr>
        <p:spPr>
          <a:xfrm>
            <a:off x="1690625" y="1031755"/>
            <a:ext cx="8854400" cy="9903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MATERI PANGAJARAN 1</a:t>
            </a:r>
            <a:br>
              <a:rPr lang="en-US" sz="2800" b="1" dirty="0">
                <a:latin typeface="Century Gothic" panose="020B0502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</a:rPr>
              <a:t>“</a:t>
            </a:r>
            <a:r>
              <a:rPr lang="en-US" sz="2800" b="1" dirty="0" err="1">
                <a:latin typeface="Century Gothic" panose="020B0502020202020204" pitchFamily="34" charset="0"/>
              </a:rPr>
              <a:t>Mikanyaah</a:t>
            </a:r>
            <a:r>
              <a:rPr lang="en-US" sz="2800" b="1" dirty="0"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latin typeface="Century Gothic" panose="020B0502020202020204" pitchFamily="34" charset="0"/>
              </a:rPr>
              <a:t>Sasatoan</a:t>
            </a:r>
            <a:r>
              <a:rPr lang="en-US" sz="2800" b="1" dirty="0"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latin typeface="Century Gothic" panose="020B0502020202020204" pitchFamily="34" charset="0"/>
              </a:rPr>
              <a:t>jeung</a:t>
            </a:r>
            <a:r>
              <a:rPr lang="en-US" sz="2800" b="1" dirty="0"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latin typeface="Century Gothic" panose="020B0502020202020204" pitchFamily="34" charset="0"/>
              </a:rPr>
              <a:t>Tatangkalan</a:t>
            </a:r>
            <a:r>
              <a:rPr lang="en-US" sz="2800" b="1" dirty="0">
                <a:latin typeface="Century Gothic" panose="020B0502020202020204" pitchFamily="34" charset="0"/>
              </a:rPr>
              <a:t>”</a:t>
            </a:r>
            <a:endParaRPr sz="2800" b="1" dirty="0">
              <a:latin typeface="Century Gothic" panose="020B0502020202020204" pitchFamily="34" charset="0"/>
            </a:endParaRPr>
          </a:p>
        </p:txBody>
      </p:sp>
      <p:sp>
        <p:nvSpPr>
          <p:cNvPr id="134" name="Google Shape;134;p15"/>
          <p:cNvSpPr txBox="1">
            <a:spLocks noGrp="1"/>
          </p:cNvSpPr>
          <p:nvPr>
            <p:ph type="body" idx="2"/>
          </p:nvPr>
        </p:nvSpPr>
        <p:spPr>
          <a:xfrm>
            <a:off x="3322989" y="2544498"/>
            <a:ext cx="5177068" cy="783353"/>
          </a:xfrm>
          <a:prstGeom prst="rect">
            <a:avLst/>
          </a:prstGeom>
          <a:solidFill>
            <a:srgbClr val="FFFF00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-US" sz="3200" b="1" dirty="0" err="1" smtClean="0">
                <a:latin typeface="Century Gothic" panose="020B0502020202020204" pitchFamily="34" charset="0"/>
              </a:rPr>
              <a:t>Sora</a:t>
            </a:r>
            <a:r>
              <a:rPr lang="en-US" sz="3200" b="1" dirty="0" smtClean="0">
                <a:latin typeface="Century Gothic" panose="020B0502020202020204" pitchFamily="34" charset="0"/>
              </a:rPr>
              <a:t> </a:t>
            </a:r>
            <a:r>
              <a:rPr lang="en-US" sz="3200" b="1" dirty="0" err="1" smtClean="0">
                <a:latin typeface="Century Gothic" panose="020B0502020202020204" pitchFamily="34" charset="0"/>
              </a:rPr>
              <a:t>Sasatoan</a:t>
            </a:r>
            <a:endParaRPr sz="3200" b="1" dirty="0">
              <a:latin typeface="Century Gothic" panose="020B0502020202020204" pitchFamily="34" charset="0"/>
            </a:endParaRPr>
          </a:p>
        </p:txBody>
      </p:sp>
      <p:grpSp>
        <p:nvGrpSpPr>
          <p:cNvPr id="8" name="Google Shape;1489;p69"/>
          <p:cNvGrpSpPr/>
          <p:nvPr/>
        </p:nvGrpSpPr>
        <p:grpSpPr>
          <a:xfrm>
            <a:off x="2464565" y="2602704"/>
            <a:ext cx="657140" cy="696200"/>
            <a:chOff x="235875" y="866925"/>
            <a:chExt cx="1705800" cy="1898550"/>
          </a:xfrm>
        </p:grpSpPr>
        <p:sp>
          <p:nvSpPr>
            <p:cNvPr id="9" name="Google Shape;1490;p69"/>
            <p:cNvSpPr/>
            <p:nvPr/>
          </p:nvSpPr>
          <p:spPr>
            <a:xfrm>
              <a:off x="235875" y="866925"/>
              <a:ext cx="1521250" cy="1574625"/>
            </a:xfrm>
            <a:custGeom>
              <a:avLst/>
              <a:gdLst/>
              <a:ahLst/>
              <a:cxnLst/>
              <a:rect l="l" t="t" r="r" b="b"/>
              <a:pathLst>
                <a:path w="60850" h="62985" extrusionOk="0">
                  <a:moveTo>
                    <a:pt x="52421" y="0"/>
                  </a:moveTo>
                  <a:cubicBezTo>
                    <a:pt x="51126" y="0"/>
                    <a:pt x="49809" y="323"/>
                    <a:pt x="48478" y="942"/>
                  </a:cubicBezTo>
                  <a:cubicBezTo>
                    <a:pt x="46428" y="1893"/>
                    <a:pt x="44771" y="3352"/>
                    <a:pt x="43308" y="5053"/>
                  </a:cubicBezTo>
                  <a:cubicBezTo>
                    <a:pt x="41623" y="7011"/>
                    <a:pt x="40250" y="9179"/>
                    <a:pt x="39051" y="11455"/>
                  </a:cubicBezTo>
                  <a:cubicBezTo>
                    <a:pt x="37855" y="13726"/>
                    <a:pt x="36677" y="16009"/>
                    <a:pt x="35577" y="18327"/>
                  </a:cubicBezTo>
                  <a:cubicBezTo>
                    <a:pt x="32996" y="23763"/>
                    <a:pt x="28949" y="27882"/>
                    <a:pt x="24073" y="31257"/>
                  </a:cubicBezTo>
                  <a:cubicBezTo>
                    <a:pt x="22392" y="32421"/>
                    <a:pt x="20561" y="33332"/>
                    <a:pt x="18592" y="33946"/>
                  </a:cubicBezTo>
                  <a:cubicBezTo>
                    <a:pt x="17756" y="34207"/>
                    <a:pt x="16935" y="34345"/>
                    <a:pt x="16129" y="34345"/>
                  </a:cubicBezTo>
                  <a:cubicBezTo>
                    <a:pt x="14896" y="34345"/>
                    <a:pt x="13698" y="34020"/>
                    <a:pt x="12532" y="33310"/>
                  </a:cubicBezTo>
                  <a:cubicBezTo>
                    <a:pt x="9542" y="31489"/>
                    <a:pt x="6549" y="29675"/>
                    <a:pt x="3946" y="27303"/>
                  </a:cubicBezTo>
                  <a:cubicBezTo>
                    <a:pt x="3819" y="27184"/>
                    <a:pt x="3675" y="27084"/>
                    <a:pt x="3518" y="27007"/>
                  </a:cubicBezTo>
                  <a:cubicBezTo>
                    <a:pt x="3461" y="26979"/>
                    <a:pt x="3376" y="26958"/>
                    <a:pt x="3304" y="26958"/>
                  </a:cubicBezTo>
                  <a:cubicBezTo>
                    <a:pt x="3260" y="26958"/>
                    <a:pt x="3220" y="26967"/>
                    <a:pt x="3197" y="26986"/>
                  </a:cubicBezTo>
                  <a:cubicBezTo>
                    <a:pt x="3073" y="27086"/>
                    <a:pt x="2958" y="27234"/>
                    <a:pt x="2916" y="27384"/>
                  </a:cubicBezTo>
                  <a:cubicBezTo>
                    <a:pt x="2779" y="27894"/>
                    <a:pt x="3276" y="28350"/>
                    <a:pt x="3083" y="28919"/>
                  </a:cubicBezTo>
                  <a:cubicBezTo>
                    <a:pt x="2908" y="28798"/>
                    <a:pt x="2762" y="28714"/>
                    <a:pt x="2628" y="28602"/>
                  </a:cubicBezTo>
                  <a:cubicBezTo>
                    <a:pt x="2492" y="28492"/>
                    <a:pt x="2383" y="28350"/>
                    <a:pt x="2248" y="28240"/>
                  </a:cubicBezTo>
                  <a:cubicBezTo>
                    <a:pt x="2087" y="28112"/>
                    <a:pt x="1927" y="27937"/>
                    <a:pt x="1729" y="27937"/>
                  </a:cubicBezTo>
                  <a:cubicBezTo>
                    <a:pt x="1658" y="27937"/>
                    <a:pt x="1581" y="27960"/>
                    <a:pt x="1498" y="28016"/>
                  </a:cubicBezTo>
                  <a:cubicBezTo>
                    <a:pt x="1278" y="28166"/>
                    <a:pt x="1350" y="28417"/>
                    <a:pt x="1361" y="28654"/>
                  </a:cubicBezTo>
                  <a:cubicBezTo>
                    <a:pt x="1376" y="29031"/>
                    <a:pt x="1372" y="29150"/>
                    <a:pt x="1207" y="29150"/>
                  </a:cubicBezTo>
                  <a:cubicBezTo>
                    <a:pt x="1131" y="29150"/>
                    <a:pt x="1022" y="29125"/>
                    <a:pt x="865" y="29089"/>
                  </a:cubicBezTo>
                  <a:cubicBezTo>
                    <a:pt x="735" y="29059"/>
                    <a:pt x="620" y="29044"/>
                    <a:pt x="521" y="29044"/>
                  </a:cubicBezTo>
                  <a:cubicBezTo>
                    <a:pt x="134" y="29044"/>
                    <a:pt x="1" y="29277"/>
                    <a:pt x="150" y="29761"/>
                  </a:cubicBezTo>
                  <a:cubicBezTo>
                    <a:pt x="494" y="30875"/>
                    <a:pt x="826" y="32001"/>
                    <a:pt x="1285" y="33069"/>
                  </a:cubicBezTo>
                  <a:cubicBezTo>
                    <a:pt x="2691" y="36339"/>
                    <a:pt x="4110" y="39602"/>
                    <a:pt x="5607" y="42831"/>
                  </a:cubicBezTo>
                  <a:cubicBezTo>
                    <a:pt x="7089" y="46022"/>
                    <a:pt x="9023" y="48944"/>
                    <a:pt x="11246" y="51666"/>
                  </a:cubicBezTo>
                  <a:cubicBezTo>
                    <a:pt x="14351" y="55486"/>
                    <a:pt x="18137" y="58443"/>
                    <a:pt x="22605" y="60534"/>
                  </a:cubicBezTo>
                  <a:cubicBezTo>
                    <a:pt x="26059" y="62150"/>
                    <a:pt x="29650" y="62984"/>
                    <a:pt x="33327" y="62984"/>
                  </a:cubicBezTo>
                  <a:cubicBezTo>
                    <a:pt x="34637" y="62984"/>
                    <a:pt x="35959" y="62878"/>
                    <a:pt x="37289" y="62664"/>
                  </a:cubicBezTo>
                  <a:cubicBezTo>
                    <a:pt x="43243" y="61704"/>
                    <a:pt x="48060" y="58613"/>
                    <a:pt x="51741" y="53856"/>
                  </a:cubicBezTo>
                  <a:cubicBezTo>
                    <a:pt x="55757" y="48668"/>
                    <a:pt x="57634" y="42769"/>
                    <a:pt x="57153" y="36191"/>
                  </a:cubicBezTo>
                  <a:cubicBezTo>
                    <a:pt x="56945" y="33341"/>
                    <a:pt x="56605" y="30500"/>
                    <a:pt x="56321" y="27655"/>
                  </a:cubicBezTo>
                  <a:cubicBezTo>
                    <a:pt x="56096" y="25391"/>
                    <a:pt x="55790" y="23132"/>
                    <a:pt x="55833" y="20849"/>
                  </a:cubicBezTo>
                  <a:cubicBezTo>
                    <a:pt x="55870" y="18837"/>
                    <a:pt x="56199" y="16915"/>
                    <a:pt x="57371" y="15196"/>
                  </a:cubicBezTo>
                  <a:cubicBezTo>
                    <a:pt x="57894" y="14429"/>
                    <a:pt x="58277" y="13564"/>
                    <a:pt x="58699" y="12732"/>
                  </a:cubicBezTo>
                  <a:cubicBezTo>
                    <a:pt x="59254" y="11639"/>
                    <a:pt x="59768" y="10527"/>
                    <a:pt x="60065" y="9330"/>
                  </a:cubicBezTo>
                  <a:cubicBezTo>
                    <a:pt x="60849" y="6177"/>
                    <a:pt x="59797" y="3354"/>
                    <a:pt x="57119" y="1532"/>
                  </a:cubicBezTo>
                  <a:cubicBezTo>
                    <a:pt x="55594" y="494"/>
                    <a:pt x="54024" y="0"/>
                    <a:pt x="5242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91;p69"/>
            <p:cNvSpPr/>
            <p:nvPr/>
          </p:nvSpPr>
          <p:spPr>
            <a:xfrm>
              <a:off x="466600" y="1392550"/>
              <a:ext cx="875725" cy="587850"/>
            </a:xfrm>
            <a:custGeom>
              <a:avLst/>
              <a:gdLst/>
              <a:ahLst/>
              <a:cxnLst/>
              <a:rect l="l" t="t" r="r" b="b"/>
              <a:pathLst>
                <a:path w="35029" h="23514" extrusionOk="0">
                  <a:moveTo>
                    <a:pt x="2529" y="1"/>
                  </a:moveTo>
                  <a:cubicBezTo>
                    <a:pt x="2243" y="1"/>
                    <a:pt x="1955" y="24"/>
                    <a:pt x="1665" y="75"/>
                  </a:cubicBezTo>
                  <a:cubicBezTo>
                    <a:pt x="697" y="243"/>
                    <a:pt x="95" y="885"/>
                    <a:pt x="28" y="1852"/>
                  </a:cubicBezTo>
                  <a:cubicBezTo>
                    <a:pt x="0" y="2251"/>
                    <a:pt x="59" y="2667"/>
                    <a:pt x="141" y="3065"/>
                  </a:cubicBezTo>
                  <a:cubicBezTo>
                    <a:pt x="360" y="4103"/>
                    <a:pt x="805" y="5048"/>
                    <a:pt x="1321" y="5972"/>
                  </a:cubicBezTo>
                  <a:cubicBezTo>
                    <a:pt x="2670" y="8389"/>
                    <a:pt x="4403" y="10507"/>
                    <a:pt x="6303" y="12501"/>
                  </a:cubicBezTo>
                  <a:cubicBezTo>
                    <a:pt x="6652" y="12866"/>
                    <a:pt x="7127" y="13146"/>
                    <a:pt x="7262" y="13725"/>
                  </a:cubicBezTo>
                  <a:cubicBezTo>
                    <a:pt x="7108" y="13810"/>
                    <a:pt x="6965" y="13911"/>
                    <a:pt x="6807" y="13963"/>
                  </a:cubicBezTo>
                  <a:cubicBezTo>
                    <a:pt x="6587" y="14035"/>
                    <a:pt x="6346" y="14052"/>
                    <a:pt x="6126" y="14126"/>
                  </a:cubicBezTo>
                  <a:cubicBezTo>
                    <a:pt x="4995" y="14508"/>
                    <a:pt x="4720" y="15328"/>
                    <a:pt x="5418" y="16282"/>
                  </a:cubicBezTo>
                  <a:cubicBezTo>
                    <a:pt x="5946" y="17004"/>
                    <a:pt x="6673" y="17503"/>
                    <a:pt x="7438" y="17936"/>
                  </a:cubicBezTo>
                  <a:cubicBezTo>
                    <a:pt x="9693" y="19213"/>
                    <a:pt x="12092" y="20093"/>
                    <a:pt x="14662" y="20487"/>
                  </a:cubicBezTo>
                  <a:cubicBezTo>
                    <a:pt x="15350" y="20592"/>
                    <a:pt x="16034" y="20714"/>
                    <a:pt x="16533" y="20797"/>
                  </a:cubicBezTo>
                  <a:cubicBezTo>
                    <a:pt x="16888" y="21024"/>
                    <a:pt x="16818" y="21211"/>
                    <a:pt x="16832" y="21374"/>
                  </a:cubicBezTo>
                  <a:cubicBezTo>
                    <a:pt x="16947" y="22794"/>
                    <a:pt x="17502" y="23403"/>
                    <a:pt x="18845" y="23506"/>
                  </a:cubicBezTo>
                  <a:cubicBezTo>
                    <a:pt x="18919" y="23511"/>
                    <a:pt x="18993" y="23514"/>
                    <a:pt x="19067" y="23514"/>
                  </a:cubicBezTo>
                  <a:cubicBezTo>
                    <a:pt x="19398" y="23514"/>
                    <a:pt x="19735" y="23465"/>
                    <a:pt x="20060" y="23406"/>
                  </a:cubicBezTo>
                  <a:cubicBezTo>
                    <a:pt x="22686" y="22939"/>
                    <a:pt x="25113" y="21950"/>
                    <a:pt x="27304" y="20448"/>
                  </a:cubicBezTo>
                  <a:cubicBezTo>
                    <a:pt x="29918" y="18653"/>
                    <a:pt x="32210" y="16490"/>
                    <a:pt x="34144" y="13964"/>
                  </a:cubicBezTo>
                  <a:cubicBezTo>
                    <a:pt x="34356" y="13688"/>
                    <a:pt x="34569" y="13407"/>
                    <a:pt x="34746" y="13106"/>
                  </a:cubicBezTo>
                  <a:cubicBezTo>
                    <a:pt x="35028" y="12632"/>
                    <a:pt x="34942" y="12187"/>
                    <a:pt x="34464" y="11903"/>
                  </a:cubicBezTo>
                  <a:cubicBezTo>
                    <a:pt x="34017" y="11637"/>
                    <a:pt x="33532" y="11420"/>
                    <a:pt x="33042" y="11239"/>
                  </a:cubicBezTo>
                  <a:cubicBezTo>
                    <a:pt x="30302" y="10237"/>
                    <a:pt x="27572" y="9206"/>
                    <a:pt x="24807" y="8272"/>
                  </a:cubicBezTo>
                  <a:cubicBezTo>
                    <a:pt x="19937" y="6627"/>
                    <a:pt x="15137" y="4813"/>
                    <a:pt x="10459" y="2676"/>
                  </a:cubicBezTo>
                  <a:cubicBezTo>
                    <a:pt x="8548" y="1806"/>
                    <a:pt x="6613" y="981"/>
                    <a:pt x="4601" y="353"/>
                  </a:cubicBezTo>
                  <a:cubicBezTo>
                    <a:pt x="3919" y="140"/>
                    <a:pt x="3230" y="1"/>
                    <a:pt x="2529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92;p69"/>
            <p:cNvSpPr/>
            <p:nvPr/>
          </p:nvSpPr>
          <p:spPr>
            <a:xfrm>
              <a:off x="498350" y="2297150"/>
              <a:ext cx="241550" cy="449850"/>
            </a:xfrm>
            <a:custGeom>
              <a:avLst/>
              <a:gdLst/>
              <a:ahLst/>
              <a:cxnLst/>
              <a:rect l="l" t="t" r="r" b="b"/>
              <a:pathLst>
                <a:path w="9662" h="17994" extrusionOk="0">
                  <a:moveTo>
                    <a:pt x="7752" y="1"/>
                  </a:moveTo>
                  <a:cubicBezTo>
                    <a:pt x="7300" y="1"/>
                    <a:pt x="6890" y="340"/>
                    <a:pt x="6426" y="1031"/>
                  </a:cubicBezTo>
                  <a:cubicBezTo>
                    <a:pt x="6297" y="1225"/>
                    <a:pt x="6168" y="1421"/>
                    <a:pt x="6049" y="1621"/>
                  </a:cubicBezTo>
                  <a:cubicBezTo>
                    <a:pt x="4627" y="4029"/>
                    <a:pt x="3195" y="6431"/>
                    <a:pt x="1792" y="8854"/>
                  </a:cubicBezTo>
                  <a:cubicBezTo>
                    <a:pt x="1266" y="9760"/>
                    <a:pt x="823" y="10714"/>
                    <a:pt x="333" y="11640"/>
                  </a:cubicBezTo>
                  <a:cubicBezTo>
                    <a:pt x="73" y="12134"/>
                    <a:pt x="1" y="12655"/>
                    <a:pt x="219" y="13160"/>
                  </a:cubicBezTo>
                  <a:cubicBezTo>
                    <a:pt x="845" y="14604"/>
                    <a:pt x="1500" y="16040"/>
                    <a:pt x="2446" y="17307"/>
                  </a:cubicBezTo>
                  <a:cubicBezTo>
                    <a:pt x="2788" y="17767"/>
                    <a:pt x="3058" y="17993"/>
                    <a:pt x="3347" y="17993"/>
                  </a:cubicBezTo>
                  <a:cubicBezTo>
                    <a:pt x="3632" y="17993"/>
                    <a:pt x="3936" y="17771"/>
                    <a:pt x="4344" y="17333"/>
                  </a:cubicBezTo>
                  <a:cubicBezTo>
                    <a:pt x="4480" y="17184"/>
                    <a:pt x="4599" y="17087"/>
                    <a:pt x="4761" y="17087"/>
                  </a:cubicBezTo>
                  <a:cubicBezTo>
                    <a:pt x="4811" y="17087"/>
                    <a:pt x="4865" y="17096"/>
                    <a:pt x="4925" y="17116"/>
                  </a:cubicBezTo>
                  <a:cubicBezTo>
                    <a:pt x="5092" y="17170"/>
                    <a:pt x="5260" y="17216"/>
                    <a:pt x="5484" y="17281"/>
                  </a:cubicBezTo>
                  <a:cubicBezTo>
                    <a:pt x="5786" y="17280"/>
                    <a:pt x="6192" y="17295"/>
                    <a:pt x="6348" y="16931"/>
                  </a:cubicBezTo>
                  <a:cubicBezTo>
                    <a:pt x="6596" y="16353"/>
                    <a:pt x="7000" y="16042"/>
                    <a:pt x="7564" y="15796"/>
                  </a:cubicBezTo>
                  <a:cubicBezTo>
                    <a:pt x="8025" y="15593"/>
                    <a:pt x="8126" y="15070"/>
                    <a:pt x="7970" y="14589"/>
                  </a:cubicBezTo>
                  <a:cubicBezTo>
                    <a:pt x="7805" y="14073"/>
                    <a:pt x="7473" y="13669"/>
                    <a:pt x="7103" y="13293"/>
                  </a:cubicBezTo>
                  <a:cubicBezTo>
                    <a:pt x="6493" y="12667"/>
                    <a:pt x="5867" y="12055"/>
                    <a:pt x="5260" y="11426"/>
                  </a:cubicBezTo>
                  <a:cubicBezTo>
                    <a:pt x="4605" y="10745"/>
                    <a:pt x="4600" y="10731"/>
                    <a:pt x="5050" y="9938"/>
                  </a:cubicBezTo>
                  <a:cubicBezTo>
                    <a:pt x="6228" y="7860"/>
                    <a:pt x="7423" y="5792"/>
                    <a:pt x="8599" y="3711"/>
                  </a:cubicBezTo>
                  <a:cubicBezTo>
                    <a:pt x="8886" y="3206"/>
                    <a:pt x="9146" y="2682"/>
                    <a:pt x="9397" y="2157"/>
                  </a:cubicBezTo>
                  <a:cubicBezTo>
                    <a:pt x="9661" y="1605"/>
                    <a:pt x="9481" y="1145"/>
                    <a:pt x="9065" y="741"/>
                  </a:cubicBezTo>
                  <a:cubicBezTo>
                    <a:pt x="8556" y="250"/>
                    <a:pt x="8139" y="1"/>
                    <a:pt x="7752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93;p69"/>
            <p:cNvSpPr/>
            <p:nvPr/>
          </p:nvSpPr>
          <p:spPr>
            <a:xfrm>
              <a:off x="1105075" y="2399325"/>
              <a:ext cx="220900" cy="366150"/>
            </a:xfrm>
            <a:custGeom>
              <a:avLst/>
              <a:gdLst/>
              <a:ahLst/>
              <a:cxnLst/>
              <a:rect l="l" t="t" r="r" b="b"/>
              <a:pathLst>
                <a:path w="8836" h="14646" extrusionOk="0">
                  <a:moveTo>
                    <a:pt x="2012" y="45"/>
                  </a:moveTo>
                  <a:cubicBezTo>
                    <a:pt x="1946" y="45"/>
                    <a:pt x="1881" y="49"/>
                    <a:pt x="1814" y="54"/>
                  </a:cubicBezTo>
                  <a:cubicBezTo>
                    <a:pt x="1195" y="108"/>
                    <a:pt x="494" y="1"/>
                    <a:pt x="126" y="709"/>
                  </a:cubicBezTo>
                  <a:cubicBezTo>
                    <a:pt x="75" y="814"/>
                    <a:pt x="44" y="926"/>
                    <a:pt x="35" y="1043"/>
                  </a:cubicBezTo>
                  <a:cubicBezTo>
                    <a:pt x="18" y="1275"/>
                    <a:pt x="1" y="1510"/>
                    <a:pt x="21" y="1741"/>
                  </a:cubicBezTo>
                  <a:cubicBezTo>
                    <a:pt x="245" y="4354"/>
                    <a:pt x="477" y="6966"/>
                    <a:pt x="702" y="9579"/>
                  </a:cubicBezTo>
                  <a:cubicBezTo>
                    <a:pt x="738" y="9998"/>
                    <a:pt x="888" y="10366"/>
                    <a:pt x="1103" y="10720"/>
                  </a:cubicBezTo>
                  <a:cubicBezTo>
                    <a:pt x="1587" y="11518"/>
                    <a:pt x="2048" y="12329"/>
                    <a:pt x="2543" y="13119"/>
                  </a:cubicBezTo>
                  <a:cubicBezTo>
                    <a:pt x="2789" y="13512"/>
                    <a:pt x="3061" y="13899"/>
                    <a:pt x="3377" y="14236"/>
                  </a:cubicBezTo>
                  <a:cubicBezTo>
                    <a:pt x="3635" y="14511"/>
                    <a:pt x="3893" y="14645"/>
                    <a:pt x="4129" y="14645"/>
                  </a:cubicBezTo>
                  <a:cubicBezTo>
                    <a:pt x="4460" y="14645"/>
                    <a:pt x="4749" y="14383"/>
                    <a:pt x="4937" y="13879"/>
                  </a:cubicBezTo>
                  <a:cubicBezTo>
                    <a:pt x="4997" y="13717"/>
                    <a:pt x="5014" y="13540"/>
                    <a:pt x="5065" y="13303"/>
                  </a:cubicBezTo>
                  <a:cubicBezTo>
                    <a:pt x="5330" y="13385"/>
                    <a:pt x="5440" y="13414"/>
                    <a:pt x="5549" y="13454"/>
                  </a:cubicBezTo>
                  <a:cubicBezTo>
                    <a:pt x="5936" y="13602"/>
                    <a:pt x="6206" y="13690"/>
                    <a:pt x="6404" y="13690"/>
                  </a:cubicBezTo>
                  <a:cubicBezTo>
                    <a:pt x="6766" y="13690"/>
                    <a:pt x="6886" y="13397"/>
                    <a:pt x="7036" y="12649"/>
                  </a:cubicBezTo>
                  <a:cubicBezTo>
                    <a:pt x="7106" y="12297"/>
                    <a:pt x="7237" y="12211"/>
                    <a:pt x="7576" y="12151"/>
                  </a:cubicBezTo>
                  <a:cubicBezTo>
                    <a:pt x="8593" y="11967"/>
                    <a:pt x="8836" y="11394"/>
                    <a:pt x="8280" y="10607"/>
                  </a:cubicBezTo>
                  <a:cubicBezTo>
                    <a:pt x="7973" y="10168"/>
                    <a:pt x="7557" y="9850"/>
                    <a:pt x="7115" y="9563"/>
                  </a:cubicBezTo>
                  <a:cubicBezTo>
                    <a:pt x="6429" y="9121"/>
                    <a:pt x="5762" y="8645"/>
                    <a:pt x="5048" y="8253"/>
                  </a:cubicBezTo>
                  <a:cubicBezTo>
                    <a:pt x="4307" y="7846"/>
                    <a:pt x="3984" y="7265"/>
                    <a:pt x="3919" y="6431"/>
                  </a:cubicBezTo>
                  <a:cubicBezTo>
                    <a:pt x="3822" y="5153"/>
                    <a:pt x="3656" y="3880"/>
                    <a:pt x="3485" y="2609"/>
                  </a:cubicBezTo>
                  <a:cubicBezTo>
                    <a:pt x="3401" y="1976"/>
                    <a:pt x="3296" y="1335"/>
                    <a:pt x="3100" y="730"/>
                  </a:cubicBezTo>
                  <a:cubicBezTo>
                    <a:pt x="2935" y="215"/>
                    <a:pt x="2495" y="45"/>
                    <a:pt x="2012" y="4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94;p69"/>
            <p:cNvSpPr/>
            <p:nvPr/>
          </p:nvSpPr>
          <p:spPr>
            <a:xfrm>
              <a:off x="1725775" y="968150"/>
              <a:ext cx="215900" cy="216150"/>
            </a:xfrm>
            <a:custGeom>
              <a:avLst/>
              <a:gdLst/>
              <a:ahLst/>
              <a:cxnLst/>
              <a:rect l="l" t="t" r="r" b="b"/>
              <a:pathLst>
                <a:path w="8636" h="8646" extrusionOk="0">
                  <a:moveTo>
                    <a:pt x="7685" y="1"/>
                  </a:moveTo>
                  <a:cubicBezTo>
                    <a:pt x="7649" y="1"/>
                    <a:pt x="7612" y="3"/>
                    <a:pt x="7575" y="6"/>
                  </a:cubicBezTo>
                  <a:cubicBezTo>
                    <a:pt x="7168" y="44"/>
                    <a:pt x="6765" y="127"/>
                    <a:pt x="6377" y="249"/>
                  </a:cubicBezTo>
                  <a:cubicBezTo>
                    <a:pt x="4654" y="806"/>
                    <a:pt x="2943" y="1394"/>
                    <a:pt x="1222" y="1951"/>
                  </a:cubicBezTo>
                  <a:cubicBezTo>
                    <a:pt x="138" y="2303"/>
                    <a:pt x="0" y="2608"/>
                    <a:pt x="16" y="3761"/>
                  </a:cubicBezTo>
                  <a:cubicBezTo>
                    <a:pt x="24" y="4547"/>
                    <a:pt x="464" y="5068"/>
                    <a:pt x="1035" y="5506"/>
                  </a:cubicBezTo>
                  <a:cubicBezTo>
                    <a:pt x="2570" y="6687"/>
                    <a:pt x="4214" y="7684"/>
                    <a:pt x="6029" y="8379"/>
                  </a:cubicBezTo>
                  <a:cubicBezTo>
                    <a:pt x="6351" y="8503"/>
                    <a:pt x="6696" y="8599"/>
                    <a:pt x="7039" y="8637"/>
                  </a:cubicBezTo>
                  <a:cubicBezTo>
                    <a:pt x="7095" y="8643"/>
                    <a:pt x="7150" y="8646"/>
                    <a:pt x="7204" y="8646"/>
                  </a:cubicBezTo>
                  <a:cubicBezTo>
                    <a:pt x="7731" y="8646"/>
                    <a:pt x="8160" y="8365"/>
                    <a:pt x="8330" y="7941"/>
                  </a:cubicBezTo>
                  <a:cubicBezTo>
                    <a:pt x="8510" y="7492"/>
                    <a:pt x="8270" y="7143"/>
                    <a:pt x="8024" y="6821"/>
                  </a:cubicBezTo>
                  <a:cubicBezTo>
                    <a:pt x="7480" y="6118"/>
                    <a:pt x="6745" y="5630"/>
                    <a:pt x="6033" y="5121"/>
                  </a:cubicBezTo>
                  <a:cubicBezTo>
                    <a:pt x="5426" y="4686"/>
                    <a:pt x="4812" y="4261"/>
                    <a:pt x="3996" y="3686"/>
                  </a:cubicBezTo>
                  <a:cubicBezTo>
                    <a:pt x="5218" y="3099"/>
                    <a:pt x="6169" y="2656"/>
                    <a:pt x="7106" y="2185"/>
                  </a:cubicBezTo>
                  <a:cubicBezTo>
                    <a:pt x="7470" y="2002"/>
                    <a:pt x="7817" y="1788"/>
                    <a:pt x="8142" y="1540"/>
                  </a:cubicBezTo>
                  <a:cubicBezTo>
                    <a:pt x="8519" y="1255"/>
                    <a:pt x="8636" y="789"/>
                    <a:pt x="8455" y="455"/>
                  </a:cubicBezTo>
                  <a:cubicBezTo>
                    <a:pt x="8287" y="145"/>
                    <a:pt x="8005" y="1"/>
                    <a:pt x="7685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95;p69"/>
            <p:cNvSpPr/>
            <p:nvPr/>
          </p:nvSpPr>
          <p:spPr>
            <a:xfrm>
              <a:off x="1580825" y="1000650"/>
              <a:ext cx="72400" cy="70200"/>
            </a:xfrm>
            <a:custGeom>
              <a:avLst/>
              <a:gdLst/>
              <a:ahLst/>
              <a:cxnLst/>
              <a:rect l="l" t="t" r="r" b="b"/>
              <a:pathLst>
                <a:path w="2896" h="2808" extrusionOk="0">
                  <a:moveTo>
                    <a:pt x="1387" y="0"/>
                  </a:moveTo>
                  <a:cubicBezTo>
                    <a:pt x="1376" y="0"/>
                    <a:pt x="1364" y="1"/>
                    <a:pt x="1352" y="1"/>
                  </a:cubicBezTo>
                  <a:cubicBezTo>
                    <a:pt x="644" y="23"/>
                    <a:pt x="18" y="647"/>
                    <a:pt x="9" y="1339"/>
                  </a:cubicBezTo>
                  <a:cubicBezTo>
                    <a:pt x="1" y="2132"/>
                    <a:pt x="635" y="2807"/>
                    <a:pt x="1385" y="2807"/>
                  </a:cubicBezTo>
                  <a:cubicBezTo>
                    <a:pt x="1394" y="2807"/>
                    <a:pt x="1402" y="2807"/>
                    <a:pt x="1411" y="2807"/>
                  </a:cubicBezTo>
                  <a:cubicBezTo>
                    <a:pt x="2234" y="2791"/>
                    <a:pt x="2896" y="2141"/>
                    <a:pt x="2853" y="1392"/>
                  </a:cubicBezTo>
                  <a:cubicBezTo>
                    <a:pt x="2809" y="640"/>
                    <a:pt x="2128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96;p69"/>
            <p:cNvSpPr/>
            <p:nvPr/>
          </p:nvSpPr>
          <p:spPr>
            <a:xfrm>
              <a:off x="1088350" y="2108825"/>
              <a:ext cx="71425" cy="57925"/>
            </a:xfrm>
            <a:custGeom>
              <a:avLst/>
              <a:gdLst/>
              <a:ahLst/>
              <a:cxnLst/>
              <a:rect l="l" t="t" r="r" b="b"/>
              <a:pathLst>
                <a:path w="2857" h="2317" extrusionOk="0">
                  <a:moveTo>
                    <a:pt x="2286" y="1"/>
                  </a:moveTo>
                  <a:cubicBezTo>
                    <a:pt x="2218" y="1"/>
                    <a:pt x="2151" y="15"/>
                    <a:pt x="2090" y="45"/>
                  </a:cubicBezTo>
                  <a:cubicBezTo>
                    <a:pt x="1414" y="381"/>
                    <a:pt x="831" y="848"/>
                    <a:pt x="297" y="1369"/>
                  </a:cubicBezTo>
                  <a:cubicBezTo>
                    <a:pt x="83" y="1579"/>
                    <a:pt x="1" y="1861"/>
                    <a:pt x="250" y="2129"/>
                  </a:cubicBezTo>
                  <a:cubicBezTo>
                    <a:pt x="367" y="2253"/>
                    <a:pt x="514" y="2316"/>
                    <a:pt x="659" y="2316"/>
                  </a:cubicBezTo>
                  <a:cubicBezTo>
                    <a:pt x="734" y="2316"/>
                    <a:pt x="809" y="2299"/>
                    <a:pt x="878" y="2265"/>
                  </a:cubicBezTo>
                  <a:cubicBezTo>
                    <a:pt x="1545" y="1930"/>
                    <a:pt x="2153" y="1490"/>
                    <a:pt x="2681" y="962"/>
                  </a:cubicBezTo>
                  <a:cubicBezTo>
                    <a:pt x="2789" y="855"/>
                    <a:pt x="2807" y="654"/>
                    <a:pt x="2836" y="573"/>
                  </a:cubicBezTo>
                  <a:cubicBezTo>
                    <a:pt x="2857" y="244"/>
                    <a:pt x="2566" y="1"/>
                    <a:pt x="2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97;p69"/>
            <p:cNvSpPr/>
            <p:nvPr/>
          </p:nvSpPr>
          <p:spPr>
            <a:xfrm>
              <a:off x="1359275" y="1971375"/>
              <a:ext cx="44275" cy="67575"/>
            </a:xfrm>
            <a:custGeom>
              <a:avLst/>
              <a:gdLst/>
              <a:ahLst/>
              <a:cxnLst/>
              <a:rect l="l" t="t" r="r" b="b"/>
              <a:pathLst>
                <a:path w="1771" h="2703" extrusionOk="0">
                  <a:moveTo>
                    <a:pt x="1232" y="0"/>
                  </a:moveTo>
                  <a:cubicBezTo>
                    <a:pt x="1172" y="0"/>
                    <a:pt x="1116" y="15"/>
                    <a:pt x="1070" y="45"/>
                  </a:cubicBezTo>
                  <a:cubicBezTo>
                    <a:pt x="1020" y="78"/>
                    <a:pt x="954" y="92"/>
                    <a:pt x="920" y="135"/>
                  </a:cubicBezTo>
                  <a:cubicBezTo>
                    <a:pt x="432" y="731"/>
                    <a:pt x="107" y="1407"/>
                    <a:pt x="26" y="2177"/>
                  </a:cubicBezTo>
                  <a:cubicBezTo>
                    <a:pt x="0" y="2425"/>
                    <a:pt x="148" y="2645"/>
                    <a:pt x="401" y="2693"/>
                  </a:cubicBezTo>
                  <a:cubicBezTo>
                    <a:pt x="434" y="2699"/>
                    <a:pt x="472" y="2702"/>
                    <a:pt x="511" y="2702"/>
                  </a:cubicBezTo>
                  <a:cubicBezTo>
                    <a:pt x="646" y="2702"/>
                    <a:pt x="802" y="2665"/>
                    <a:pt x="870" y="2586"/>
                  </a:cubicBezTo>
                  <a:cubicBezTo>
                    <a:pt x="1422" y="1959"/>
                    <a:pt x="1670" y="1197"/>
                    <a:pt x="1771" y="592"/>
                  </a:cubicBezTo>
                  <a:cubicBezTo>
                    <a:pt x="1738" y="211"/>
                    <a:pt x="1458" y="0"/>
                    <a:pt x="1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98;p69"/>
            <p:cNvSpPr/>
            <p:nvPr/>
          </p:nvSpPr>
          <p:spPr>
            <a:xfrm>
              <a:off x="1441750" y="1596300"/>
              <a:ext cx="36600" cy="70350"/>
            </a:xfrm>
            <a:custGeom>
              <a:avLst/>
              <a:gdLst/>
              <a:ahLst/>
              <a:cxnLst/>
              <a:rect l="l" t="t" r="r" b="b"/>
              <a:pathLst>
                <a:path w="1464" h="2814" extrusionOk="0">
                  <a:moveTo>
                    <a:pt x="897" y="1"/>
                  </a:moveTo>
                  <a:cubicBezTo>
                    <a:pt x="694" y="1"/>
                    <a:pt x="508" y="104"/>
                    <a:pt x="425" y="311"/>
                  </a:cubicBezTo>
                  <a:cubicBezTo>
                    <a:pt x="167" y="959"/>
                    <a:pt x="0" y="1633"/>
                    <a:pt x="31" y="2336"/>
                  </a:cubicBezTo>
                  <a:cubicBezTo>
                    <a:pt x="43" y="2589"/>
                    <a:pt x="246" y="2759"/>
                    <a:pt x="483" y="2804"/>
                  </a:cubicBezTo>
                  <a:cubicBezTo>
                    <a:pt x="519" y="2811"/>
                    <a:pt x="555" y="2814"/>
                    <a:pt x="591" y="2814"/>
                  </a:cubicBezTo>
                  <a:cubicBezTo>
                    <a:pt x="797" y="2814"/>
                    <a:pt x="989" y="2705"/>
                    <a:pt x="1051" y="2503"/>
                  </a:cubicBezTo>
                  <a:cubicBezTo>
                    <a:pt x="1218" y="1951"/>
                    <a:pt x="1334" y="1384"/>
                    <a:pt x="1448" y="920"/>
                  </a:cubicBezTo>
                  <a:cubicBezTo>
                    <a:pt x="1448" y="705"/>
                    <a:pt x="1463" y="586"/>
                    <a:pt x="1445" y="474"/>
                  </a:cubicBezTo>
                  <a:cubicBezTo>
                    <a:pt x="1402" y="223"/>
                    <a:pt x="1238" y="46"/>
                    <a:pt x="996" y="9"/>
                  </a:cubicBezTo>
                  <a:cubicBezTo>
                    <a:pt x="963" y="3"/>
                    <a:pt x="930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99;p69"/>
            <p:cNvSpPr/>
            <p:nvPr/>
          </p:nvSpPr>
          <p:spPr>
            <a:xfrm>
              <a:off x="1471025" y="2062275"/>
              <a:ext cx="46350" cy="66000"/>
            </a:xfrm>
            <a:custGeom>
              <a:avLst/>
              <a:gdLst/>
              <a:ahLst/>
              <a:cxnLst/>
              <a:rect l="l" t="t" r="r" b="b"/>
              <a:pathLst>
                <a:path w="1854" h="2640" extrusionOk="0">
                  <a:moveTo>
                    <a:pt x="1307" y="1"/>
                  </a:moveTo>
                  <a:cubicBezTo>
                    <a:pt x="1185" y="1"/>
                    <a:pt x="1064" y="52"/>
                    <a:pt x="973" y="159"/>
                  </a:cubicBezTo>
                  <a:cubicBezTo>
                    <a:pt x="485" y="733"/>
                    <a:pt x="102" y="1374"/>
                    <a:pt x="21" y="2138"/>
                  </a:cubicBezTo>
                  <a:cubicBezTo>
                    <a:pt x="0" y="2339"/>
                    <a:pt x="126" y="2583"/>
                    <a:pt x="478" y="2640"/>
                  </a:cubicBezTo>
                  <a:cubicBezTo>
                    <a:pt x="573" y="2607"/>
                    <a:pt x="774" y="2593"/>
                    <a:pt x="874" y="2487"/>
                  </a:cubicBezTo>
                  <a:cubicBezTo>
                    <a:pt x="1391" y="1947"/>
                    <a:pt x="1728" y="1259"/>
                    <a:pt x="1835" y="520"/>
                  </a:cubicBezTo>
                  <a:cubicBezTo>
                    <a:pt x="1853" y="389"/>
                    <a:pt x="1716" y="186"/>
                    <a:pt x="1594" y="97"/>
                  </a:cubicBezTo>
                  <a:cubicBezTo>
                    <a:pt x="1506" y="34"/>
                    <a:pt x="1406" y="1"/>
                    <a:pt x="1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00;p69"/>
            <p:cNvSpPr/>
            <p:nvPr/>
          </p:nvSpPr>
          <p:spPr>
            <a:xfrm>
              <a:off x="1218850" y="2217525"/>
              <a:ext cx="64750" cy="51300"/>
            </a:xfrm>
            <a:custGeom>
              <a:avLst/>
              <a:gdLst/>
              <a:ahLst/>
              <a:cxnLst/>
              <a:rect l="l" t="t" r="r" b="b"/>
              <a:pathLst>
                <a:path w="2590" h="2052" extrusionOk="0">
                  <a:moveTo>
                    <a:pt x="2032" y="0"/>
                  </a:moveTo>
                  <a:cubicBezTo>
                    <a:pt x="1970" y="0"/>
                    <a:pt x="1907" y="10"/>
                    <a:pt x="1843" y="32"/>
                  </a:cubicBezTo>
                  <a:cubicBezTo>
                    <a:pt x="1171" y="253"/>
                    <a:pt x="600" y="645"/>
                    <a:pt x="126" y="1165"/>
                  </a:cubicBezTo>
                  <a:cubicBezTo>
                    <a:pt x="26" y="1273"/>
                    <a:pt x="28" y="1476"/>
                    <a:pt x="0" y="1570"/>
                  </a:cubicBezTo>
                  <a:cubicBezTo>
                    <a:pt x="70" y="1868"/>
                    <a:pt x="247" y="2051"/>
                    <a:pt x="434" y="2051"/>
                  </a:cubicBezTo>
                  <a:cubicBezTo>
                    <a:pt x="459" y="2051"/>
                    <a:pt x="484" y="2048"/>
                    <a:pt x="509" y="2041"/>
                  </a:cubicBezTo>
                  <a:cubicBezTo>
                    <a:pt x="1249" y="1847"/>
                    <a:pt x="1869" y="1412"/>
                    <a:pt x="2406" y="876"/>
                  </a:cubicBezTo>
                  <a:cubicBezTo>
                    <a:pt x="2578" y="704"/>
                    <a:pt x="2590" y="436"/>
                    <a:pt x="2457" y="231"/>
                  </a:cubicBezTo>
                  <a:cubicBezTo>
                    <a:pt x="2358" y="81"/>
                    <a:pt x="2203" y="0"/>
                    <a:pt x="20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01;p69"/>
            <p:cNvSpPr/>
            <p:nvPr/>
          </p:nvSpPr>
          <p:spPr>
            <a:xfrm>
              <a:off x="1493150" y="1814700"/>
              <a:ext cx="40425" cy="62225"/>
            </a:xfrm>
            <a:custGeom>
              <a:avLst/>
              <a:gdLst/>
              <a:ahLst/>
              <a:cxnLst/>
              <a:rect l="l" t="t" r="r" b="b"/>
              <a:pathLst>
                <a:path w="1617" h="2489" extrusionOk="0">
                  <a:moveTo>
                    <a:pt x="1097" y="1"/>
                  </a:moveTo>
                  <a:cubicBezTo>
                    <a:pt x="955" y="1"/>
                    <a:pt x="778" y="63"/>
                    <a:pt x="699" y="154"/>
                  </a:cubicBezTo>
                  <a:cubicBezTo>
                    <a:pt x="267" y="656"/>
                    <a:pt x="154" y="1297"/>
                    <a:pt x="40" y="1921"/>
                  </a:cubicBezTo>
                  <a:cubicBezTo>
                    <a:pt x="1" y="2136"/>
                    <a:pt x="159" y="2363"/>
                    <a:pt x="406" y="2451"/>
                  </a:cubicBezTo>
                  <a:cubicBezTo>
                    <a:pt x="477" y="2476"/>
                    <a:pt x="547" y="2489"/>
                    <a:pt x="613" y="2489"/>
                  </a:cubicBezTo>
                  <a:cubicBezTo>
                    <a:pt x="776" y="2489"/>
                    <a:pt x="919" y="2414"/>
                    <a:pt x="1020" y="2272"/>
                  </a:cubicBezTo>
                  <a:cubicBezTo>
                    <a:pt x="1398" y="1739"/>
                    <a:pt x="1501" y="1108"/>
                    <a:pt x="1617" y="596"/>
                  </a:cubicBezTo>
                  <a:cubicBezTo>
                    <a:pt x="1574" y="213"/>
                    <a:pt x="1393" y="49"/>
                    <a:pt x="1164" y="6"/>
                  </a:cubicBezTo>
                  <a:cubicBezTo>
                    <a:pt x="1143" y="2"/>
                    <a:pt x="1120" y="1"/>
                    <a:pt x="10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02;p69"/>
            <p:cNvSpPr/>
            <p:nvPr/>
          </p:nvSpPr>
          <p:spPr>
            <a:xfrm>
              <a:off x="1532350" y="1457175"/>
              <a:ext cx="30450" cy="62025"/>
            </a:xfrm>
            <a:custGeom>
              <a:avLst/>
              <a:gdLst/>
              <a:ahLst/>
              <a:cxnLst/>
              <a:rect l="l" t="t" r="r" b="b"/>
              <a:pathLst>
                <a:path w="1218" h="2481" extrusionOk="0">
                  <a:moveTo>
                    <a:pt x="653" y="1"/>
                  </a:moveTo>
                  <a:cubicBezTo>
                    <a:pt x="374" y="1"/>
                    <a:pt x="172" y="167"/>
                    <a:pt x="129" y="452"/>
                  </a:cubicBezTo>
                  <a:cubicBezTo>
                    <a:pt x="57" y="964"/>
                    <a:pt x="16" y="1480"/>
                    <a:pt x="7" y="1999"/>
                  </a:cubicBezTo>
                  <a:cubicBezTo>
                    <a:pt x="0" y="2247"/>
                    <a:pt x="181" y="2439"/>
                    <a:pt x="429" y="2474"/>
                  </a:cubicBezTo>
                  <a:cubicBezTo>
                    <a:pt x="462" y="2478"/>
                    <a:pt x="494" y="2481"/>
                    <a:pt x="526" y="2481"/>
                  </a:cubicBezTo>
                  <a:cubicBezTo>
                    <a:pt x="801" y="2481"/>
                    <a:pt x="1009" y="2310"/>
                    <a:pt x="1078" y="2035"/>
                  </a:cubicBezTo>
                  <a:cubicBezTo>
                    <a:pt x="1164" y="1704"/>
                    <a:pt x="1178" y="1351"/>
                    <a:pt x="1218" y="1047"/>
                  </a:cubicBezTo>
                  <a:cubicBezTo>
                    <a:pt x="1201" y="832"/>
                    <a:pt x="1195" y="660"/>
                    <a:pt x="1171" y="488"/>
                  </a:cubicBezTo>
                  <a:cubicBezTo>
                    <a:pt x="1139" y="241"/>
                    <a:pt x="1020" y="43"/>
                    <a:pt x="759" y="8"/>
                  </a:cubicBezTo>
                  <a:cubicBezTo>
                    <a:pt x="722" y="3"/>
                    <a:pt x="687" y="1"/>
                    <a:pt x="6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503;p69"/>
            <p:cNvSpPr/>
            <p:nvPr/>
          </p:nvSpPr>
          <p:spPr>
            <a:xfrm>
              <a:off x="722025" y="1719475"/>
              <a:ext cx="331850" cy="71350"/>
            </a:xfrm>
            <a:custGeom>
              <a:avLst/>
              <a:gdLst/>
              <a:ahLst/>
              <a:cxnLst/>
              <a:rect l="l" t="t" r="r" b="b"/>
              <a:pathLst>
                <a:path w="13274" h="2854" extrusionOk="0">
                  <a:moveTo>
                    <a:pt x="12679" y="26"/>
                  </a:moveTo>
                  <a:cubicBezTo>
                    <a:pt x="12570" y="26"/>
                    <a:pt x="12461" y="67"/>
                    <a:pt x="12352" y="93"/>
                  </a:cubicBezTo>
                  <a:cubicBezTo>
                    <a:pt x="9759" y="752"/>
                    <a:pt x="7125" y="1164"/>
                    <a:pt x="4473" y="1477"/>
                  </a:cubicBezTo>
                  <a:cubicBezTo>
                    <a:pt x="3262" y="1620"/>
                    <a:pt x="2052" y="1756"/>
                    <a:pt x="845" y="1921"/>
                  </a:cubicBezTo>
                  <a:cubicBezTo>
                    <a:pt x="513" y="1965"/>
                    <a:pt x="145" y="2034"/>
                    <a:pt x="52" y="2462"/>
                  </a:cubicBezTo>
                  <a:cubicBezTo>
                    <a:pt x="0" y="2707"/>
                    <a:pt x="273" y="2854"/>
                    <a:pt x="777" y="2854"/>
                  </a:cubicBezTo>
                  <a:cubicBezTo>
                    <a:pt x="805" y="2854"/>
                    <a:pt x="833" y="2853"/>
                    <a:pt x="862" y="2852"/>
                  </a:cubicBezTo>
                  <a:cubicBezTo>
                    <a:pt x="921" y="2851"/>
                    <a:pt x="979" y="2846"/>
                    <a:pt x="1452" y="2815"/>
                  </a:cubicBezTo>
                  <a:cubicBezTo>
                    <a:pt x="2193" y="2729"/>
                    <a:pt x="3346" y="2603"/>
                    <a:pt x="4498" y="2459"/>
                  </a:cubicBezTo>
                  <a:cubicBezTo>
                    <a:pt x="6917" y="2158"/>
                    <a:pt x="9317" y="1737"/>
                    <a:pt x="11688" y="1169"/>
                  </a:cubicBezTo>
                  <a:cubicBezTo>
                    <a:pt x="12084" y="1075"/>
                    <a:pt x="12470" y="958"/>
                    <a:pt x="12850" y="817"/>
                  </a:cubicBezTo>
                  <a:cubicBezTo>
                    <a:pt x="13064" y="738"/>
                    <a:pt x="13273" y="595"/>
                    <a:pt x="13223" y="308"/>
                  </a:cubicBezTo>
                  <a:cubicBezTo>
                    <a:pt x="13170" y="0"/>
                    <a:pt x="12911" y="29"/>
                    <a:pt x="12692" y="26"/>
                  </a:cubicBezTo>
                  <a:cubicBezTo>
                    <a:pt x="12688" y="26"/>
                    <a:pt x="12684" y="26"/>
                    <a:pt x="12679" y="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504;p69"/>
            <p:cNvSpPr/>
            <p:nvPr/>
          </p:nvSpPr>
          <p:spPr>
            <a:xfrm>
              <a:off x="968475" y="1761175"/>
              <a:ext cx="245450" cy="134500"/>
            </a:xfrm>
            <a:custGeom>
              <a:avLst/>
              <a:gdLst/>
              <a:ahLst/>
              <a:cxnLst/>
              <a:rect l="l" t="t" r="r" b="b"/>
              <a:pathLst>
                <a:path w="9818" h="5380" extrusionOk="0">
                  <a:moveTo>
                    <a:pt x="9381" y="0"/>
                  </a:moveTo>
                  <a:cubicBezTo>
                    <a:pt x="9128" y="0"/>
                    <a:pt x="8921" y="166"/>
                    <a:pt x="8709" y="299"/>
                  </a:cubicBezTo>
                  <a:cubicBezTo>
                    <a:pt x="6242" y="1855"/>
                    <a:pt x="3642" y="3193"/>
                    <a:pt x="941" y="4296"/>
                  </a:cubicBezTo>
                  <a:cubicBezTo>
                    <a:pt x="675" y="4405"/>
                    <a:pt x="405" y="4534"/>
                    <a:pt x="181" y="4711"/>
                  </a:cubicBezTo>
                  <a:cubicBezTo>
                    <a:pt x="77" y="4795"/>
                    <a:pt x="1" y="5054"/>
                    <a:pt x="56" y="5164"/>
                  </a:cubicBezTo>
                  <a:cubicBezTo>
                    <a:pt x="106" y="5272"/>
                    <a:pt x="308" y="5379"/>
                    <a:pt x="445" y="5379"/>
                  </a:cubicBezTo>
                  <a:cubicBezTo>
                    <a:pt x="460" y="5379"/>
                    <a:pt x="473" y="5378"/>
                    <a:pt x="486" y="5376"/>
                  </a:cubicBezTo>
                  <a:cubicBezTo>
                    <a:pt x="883" y="5297"/>
                    <a:pt x="1271" y="5180"/>
                    <a:pt x="1648" y="5030"/>
                  </a:cubicBezTo>
                  <a:cubicBezTo>
                    <a:pt x="4098" y="4061"/>
                    <a:pt x="6388" y="2780"/>
                    <a:pt x="8625" y="1405"/>
                  </a:cubicBezTo>
                  <a:cubicBezTo>
                    <a:pt x="8968" y="1191"/>
                    <a:pt x="9295" y="942"/>
                    <a:pt x="9613" y="689"/>
                  </a:cubicBezTo>
                  <a:cubicBezTo>
                    <a:pt x="9752" y="579"/>
                    <a:pt x="9818" y="409"/>
                    <a:pt x="9751" y="217"/>
                  </a:cubicBezTo>
                  <a:cubicBezTo>
                    <a:pt x="9672" y="148"/>
                    <a:pt x="9598" y="34"/>
                    <a:pt x="9507" y="14"/>
                  </a:cubicBezTo>
                  <a:cubicBezTo>
                    <a:pt x="9463" y="4"/>
                    <a:pt x="9422" y="0"/>
                    <a:pt x="93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505;p69"/>
            <p:cNvSpPr/>
            <p:nvPr/>
          </p:nvSpPr>
          <p:spPr>
            <a:xfrm>
              <a:off x="659925" y="1582325"/>
              <a:ext cx="243975" cy="48725"/>
            </a:xfrm>
            <a:custGeom>
              <a:avLst/>
              <a:gdLst/>
              <a:ahLst/>
              <a:cxnLst/>
              <a:rect l="l" t="t" r="r" b="b"/>
              <a:pathLst>
                <a:path w="9759" h="1949" extrusionOk="0">
                  <a:moveTo>
                    <a:pt x="574" y="1"/>
                  </a:moveTo>
                  <a:cubicBezTo>
                    <a:pt x="427" y="1"/>
                    <a:pt x="285" y="32"/>
                    <a:pt x="167" y="148"/>
                  </a:cubicBezTo>
                  <a:cubicBezTo>
                    <a:pt x="90" y="222"/>
                    <a:pt x="19" y="334"/>
                    <a:pt x="9" y="435"/>
                  </a:cubicBezTo>
                  <a:cubicBezTo>
                    <a:pt x="1" y="538"/>
                    <a:pt x="42" y="705"/>
                    <a:pt x="114" y="741"/>
                  </a:cubicBezTo>
                  <a:cubicBezTo>
                    <a:pt x="315" y="844"/>
                    <a:pt x="540" y="930"/>
                    <a:pt x="764" y="960"/>
                  </a:cubicBezTo>
                  <a:cubicBezTo>
                    <a:pt x="2552" y="1200"/>
                    <a:pt x="4340" y="1429"/>
                    <a:pt x="6131" y="1647"/>
                  </a:cubicBezTo>
                  <a:cubicBezTo>
                    <a:pt x="7055" y="1761"/>
                    <a:pt x="7983" y="1847"/>
                    <a:pt x="8946" y="1948"/>
                  </a:cubicBezTo>
                  <a:cubicBezTo>
                    <a:pt x="9082" y="1927"/>
                    <a:pt x="9260" y="1924"/>
                    <a:pt x="9420" y="1867"/>
                  </a:cubicBezTo>
                  <a:cubicBezTo>
                    <a:pt x="9511" y="1835"/>
                    <a:pt x="9594" y="1731"/>
                    <a:pt x="9644" y="1640"/>
                  </a:cubicBezTo>
                  <a:cubicBezTo>
                    <a:pt x="9759" y="1431"/>
                    <a:pt x="9590" y="1300"/>
                    <a:pt x="9451" y="1231"/>
                  </a:cubicBezTo>
                  <a:cubicBezTo>
                    <a:pt x="9243" y="1128"/>
                    <a:pt x="9020" y="1061"/>
                    <a:pt x="8791" y="1030"/>
                  </a:cubicBezTo>
                  <a:cubicBezTo>
                    <a:pt x="6136" y="690"/>
                    <a:pt x="3480" y="353"/>
                    <a:pt x="826" y="21"/>
                  </a:cubicBezTo>
                  <a:cubicBezTo>
                    <a:pt x="743" y="11"/>
                    <a:pt x="658" y="1"/>
                    <a:pt x="5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506;p69"/>
            <p:cNvSpPr/>
            <p:nvPr/>
          </p:nvSpPr>
          <p:spPr>
            <a:xfrm>
              <a:off x="1606825" y="1009200"/>
              <a:ext cx="58875" cy="53400"/>
            </a:xfrm>
            <a:custGeom>
              <a:avLst/>
              <a:gdLst/>
              <a:ahLst/>
              <a:cxnLst/>
              <a:rect l="l" t="t" r="r" b="b"/>
              <a:pathLst>
                <a:path w="2355" h="2136" extrusionOk="0">
                  <a:moveTo>
                    <a:pt x="1193" y="1"/>
                  </a:moveTo>
                  <a:cubicBezTo>
                    <a:pt x="1133" y="1"/>
                    <a:pt x="1073" y="6"/>
                    <a:pt x="1014" y="17"/>
                  </a:cubicBezTo>
                  <a:cubicBezTo>
                    <a:pt x="429" y="120"/>
                    <a:pt x="1" y="721"/>
                    <a:pt x="104" y="1294"/>
                  </a:cubicBezTo>
                  <a:cubicBezTo>
                    <a:pt x="190" y="1767"/>
                    <a:pt x="603" y="2135"/>
                    <a:pt x="1042" y="2135"/>
                  </a:cubicBezTo>
                  <a:cubicBezTo>
                    <a:pt x="1051" y="2135"/>
                    <a:pt x="1060" y="2135"/>
                    <a:pt x="1069" y="2135"/>
                  </a:cubicBezTo>
                  <a:cubicBezTo>
                    <a:pt x="1730" y="2114"/>
                    <a:pt x="2355" y="1492"/>
                    <a:pt x="2291" y="917"/>
                  </a:cubicBezTo>
                  <a:cubicBezTo>
                    <a:pt x="2235" y="407"/>
                    <a:pt x="1727" y="1"/>
                    <a:pt x="11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295;p67"/>
          <p:cNvGrpSpPr/>
          <p:nvPr/>
        </p:nvGrpSpPr>
        <p:grpSpPr>
          <a:xfrm flipH="1">
            <a:off x="1491630" y="4539753"/>
            <a:ext cx="1409376" cy="2318247"/>
            <a:chOff x="7097400" y="1901775"/>
            <a:chExt cx="849474" cy="1723874"/>
          </a:xfrm>
        </p:grpSpPr>
        <p:sp>
          <p:nvSpPr>
            <p:cNvPr id="27" name="Google Shape;2296;p67"/>
            <p:cNvSpPr/>
            <p:nvPr/>
          </p:nvSpPr>
          <p:spPr>
            <a:xfrm>
              <a:off x="7851694" y="2950497"/>
              <a:ext cx="95180" cy="347556"/>
            </a:xfrm>
            <a:custGeom>
              <a:avLst/>
              <a:gdLst/>
              <a:ahLst/>
              <a:cxnLst/>
              <a:rect l="l" t="t" r="r" b="b"/>
              <a:pathLst>
                <a:path w="8116" h="29636" extrusionOk="0">
                  <a:moveTo>
                    <a:pt x="152" y="0"/>
                  </a:moveTo>
                  <a:cubicBezTo>
                    <a:pt x="0" y="0"/>
                    <a:pt x="699" y="8936"/>
                    <a:pt x="821" y="9757"/>
                  </a:cubicBezTo>
                  <a:cubicBezTo>
                    <a:pt x="1094" y="11672"/>
                    <a:pt x="1581" y="13648"/>
                    <a:pt x="2401" y="15441"/>
                  </a:cubicBezTo>
                  <a:cubicBezTo>
                    <a:pt x="2827" y="16383"/>
                    <a:pt x="3313" y="17265"/>
                    <a:pt x="3891" y="18116"/>
                  </a:cubicBezTo>
                  <a:cubicBezTo>
                    <a:pt x="4468" y="18937"/>
                    <a:pt x="5198" y="19666"/>
                    <a:pt x="5684" y="20578"/>
                  </a:cubicBezTo>
                  <a:cubicBezTo>
                    <a:pt x="6170" y="21490"/>
                    <a:pt x="6565" y="22462"/>
                    <a:pt x="6809" y="23465"/>
                  </a:cubicBezTo>
                  <a:cubicBezTo>
                    <a:pt x="7295" y="25502"/>
                    <a:pt x="7234" y="27690"/>
                    <a:pt x="6414" y="29636"/>
                  </a:cubicBezTo>
                  <a:cubicBezTo>
                    <a:pt x="6778" y="28815"/>
                    <a:pt x="7265" y="28116"/>
                    <a:pt x="7538" y="27265"/>
                  </a:cubicBezTo>
                  <a:cubicBezTo>
                    <a:pt x="7842" y="26383"/>
                    <a:pt x="7994" y="25472"/>
                    <a:pt x="8024" y="24560"/>
                  </a:cubicBezTo>
                  <a:cubicBezTo>
                    <a:pt x="8116" y="22706"/>
                    <a:pt x="7538" y="20882"/>
                    <a:pt x="6626" y="19271"/>
                  </a:cubicBezTo>
                  <a:cubicBezTo>
                    <a:pt x="5714" y="17630"/>
                    <a:pt x="4377" y="16292"/>
                    <a:pt x="3587" y="14590"/>
                  </a:cubicBezTo>
                  <a:cubicBezTo>
                    <a:pt x="2796" y="12888"/>
                    <a:pt x="2462" y="11034"/>
                    <a:pt x="2128" y="9180"/>
                  </a:cubicBezTo>
                  <a:cubicBezTo>
                    <a:pt x="1702" y="6900"/>
                    <a:pt x="1398" y="4590"/>
                    <a:pt x="1125" y="2280"/>
                  </a:cubicBezTo>
                  <a:cubicBezTo>
                    <a:pt x="1064" y="1520"/>
                    <a:pt x="973" y="760"/>
                    <a:pt x="912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297;p67"/>
            <p:cNvSpPr/>
            <p:nvPr/>
          </p:nvSpPr>
          <p:spPr>
            <a:xfrm>
              <a:off x="7657415" y="3175067"/>
              <a:ext cx="137610" cy="430259"/>
            </a:xfrm>
            <a:custGeom>
              <a:avLst/>
              <a:gdLst/>
              <a:ahLst/>
              <a:cxnLst/>
              <a:rect l="l" t="t" r="r" b="b"/>
              <a:pathLst>
                <a:path w="11734" h="36688" extrusionOk="0">
                  <a:moveTo>
                    <a:pt x="10122" y="0"/>
                  </a:moveTo>
                  <a:lnTo>
                    <a:pt x="4803" y="2949"/>
                  </a:lnTo>
                  <a:lnTo>
                    <a:pt x="2554" y="18724"/>
                  </a:lnTo>
                  <a:lnTo>
                    <a:pt x="0" y="36688"/>
                  </a:lnTo>
                  <a:lnTo>
                    <a:pt x="5745" y="20426"/>
                  </a:lnTo>
                  <a:lnTo>
                    <a:pt x="11733" y="3526"/>
                  </a:lnTo>
                  <a:lnTo>
                    <a:pt x="10122" y="0"/>
                  </a:ln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298;p67"/>
            <p:cNvSpPr/>
            <p:nvPr/>
          </p:nvSpPr>
          <p:spPr>
            <a:xfrm>
              <a:off x="7359054" y="3187897"/>
              <a:ext cx="117287" cy="437389"/>
            </a:xfrm>
            <a:custGeom>
              <a:avLst/>
              <a:gdLst/>
              <a:ahLst/>
              <a:cxnLst/>
              <a:rect l="l" t="t" r="r" b="b"/>
              <a:pathLst>
                <a:path w="10001" h="37296" extrusionOk="0">
                  <a:moveTo>
                    <a:pt x="6657" y="1"/>
                  </a:moveTo>
                  <a:cubicBezTo>
                    <a:pt x="6657" y="1"/>
                    <a:pt x="274" y="700"/>
                    <a:pt x="0" y="760"/>
                  </a:cubicBezTo>
                  <a:cubicBezTo>
                    <a:pt x="243" y="760"/>
                    <a:pt x="0" y="5441"/>
                    <a:pt x="0" y="5441"/>
                  </a:cubicBezTo>
                  <a:lnTo>
                    <a:pt x="4742" y="20578"/>
                  </a:lnTo>
                  <a:lnTo>
                    <a:pt x="10000" y="37296"/>
                  </a:lnTo>
                  <a:lnTo>
                    <a:pt x="8511" y="20730"/>
                  </a:lnTo>
                  <a:lnTo>
                    <a:pt x="6657" y="1"/>
                  </a:ln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299;p67"/>
            <p:cNvSpPr/>
            <p:nvPr/>
          </p:nvSpPr>
          <p:spPr>
            <a:xfrm>
              <a:off x="7258173" y="2009903"/>
              <a:ext cx="183582" cy="873945"/>
            </a:xfrm>
            <a:custGeom>
              <a:avLst/>
              <a:gdLst/>
              <a:ahLst/>
              <a:cxnLst/>
              <a:rect l="l" t="t" r="r" b="b"/>
              <a:pathLst>
                <a:path w="15654" h="74521" extrusionOk="0">
                  <a:moveTo>
                    <a:pt x="4670" y="1"/>
                  </a:moveTo>
                  <a:cubicBezTo>
                    <a:pt x="2648" y="1"/>
                    <a:pt x="0" y="3972"/>
                    <a:pt x="0" y="3972"/>
                  </a:cubicBezTo>
                  <a:lnTo>
                    <a:pt x="8025" y="67955"/>
                  </a:lnTo>
                  <a:lnTo>
                    <a:pt x="11551" y="74520"/>
                  </a:lnTo>
                  <a:cubicBezTo>
                    <a:pt x="11551" y="74520"/>
                    <a:pt x="15654" y="73031"/>
                    <a:pt x="15137" y="71420"/>
                  </a:cubicBezTo>
                  <a:cubicBezTo>
                    <a:pt x="14825" y="70464"/>
                    <a:pt x="13579" y="70275"/>
                    <a:pt x="12643" y="70275"/>
                  </a:cubicBezTo>
                  <a:cubicBezTo>
                    <a:pt x="12030" y="70275"/>
                    <a:pt x="11551" y="70356"/>
                    <a:pt x="11551" y="70356"/>
                  </a:cubicBezTo>
                  <a:cubicBezTo>
                    <a:pt x="11551" y="70356"/>
                    <a:pt x="15654" y="67894"/>
                    <a:pt x="15198" y="66648"/>
                  </a:cubicBezTo>
                  <a:cubicBezTo>
                    <a:pt x="14901" y="65837"/>
                    <a:pt x="13446" y="65695"/>
                    <a:pt x="12466" y="65695"/>
                  </a:cubicBezTo>
                  <a:cubicBezTo>
                    <a:pt x="11940" y="65695"/>
                    <a:pt x="11551" y="65736"/>
                    <a:pt x="11551" y="65736"/>
                  </a:cubicBezTo>
                  <a:cubicBezTo>
                    <a:pt x="11551" y="65736"/>
                    <a:pt x="14408" y="63669"/>
                    <a:pt x="14408" y="62119"/>
                  </a:cubicBezTo>
                  <a:cubicBezTo>
                    <a:pt x="14408" y="61250"/>
                    <a:pt x="13214" y="61059"/>
                    <a:pt x="12165" y="61059"/>
                  </a:cubicBezTo>
                  <a:cubicBezTo>
                    <a:pt x="11342" y="61059"/>
                    <a:pt x="10608" y="61176"/>
                    <a:pt x="10608" y="61176"/>
                  </a:cubicBezTo>
                  <a:cubicBezTo>
                    <a:pt x="10608" y="61176"/>
                    <a:pt x="14225" y="58927"/>
                    <a:pt x="13587" y="56648"/>
                  </a:cubicBezTo>
                  <a:cubicBezTo>
                    <a:pt x="13341" y="55723"/>
                    <a:pt x="12585" y="55449"/>
                    <a:pt x="11773" y="55449"/>
                  </a:cubicBezTo>
                  <a:cubicBezTo>
                    <a:pt x="10582" y="55449"/>
                    <a:pt x="9271" y="56040"/>
                    <a:pt x="9271" y="56040"/>
                  </a:cubicBezTo>
                  <a:cubicBezTo>
                    <a:pt x="9271" y="56040"/>
                    <a:pt x="12888" y="53334"/>
                    <a:pt x="12888" y="51602"/>
                  </a:cubicBezTo>
                  <a:cubicBezTo>
                    <a:pt x="12872" y="50689"/>
                    <a:pt x="11903" y="50469"/>
                    <a:pt x="10972" y="50469"/>
                  </a:cubicBezTo>
                  <a:cubicBezTo>
                    <a:pt x="10105" y="50469"/>
                    <a:pt x="9271" y="50660"/>
                    <a:pt x="9271" y="50660"/>
                  </a:cubicBezTo>
                  <a:cubicBezTo>
                    <a:pt x="9271" y="50660"/>
                    <a:pt x="12432" y="48410"/>
                    <a:pt x="12250" y="46647"/>
                  </a:cubicBezTo>
                  <a:cubicBezTo>
                    <a:pt x="12139" y="45734"/>
                    <a:pt x="10986" y="45514"/>
                    <a:pt x="9899" y="45514"/>
                  </a:cubicBezTo>
                  <a:cubicBezTo>
                    <a:pt x="8887" y="45514"/>
                    <a:pt x="7933" y="45705"/>
                    <a:pt x="7933" y="45705"/>
                  </a:cubicBezTo>
                  <a:cubicBezTo>
                    <a:pt x="7933" y="45705"/>
                    <a:pt x="12462" y="43760"/>
                    <a:pt x="12037" y="42301"/>
                  </a:cubicBezTo>
                  <a:cubicBezTo>
                    <a:pt x="11823" y="41529"/>
                    <a:pt x="10643" y="41352"/>
                    <a:pt x="9603" y="41352"/>
                  </a:cubicBezTo>
                  <a:cubicBezTo>
                    <a:pt x="8717" y="41352"/>
                    <a:pt x="7933" y="41480"/>
                    <a:pt x="7933" y="41480"/>
                  </a:cubicBezTo>
                  <a:cubicBezTo>
                    <a:pt x="7933" y="41480"/>
                    <a:pt x="11520" y="38897"/>
                    <a:pt x="11125" y="37559"/>
                  </a:cubicBezTo>
                  <a:cubicBezTo>
                    <a:pt x="10934" y="36959"/>
                    <a:pt x="9995" y="36793"/>
                    <a:pt x="9019" y="36793"/>
                  </a:cubicBezTo>
                  <a:cubicBezTo>
                    <a:pt x="7821" y="36793"/>
                    <a:pt x="6566" y="37042"/>
                    <a:pt x="6566" y="37042"/>
                  </a:cubicBezTo>
                  <a:cubicBezTo>
                    <a:pt x="6566" y="37042"/>
                    <a:pt x="10821" y="34915"/>
                    <a:pt x="10304" y="33608"/>
                  </a:cubicBezTo>
                  <a:cubicBezTo>
                    <a:pt x="10075" y="33028"/>
                    <a:pt x="9315" y="32867"/>
                    <a:pt x="8539" y="32867"/>
                  </a:cubicBezTo>
                  <a:cubicBezTo>
                    <a:pt x="7564" y="32867"/>
                    <a:pt x="6566" y="33121"/>
                    <a:pt x="6566" y="33121"/>
                  </a:cubicBezTo>
                  <a:cubicBezTo>
                    <a:pt x="6566" y="33121"/>
                    <a:pt x="10608" y="30751"/>
                    <a:pt x="9879" y="29231"/>
                  </a:cubicBezTo>
                  <a:cubicBezTo>
                    <a:pt x="9636" y="28714"/>
                    <a:pt x="9004" y="28542"/>
                    <a:pt x="8270" y="28542"/>
                  </a:cubicBezTo>
                  <a:cubicBezTo>
                    <a:pt x="6802" y="28542"/>
                    <a:pt x="4924" y="29231"/>
                    <a:pt x="4924" y="29231"/>
                  </a:cubicBezTo>
                  <a:cubicBezTo>
                    <a:pt x="4924" y="29231"/>
                    <a:pt x="9058" y="27468"/>
                    <a:pt x="9149" y="24367"/>
                  </a:cubicBezTo>
                  <a:cubicBezTo>
                    <a:pt x="9206" y="22917"/>
                    <a:pt x="8132" y="22531"/>
                    <a:pt x="6972" y="22531"/>
                  </a:cubicBezTo>
                  <a:cubicBezTo>
                    <a:pt x="5654" y="22531"/>
                    <a:pt x="4225" y="23030"/>
                    <a:pt x="4225" y="23030"/>
                  </a:cubicBezTo>
                  <a:cubicBezTo>
                    <a:pt x="4225" y="23030"/>
                    <a:pt x="8633" y="20355"/>
                    <a:pt x="8541" y="18380"/>
                  </a:cubicBezTo>
                  <a:cubicBezTo>
                    <a:pt x="8484" y="17159"/>
                    <a:pt x="6799" y="16932"/>
                    <a:pt x="5552" y="16932"/>
                  </a:cubicBezTo>
                  <a:cubicBezTo>
                    <a:pt x="4812" y="16932"/>
                    <a:pt x="4225" y="17012"/>
                    <a:pt x="4225" y="17012"/>
                  </a:cubicBezTo>
                  <a:cubicBezTo>
                    <a:pt x="4225" y="17012"/>
                    <a:pt x="8237" y="15097"/>
                    <a:pt x="7812" y="13334"/>
                  </a:cubicBezTo>
                  <a:cubicBezTo>
                    <a:pt x="7636" y="12547"/>
                    <a:pt x="6776" y="12329"/>
                    <a:pt x="5877" y="12329"/>
                  </a:cubicBezTo>
                  <a:cubicBezTo>
                    <a:pt x="4762" y="12329"/>
                    <a:pt x="3587" y="12665"/>
                    <a:pt x="3587" y="12665"/>
                  </a:cubicBezTo>
                  <a:cubicBezTo>
                    <a:pt x="3587" y="12665"/>
                    <a:pt x="7903" y="10872"/>
                    <a:pt x="7295" y="9109"/>
                  </a:cubicBezTo>
                  <a:cubicBezTo>
                    <a:pt x="7093" y="8521"/>
                    <a:pt x="6549" y="8325"/>
                    <a:pt x="5914" y="8325"/>
                  </a:cubicBezTo>
                  <a:cubicBezTo>
                    <a:pt x="4852" y="8325"/>
                    <a:pt x="3535" y="8873"/>
                    <a:pt x="3132" y="9053"/>
                  </a:cubicBezTo>
                  <a:lnTo>
                    <a:pt x="3132" y="9053"/>
                  </a:lnTo>
                  <a:cubicBezTo>
                    <a:pt x="3821" y="8732"/>
                    <a:pt x="7160" y="7093"/>
                    <a:pt x="6778" y="5674"/>
                  </a:cubicBezTo>
                  <a:cubicBezTo>
                    <a:pt x="6636" y="5093"/>
                    <a:pt x="6106" y="4908"/>
                    <a:pt x="5487" y="4908"/>
                  </a:cubicBezTo>
                  <a:cubicBezTo>
                    <a:pt x="4389" y="4908"/>
                    <a:pt x="3009" y="5492"/>
                    <a:pt x="3009" y="5492"/>
                  </a:cubicBezTo>
                  <a:cubicBezTo>
                    <a:pt x="3009" y="5492"/>
                    <a:pt x="7478" y="1601"/>
                    <a:pt x="5441" y="233"/>
                  </a:cubicBezTo>
                  <a:cubicBezTo>
                    <a:pt x="5200" y="72"/>
                    <a:pt x="4941" y="1"/>
                    <a:pt x="467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300;p67"/>
            <p:cNvSpPr/>
            <p:nvPr/>
          </p:nvSpPr>
          <p:spPr>
            <a:xfrm>
              <a:off x="7097400" y="1928502"/>
              <a:ext cx="254170" cy="326576"/>
            </a:xfrm>
            <a:custGeom>
              <a:avLst/>
              <a:gdLst/>
              <a:ahLst/>
              <a:cxnLst/>
              <a:rect l="l" t="t" r="r" b="b"/>
              <a:pathLst>
                <a:path w="21673" h="27847" extrusionOk="0">
                  <a:moveTo>
                    <a:pt x="8208" y="1"/>
                  </a:moveTo>
                  <a:cubicBezTo>
                    <a:pt x="8208" y="1"/>
                    <a:pt x="7508" y="4074"/>
                    <a:pt x="7326" y="5320"/>
                  </a:cubicBezTo>
                  <a:cubicBezTo>
                    <a:pt x="6992" y="5351"/>
                    <a:pt x="6688" y="5381"/>
                    <a:pt x="6414" y="5442"/>
                  </a:cubicBezTo>
                  <a:cubicBezTo>
                    <a:pt x="6414" y="5442"/>
                    <a:pt x="5279" y="789"/>
                    <a:pt x="2928" y="789"/>
                  </a:cubicBezTo>
                  <a:cubicBezTo>
                    <a:pt x="2816" y="789"/>
                    <a:pt x="2702" y="800"/>
                    <a:pt x="2584" y="822"/>
                  </a:cubicBezTo>
                  <a:cubicBezTo>
                    <a:pt x="1" y="1308"/>
                    <a:pt x="4499" y="5442"/>
                    <a:pt x="4499" y="5442"/>
                  </a:cubicBezTo>
                  <a:cubicBezTo>
                    <a:pt x="4499" y="5442"/>
                    <a:pt x="2524" y="13557"/>
                    <a:pt x="2584" y="20001"/>
                  </a:cubicBezTo>
                  <a:cubicBezTo>
                    <a:pt x="2615" y="23892"/>
                    <a:pt x="3375" y="27175"/>
                    <a:pt x="5746" y="27752"/>
                  </a:cubicBezTo>
                  <a:cubicBezTo>
                    <a:pt x="6012" y="27816"/>
                    <a:pt x="6274" y="27847"/>
                    <a:pt x="6533" y="27847"/>
                  </a:cubicBezTo>
                  <a:cubicBezTo>
                    <a:pt x="8607" y="27847"/>
                    <a:pt x="10429" y="25868"/>
                    <a:pt x="11916" y="23193"/>
                  </a:cubicBezTo>
                  <a:lnTo>
                    <a:pt x="11946" y="23162"/>
                  </a:lnTo>
                  <a:cubicBezTo>
                    <a:pt x="14621" y="18390"/>
                    <a:pt x="16232" y="11399"/>
                    <a:pt x="16475" y="9667"/>
                  </a:cubicBezTo>
                  <a:cubicBezTo>
                    <a:pt x="20062" y="8846"/>
                    <a:pt x="21673" y="4348"/>
                    <a:pt x="20731" y="3648"/>
                  </a:cubicBezTo>
                  <a:cubicBezTo>
                    <a:pt x="20626" y="3572"/>
                    <a:pt x="20498" y="3537"/>
                    <a:pt x="20350" y="3537"/>
                  </a:cubicBezTo>
                  <a:cubicBezTo>
                    <a:pt x="19201" y="3537"/>
                    <a:pt x="16890" y="5674"/>
                    <a:pt x="15867" y="7478"/>
                  </a:cubicBezTo>
                  <a:cubicBezTo>
                    <a:pt x="15563" y="7114"/>
                    <a:pt x="15442" y="6870"/>
                    <a:pt x="14773" y="6445"/>
                  </a:cubicBezTo>
                  <a:lnTo>
                    <a:pt x="15381" y="609"/>
                  </a:lnTo>
                  <a:lnTo>
                    <a:pt x="14743" y="366"/>
                  </a:lnTo>
                  <a:lnTo>
                    <a:pt x="12858" y="6019"/>
                  </a:lnTo>
                  <a:cubicBezTo>
                    <a:pt x="11977" y="5776"/>
                    <a:pt x="11034" y="5563"/>
                    <a:pt x="10062" y="5442"/>
                  </a:cubicBezTo>
                  <a:cubicBezTo>
                    <a:pt x="9819" y="5411"/>
                    <a:pt x="9575" y="5381"/>
                    <a:pt x="9332" y="5351"/>
                  </a:cubicBezTo>
                  <a:cubicBezTo>
                    <a:pt x="9211" y="5351"/>
                    <a:pt x="9089" y="5320"/>
                    <a:pt x="8998" y="5320"/>
                  </a:cubicBezTo>
                  <a:lnTo>
                    <a:pt x="8694" y="1"/>
                  </a:lnTo>
                  <a:close/>
                </a:path>
              </a:pathLst>
            </a:custGeom>
            <a:solidFill>
              <a:srgbClr val="FFC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01;p67"/>
            <p:cNvSpPr/>
            <p:nvPr/>
          </p:nvSpPr>
          <p:spPr>
            <a:xfrm>
              <a:off x="7184888" y="2018053"/>
              <a:ext cx="231090" cy="993073"/>
            </a:xfrm>
            <a:custGeom>
              <a:avLst/>
              <a:gdLst/>
              <a:ahLst/>
              <a:cxnLst/>
              <a:rect l="l" t="t" r="r" b="b"/>
              <a:pathLst>
                <a:path w="19705" h="84679" extrusionOk="0">
                  <a:moveTo>
                    <a:pt x="6340" y="0"/>
                  </a:moveTo>
                  <a:cubicBezTo>
                    <a:pt x="3498" y="0"/>
                    <a:pt x="0" y="1801"/>
                    <a:pt x="2906" y="11970"/>
                  </a:cubicBezTo>
                  <a:cubicBezTo>
                    <a:pt x="3270" y="13216"/>
                    <a:pt x="3605" y="14706"/>
                    <a:pt x="3909" y="16377"/>
                  </a:cubicBezTo>
                  <a:cubicBezTo>
                    <a:pt x="4243" y="18080"/>
                    <a:pt x="4517" y="19964"/>
                    <a:pt x="4821" y="22001"/>
                  </a:cubicBezTo>
                  <a:cubicBezTo>
                    <a:pt x="5216" y="24979"/>
                    <a:pt x="5580" y="28293"/>
                    <a:pt x="5915" y="31727"/>
                  </a:cubicBezTo>
                  <a:cubicBezTo>
                    <a:pt x="6675" y="39782"/>
                    <a:pt x="7191" y="48688"/>
                    <a:pt x="7556" y="56560"/>
                  </a:cubicBezTo>
                  <a:cubicBezTo>
                    <a:pt x="7708" y="59387"/>
                    <a:pt x="7830" y="62092"/>
                    <a:pt x="7921" y="64585"/>
                  </a:cubicBezTo>
                  <a:cubicBezTo>
                    <a:pt x="8012" y="66834"/>
                    <a:pt x="8073" y="68931"/>
                    <a:pt x="8134" y="70725"/>
                  </a:cubicBezTo>
                  <a:cubicBezTo>
                    <a:pt x="8286" y="75497"/>
                    <a:pt x="8346" y="78476"/>
                    <a:pt x="8346" y="78476"/>
                  </a:cubicBezTo>
                  <a:cubicBezTo>
                    <a:pt x="8346" y="78476"/>
                    <a:pt x="10413" y="81242"/>
                    <a:pt x="12754" y="83065"/>
                  </a:cubicBezTo>
                  <a:cubicBezTo>
                    <a:pt x="13926" y="83989"/>
                    <a:pt x="15156" y="84679"/>
                    <a:pt x="16219" y="84679"/>
                  </a:cubicBezTo>
                  <a:cubicBezTo>
                    <a:pt x="18271" y="84679"/>
                    <a:pt x="19705" y="82112"/>
                    <a:pt x="18924" y="73704"/>
                  </a:cubicBezTo>
                  <a:cubicBezTo>
                    <a:pt x="18894" y="73369"/>
                    <a:pt x="18833" y="73004"/>
                    <a:pt x="18803" y="72670"/>
                  </a:cubicBezTo>
                  <a:cubicBezTo>
                    <a:pt x="18164" y="66895"/>
                    <a:pt x="17252" y="59478"/>
                    <a:pt x="16249" y="51636"/>
                  </a:cubicBezTo>
                  <a:cubicBezTo>
                    <a:pt x="15672" y="47259"/>
                    <a:pt x="15094" y="42761"/>
                    <a:pt x="14486" y="38323"/>
                  </a:cubicBezTo>
                  <a:cubicBezTo>
                    <a:pt x="14486" y="38323"/>
                    <a:pt x="14486" y="38293"/>
                    <a:pt x="14486" y="38262"/>
                  </a:cubicBezTo>
                  <a:lnTo>
                    <a:pt x="14486" y="38232"/>
                  </a:lnTo>
                  <a:cubicBezTo>
                    <a:pt x="11872" y="18779"/>
                    <a:pt x="9258" y="541"/>
                    <a:pt x="9258" y="541"/>
                  </a:cubicBezTo>
                  <a:cubicBezTo>
                    <a:pt x="9258" y="541"/>
                    <a:pt x="7898" y="0"/>
                    <a:pt x="6340" y="0"/>
                  </a:cubicBezTo>
                  <a:close/>
                </a:path>
              </a:pathLst>
            </a:custGeom>
            <a:solidFill>
              <a:srgbClr val="FFC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02;p67"/>
            <p:cNvSpPr/>
            <p:nvPr/>
          </p:nvSpPr>
          <p:spPr>
            <a:xfrm>
              <a:off x="7280268" y="2847834"/>
              <a:ext cx="590315" cy="777815"/>
            </a:xfrm>
            <a:custGeom>
              <a:avLst/>
              <a:gdLst/>
              <a:ahLst/>
              <a:cxnLst/>
              <a:rect l="l" t="t" r="r" b="b"/>
              <a:pathLst>
                <a:path w="50336" h="66324" extrusionOk="0">
                  <a:moveTo>
                    <a:pt x="1" y="0"/>
                  </a:moveTo>
                  <a:cubicBezTo>
                    <a:pt x="1" y="0"/>
                    <a:pt x="31" y="2098"/>
                    <a:pt x="62" y="5623"/>
                  </a:cubicBezTo>
                  <a:cubicBezTo>
                    <a:pt x="92" y="8177"/>
                    <a:pt x="153" y="11490"/>
                    <a:pt x="213" y="15228"/>
                  </a:cubicBezTo>
                  <a:cubicBezTo>
                    <a:pt x="305" y="23648"/>
                    <a:pt x="487" y="34378"/>
                    <a:pt x="669" y="44165"/>
                  </a:cubicBezTo>
                  <a:cubicBezTo>
                    <a:pt x="852" y="53162"/>
                    <a:pt x="1065" y="61369"/>
                    <a:pt x="1308" y="66323"/>
                  </a:cubicBezTo>
                  <a:cubicBezTo>
                    <a:pt x="2797" y="58481"/>
                    <a:pt x="3922" y="52676"/>
                    <a:pt x="4955" y="48086"/>
                  </a:cubicBezTo>
                  <a:cubicBezTo>
                    <a:pt x="6627" y="40517"/>
                    <a:pt x="7995" y="36232"/>
                    <a:pt x="10062" y="31460"/>
                  </a:cubicBezTo>
                  <a:cubicBezTo>
                    <a:pt x="14408" y="32219"/>
                    <a:pt x="18512" y="32615"/>
                    <a:pt x="22250" y="32767"/>
                  </a:cubicBezTo>
                  <a:cubicBezTo>
                    <a:pt x="23615" y="32834"/>
                    <a:pt x="24927" y="32859"/>
                    <a:pt x="26180" y="32859"/>
                  </a:cubicBezTo>
                  <a:cubicBezTo>
                    <a:pt x="27775" y="32859"/>
                    <a:pt x="29275" y="32818"/>
                    <a:pt x="30670" y="32767"/>
                  </a:cubicBezTo>
                  <a:cubicBezTo>
                    <a:pt x="37600" y="32432"/>
                    <a:pt x="41916" y="31429"/>
                    <a:pt x="41916" y="31429"/>
                  </a:cubicBezTo>
                  <a:cubicBezTo>
                    <a:pt x="41916" y="31429"/>
                    <a:pt x="42008" y="32068"/>
                    <a:pt x="42160" y="33131"/>
                  </a:cubicBezTo>
                  <a:cubicBezTo>
                    <a:pt x="42524" y="35624"/>
                    <a:pt x="43254" y="40517"/>
                    <a:pt x="44196" y="45715"/>
                  </a:cubicBezTo>
                  <a:cubicBezTo>
                    <a:pt x="45473" y="52828"/>
                    <a:pt x="47144" y="60548"/>
                    <a:pt x="48695" y="63588"/>
                  </a:cubicBezTo>
                  <a:cubicBezTo>
                    <a:pt x="48543" y="60579"/>
                    <a:pt x="48634" y="54682"/>
                    <a:pt x="48816" y="47934"/>
                  </a:cubicBezTo>
                  <a:cubicBezTo>
                    <a:pt x="49120" y="38755"/>
                    <a:pt x="49637" y="27995"/>
                    <a:pt x="50062" y="20730"/>
                  </a:cubicBezTo>
                  <a:cubicBezTo>
                    <a:pt x="50275" y="17356"/>
                    <a:pt x="50336" y="14499"/>
                    <a:pt x="50154" y="12098"/>
                  </a:cubicBezTo>
                  <a:cubicBezTo>
                    <a:pt x="49758" y="7082"/>
                    <a:pt x="48239" y="4073"/>
                    <a:pt x="44348" y="2523"/>
                  </a:cubicBezTo>
                  <a:cubicBezTo>
                    <a:pt x="43132" y="2037"/>
                    <a:pt x="41673" y="1672"/>
                    <a:pt x="39941" y="1459"/>
                  </a:cubicBezTo>
                  <a:cubicBezTo>
                    <a:pt x="38265" y="1255"/>
                    <a:pt x="36275" y="1170"/>
                    <a:pt x="34122" y="1170"/>
                  </a:cubicBezTo>
                  <a:cubicBezTo>
                    <a:pt x="31783" y="1170"/>
                    <a:pt x="29251" y="1271"/>
                    <a:pt x="26719" y="1429"/>
                  </a:cubicBezTo>
                  <a:cubicBezTo>
                    <a:pt x="22098" y="1702"/>
                    <a:pt x="17478" y="2158"/>
                    <a:pt x="14074" y="2553"/>
                  </a:cubicBezTo>
                  <a:cubicBezTo>
                    <a:pt x="12797" y="2705"/>
                    <a:pt x="11673" y="2827"/>
                    <a:pt x="10791" y="2949"/>
                  </a:cubicBezTo>
                  <a:cubicBezTo>
                    <a:pt x="9515" y="3101"/>
                    <a:pt x="8755" y="3192"/>
                    <a:pt x="8694" y="3192"/>
                  </a:cubicBezTo>
                  <a:lnTo>
                    <a:pt x="4499" y="16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03;p67"/>
            <p:cNvSpPr/>
            <p:nvPr/>
          </p:nvSpPr>
          <p:spPr>
            <a:xfrm>
              <a:off x="7127704" y="2158244"/>
              <a:ext cx="109805" cy="96834"/>
            </a:xfrm>
            <a:custGeom>
              <a:avLst/>
              <a:gdLst/>
              <a:ahLst/>
              <a:cxnLst/>
              <a:rect l="l" t="t" r="r" b="b"/>
              <a:pathLst>
                <a:path w="9363" h="8257" extrusionOk="0">
                  <a:moveTo>
                    <a:pt x="3148" y="1"/>
                  </a:moveTo>
                  <a:cubicBezTo>
                    <a:pt x="1398" y="1"/>
                    <a:pt x="0" y="411"/>
                    <a:pt x="0" y="411"/>
                  </a:cubicBezTo>
                  <a:cubicBezTo>
                    <a:pt x="31" y="4302"/>
                    <a:pt x="791" y="7585"/>
                    <a:pt x="3162" y="8162"/>
                  </a:cubicBezTo>
                  <a:cubicBezTo>
                    <a:pt x="3431" y="8226"/>
                    <a:pt x="3696" y="8257"/>
                    <a:pt x="3957" y="8257"/>
                  </a:cubicBezTo>
                  <a:cubicBezTo>
                    <a:pt x="6047" y="8257"/>
                    <a:pt x="7849" y="6278"/>
                    <a:pt x="9362" y="3603"/>
                  </a:cubicBezTo>
                  <a:cubicBezTo>
                    <a:pt x="8125" y="653"/>
                    <a:pt x="5356" y="1"/>
                    <a:pt x="3148" y="1"/>
                  </a:cubicBezTo>
                  <a:close/>
                </a:path>
              </a:pathLst>
            </a:custGeom>
            <a:solidFill>
              <a:srgbClr val="F5D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04;p67"/>
            <p:cNvSpPr/>
            <p:nvPr/>
          </p:nvSpPr>
          <p:spPr>
            <a:xfrm>
              <a:off x="7142176" y="2179389"/>
              <a:ext cx="16196" cy="30022"/>
            </a:xfrm>
            <a:custGeom>
              <a:avLst/>
              <a:gdLst/>
              <a:ahLst/>
              <a:cxnLst/>
              <a:rect l="l" t="t" r="r" b="b"/>
              <a:pathLst>
                <a:path w="1381" h="2560" extrusionOk="0">
                  <a:moveTo>
                    <a:pt x="597" y="0"/>
                  </a:moveTo>
                  <a:cubicBezTo>
                    <a:pt x="1" y="0"/>
                    <a:pt x="864" y="2560"/>
                    <a:pt x="864" y="2560"/>
                  </a:cubicBezTo>
                  <a:cubicBezTo>
                    <a:pt x="864" y="2560"/>
                    <a:pt x="1380" y="158"/>
                    <a:pt x="651" y="6"/>
                  </a:cubicBezTo>
                  <a:cubicBezTo>
                    <a:pt x="632" y="2"/>
                    <a:pt x="614" y="0"/>
                    <a:pt x="59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05;p67"/>
            <p:cNvSpPr/>
            <p:nvPr/>
          </p:nvSpPr>
          <p:spPr>
            <a:xfrm>
              <a:off x="7206126" y="2194212"/>
              <a:ext cx="18905" cy="16981"/>
            </a:xfrm>
            <a:custGeom>
              <a:avLst/>
              <a:gdLst/>
              <a:ahLst/>
              <a:cxnLst/>
              <a:rect l="l" t="t" r="r" b="b"/>
              <a:pathLst>
                <a:path w="1612" h="1448" extrusionOk="0">
                  <a:moveTo>
                    <a:pt x="825" y="0"/>
                  </a:moveTo>
                  <a:cubicBezTo>
                    <a:pt x="242" y="0"/>
                    <a:pt x="0" y="1448"/>
                    <a:pt x="0" y="1448"/>
                  </a:cubicBezTo>
                  <a:cubicBezTo>
                    <a:pt x="0" y="1448"/>
                    <a:pt x="1611" y="201"/>
                    <a:pt x="943" y="19"/>
                  </a:cubicBezTo>
                  <a:cubicBezTo>
                    <a:pt x="902" y="6"/>
                    <a:pt x="863" y="0"/>
                    <a:pt x="82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306;p67"/>
            <p:cNvSpPr/>
            <p:nvPr/>
          </p:nvSpPr>
          <p:spPr>
            <a:xfrm>
              <a:off x="7145530" y="2056473"/>
              <a:ext cx="37082" cy="39053"/>
            </a:xfrm>
            <a:custGeom>
              <a:avLst/>
              <a:gdLst/>
              <a:ahLst/>
              <a:cxnLst/>
              <a:rect l="l" t="t" r="r" b="b"/>
              <a:pathLst>
                <a:path w="3162" h="3330" extrusionOk="0">
                  <a:moveTo>
                    <a:pt x="426" y="1"/>
                  </a:moveTo>
                  <a:cubicBezTo>
                    <a:pt x="183" y="518"/>
                    <a:pt x="61" y="1095"/>
                    <a:pt x="31" y="1673"/>
                  </a:cubicBezTo>
                  <a:cubicBezTo>
                    <a:pt x="0" y="1977"/>
                    <a:pt x="61" y="2281"/>
                    <a:pt x="152" y="2585"/>
                  </a:cubicBezTo>
                  <a:cubicBezTo>
                    <a:pt x="274" y="2889"/>
                    <a:pt x="578" y="3253"/>
                    <a:pt x="973" y="3314"/>
                  </a:cubicBezTo>
                  <a:cubicBezTo>
                    <a:pt x="1037" y="3325"/>
                    <a:pt x="1102" y="3330"/>
                    <a:pt x="1166" y="3330"/>
                  </a:cubicBezTo>
                  <a:cubicBezTo>
                    <a:pt x="1464" y="3330"/>
                    <a:pt x="1751" y="3221"/>
                    <a:pt x="1976" y="3071"/>
                  </a:cubicBezTo>
                  <a:cubicBezTo>
                    <a:pt x="2249" y="2858"/>
                    <a:pt x="2462" y="2645"/>
                    <a:pt x="2614" y="2372"/>
                  </a:cubicBezTo>
                  <a:cubicBezTo>
                    <a:pt x="2918" y="1886"/>
                    <a:pt x="3100" y="1338"/>
                    <a:pt x="3161" y="761"/>
                  </a:cubicBezTo>
                  <a:lnTo>
                    <a:pt x="3161" y="761"/>
                  </a:lnTo>
                  <a:cubicBezTo>
                    <a:pt x="2857" y="1247"/>
                    <a:pt x="2553" y="1703"/>
                    <a:pt x="2219" y="2098"/>
                  </a:cubicBezTo>
                  <a:cubicBezTo>
                    <a:pt x="1898" y="2446"/>
                    <a:pt x="1554" y="2722"/>
                    <a:pt x="1228" y="2722"/>
                  </a:cubicBezTo>
                  <a:cubicBezTo>
                    <a:pt x="1183" y="2722"/>
                    <a:pt x="1139" y="2717"/>
                    <a:pt x="1094" y="2706"/>
                  </a:cubicBezTo>
                  <a:cubicBezTo>
                    <a:pt x="760" y="2676"/>
                    <a:pt x="578" y="2159"/>
                    <a:pt x="517" y="1642"/>
                  </a:cubicBezTo>
                  <a:cubicBezTo>
                    <a:pt x="456" y="1126"/>
                    <a:pt x="426" y="579"/>
                    <a:pt x="42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307;p67"/>
            <p:cNvSpPr/>
            <p:nvPr/>
          </p:nvSpPr>
          <p:spPr>
            <a:xfrm>
              <a:off x="7230004" y="2076081"/>
              <a:ext cx="37094" cy="38900"/>
            </a:xfrm>
            <a:custGeom>
              <a:avLst/>
              <a:gdLst/>
              <a:ahLst/>
              <a:cxnLst/>
              <a:rect l="l" t="t" r="r" b="b"/>
              <a:pathLst>
                <a:path w="3163" h="3317" extrusionOk="0">
                  <a:moveTo>
                    <a:pt x="92" y="1"/>
                  </a:moveTo>
                  <a:lnTo>
                    <a:pt x="92" y="1"/>
                  </a:lnTo>
                  <a:cubicBezTo>
                    <a:pt x="1" y="639"/>
                    <a:pt x="62" y="1247"/>
                    <a:pt x="244" y="1855"/>
                  </a:cubicBezTo>
                  <a:cubicBezTo>
                    <a:pt x="305" y="2159"/>
                    <a:pt x="457" y="2463"/>
                    <a:pt x="639" y="2767"/>
                  </a:cubicBezTo>
                  <a:cubicBezTo>
                    <a:pt x="822" y="3040"/>
                    <a:pt x="1186" y="3314"/>
                    <a:pt x="1612" y="3314"/>
                  </a:cubicBezTo>
                  <a:cubicBezTo>
                    <a:pt x="1634" y="3315"/>
                    <a:pt x="1655" y="3316"/>
                    <a:pt x="1677" y="3316"/>
                  </a:cubicBezTo>
                  <a:cubicBezTo>
                    <a:pt x="2077" y="3316"/>
                    <a:pt x="2442" y="3055"/>
                    <a:pt x="2615" y="2767"/>
                  </a:cubicBezTo>
                  <a:cubicBezTo>
                    <a:pt x="2828" y="2493"/>
                    <a:pt x="2949" y="2189"/>
                    <a:pt x="3010" y="1855"/>
                  </a:cubicBezTo>
                  <a:cubicBezTo>
                    <a:pt x="3162" y="1247"/>
                    <a:pt x="3162" y="609"/>
                    <a:pt x="3071" y="1"/>
                  </a:cubicBezTo>
                  <a:lnTo>
                    <a:pt x="3071" y="1"/>
                  </a:lnTo>
                  <a:cubicBezTo>
                    <a:pt x="2919" y="609"/>
                    <a:pt x="2767" y="1186"/>
                    <a:pt x="2554" y="1733"/>
                  </a:cubicBezTo>
                  <a:cubicBezTo>
                    <a:pt x="2348" y="2235"/>
                    <a:pt x="2027" y="2707"/>
                    <a:pt x="1675" y="2707"/>
                  </a:cubicBezTo>
                  <a:cubicBezTo>
                    <a:pt x="1664" y="2707"/>
                    <a:pt x="1653" y="2707"/>
                    <a:pt x="1642" y="2706"/>
                  </a:cubicBezTo>
                  <a:cubicBezTo>
                    <a:pt x="1247" y="2706"/>
                    <a:pt x="913" y="2189"/>
                    <a:pt x="700" y="1703"/>
                  </a:cubicBezTo>
                  <a:cubicBezTo>
                    <a:pt x="457" y="1156"/>
                    <a:pt x="274" y="609"/>
                    <a:pt x="9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308;p67"/>
            <p:cNvSpPr/>
            <p:nvPr/>
          </p:nvSpPr>
          <p:spPr>
            <a:xfrm>
              <a:off x="7177968" y="1901775"/>
              <a:ext cx="35300" cy="34948"/>
            </a:xfrm>
            <a:custGeom>
              <a:avLst/>
              <a:gdLst/>
              <a:ahLst/>
              <a:cxnLst/>
              <a:rect l="l" t="t" r="r" b="b"/>
              <a:pathLst>
                <a:path w="3010" h="2980" extrusionOk="0">
                  <a:moveTo>
                    <a:pt x="1490" y="0"/>
                  </a:moveTo>
                  <a:cubicBezTo>
                    <a:pt x="669" y="0"/>
                    <a:pt x="0" y="669"/>
                    <a:pt x="0" y="1490"/>
                  </a:cubicBezTo>
                  <a:cubicBezTo>
                    <a:pt x="0" y="2310"/>
                    <a:pt x="669" y="2979"/>
                    <a:pt x="1490" y="2979"/>
                  </a:cubicBezTo>
                  <a:cubicBezTo>
                    <a:pt x="2341" y="2979"/>
                    <a:pt x="3009" y="2310"/>
                    <a:pt x="3009" y="1490"/>
                  </a:cubicBezTo>
                  <a:cubicBezTo>
                    <a:pt x="3009" y="669"/>
                    <a:pt x="2341" y="0"/>
                    <a:pt x="149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09;p67"/>
            <p:cNvSpPr/>
            <p:nvPr/>
          </p:nvSpPr>
          <p:spPr>
            <a:xfrm>
              <a:off x="7258173" y="1911040"/>
              <a:ext cx="35300" cy="34948"/>
            </a:xfrm>
            <a:custGeom>
              <a:avLst/>
              <a:gdLst/>
              <a:ahLst/>
              <a:cxnLst/>
              <a:rect l="l" t="t" r="r" b="b"/>
              <a:pathLst>
                <a:path w="3010" h="2980" extrusionOk="0">
                  <a:moveTo>
                    <a:pt x="1520" y="1"/>
                  </a:moveTo>
                  <a:cubicBezTo>
                    <a:pt x="669" y="1"/>
                    <a:pt x="0" y="669"/>
                    <a:pt x="0" y="1490"/>
                  </a:cubicBezTo>
                  <a:cubicBezTo>
                    <a:pt x="0" y="2311"/>
                    <a:pt x="669" y="2979"/>
                    <a:pt x="1520" y="2979"/>
                  </a:cubicBezTo>
                  <a:cubicBezTo>
                    <a:pt x="2341" y="2979"/>
                    <a:pt x="3009" y="2311"/>
                    <a:pt x="3009" y="1490"/>
                  </a:cubicBezTo>
                  <a:cubicBezTo>
                    <a:pt x="3009" y="669"/>
                    <a:pt x="2341" y="1"/>
                    <a:pt x="152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10;p67"/>
            <p:cNvSpPr/>
            <p:nvPr/>
          </p:nvSpPr>
          <p:spPr>
            <a:xfrm>
              <a:off x="7869156" y="3281295"/>
              <a:ext cx="73778" cy="78281"/>
            </a:xfrm>
            <a:custGeom>
              <a:avLst/>
              <a:gdLst/>
              <a:ahLst/>
              <a:cxnLst/>
              <a:rect l="l" t="t" r="r" b="b"/>
              <a:pathLst>
                <a:path w="6291" h="6675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5441" y="0"/>
                    <a:pt x="0" y="1429"/>
                    <a:pt x="760" y="2614"/>
                  </a:cubicBezTo>
                  <a:cubicBezTo>
                    <a:pt x="916" y="2861"/>
                    <a:pt x="1154" y="2958"/>
                    <a:pt x="1431" y="2958"/>
                  </a:cubicBezTo>
                  <a:cubicBezTo>
                    <a:pt x="2452" y="2958"/>
                    <a:pt x="4012" y="1642"/>
                    <a:pt x="4013" y="1642"/>
                  </a:cubicBezTo>
                  <a:lnTo>
                    <a:pt x="4013" y="1642"/>
                  </a:lnTo>
                  <a:cubicBezTo>
                    <a:pt x="4012" y="1643"/>
                    <a:pt x="912" y="5198"/>
                    <a:pt x="1642" y="5775"/>
                  </a:cubicBezTo>
                  <a:cubicBezTo>
                    <a:pt x="1704" y="5822"/>
                    <a:pt x="1777" y="5844"/>
                    <a:pt x="1859" y="5844"/>
                  </a:cubicBezTo>
                  <a:cubicBezTo>
                    <a:pt x="2725" y="5844"/>
                    <a:pt x="4527" y="3408"/>
                    <a:pt x="4529" y="3405"/>
                  </a:cubicBezTo>
                  <a:lnTo>
                    <a:pt x="4529" y="3405"/>
                  </a:lnTo>
                  <a:cubicBezTo>
                    <a:pt x="4527" y="3408"/>
                    <a:pt x="2433" y="6323"/>
                    <a:pt x="3800" y="6657"/>
                  </a:cubicBezTo>
                  <a:cubicBezTo>
                    <a:pt x="3848" y="6669"/>
                    <a:pt x="3896" y="6675"/>
                    <a:pt x="3944" y="6675"/>
                  </a:cubicBezTo>
                  <a:cubicBezTo>
                    <a:pt x="5220" y="6675"/>
                    <a:pt x="6291" y="2490"/>
                    <a:pt x="544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311;p67"/>
            <p:cNvSpPr/>
            <p:nvPr/>
          </p:nvSpPr>
          <p:spPr>
            <a:xfrm>
              <a:off x="7218241" y="2118500"/>
              <a:ext cx="34596" cy="34596"/>
            </a:xfrm>
            <a:custGeom>
              <a:avLst/>
              <a:gdLst/>
              <a:ahLst/>
              <a:cxnLst/>
              <a:rect l="l" t="t" r="r" b="b"/>
              <a:pathLst>
                <a:path w="2950" h="2950" extrusionOk="0">
                  <a:moveTo>
                    <a:pt x="1460" y="1"/>
                  </a:moveTo>
                  <a:cubicBezTo>
                    <a:pt x="670" y="1"/>
                    <a:pt x="1" y="670"/>
                    <a:pt x="1" y="1460"/>
                  </a:cubicBezTo>
                  <a:cubicBezTo>
                    <a:pt x="1" y="2280"/>
                    <a:pt x="670" y="2949"/>
                    <a:pt x="1460" y="2949"/>
                  </a:cubicBezTo>
                  <a:cubicBezTo>
                    <a:pt x="2281" y="2949"/>
                    <a:pt x="2949" y="2280"/>
                    <a:pt x="2949" y="1460"/>
                  </a:cubicBezTo>
                  <a:cubicBezTo>
                    <a:pt x="2949" y="670"/>
                    <a:pt x="2281" y="1"/>
                    <a:pt x="1460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312;p67"/>
            <p:cNvSpPr/>
            <p:nvPr/>
          </p:nvSpPr>
          <p:spPr>
            <a:xfrm>
              <a:off x="7133767" y="2102820"/>
              <a:ext cx="34584" cy="34233"/>
            </a:xfrm>
            <a:custGeom>
              <a:avLst/>
              <a:gdLst/>
              <a:ahLst/>
              <a:cxnLst/>
              <a:rect l="l" t="t" r="r" b="b"/>
              <a:pathLst>
                <a:path w="2949" h="2919" extrusionOk="0">
                  <a:moveTo>
                    <a:pt x="1459" y="0"/>
                  </a:moveTo>
                  <a:cubicBezTo>
                    <a:pt x="669" y="0"/>
                    <a:pt x="0" y="639"/>
                    <a:pt x="0" y="1459"/>
                  </a:cubicBezTo>
                  <a:cubicBezTo>
                    <a:pt x="0" y="2250"/>
                    <a:pt x="669" y="2918"/>
                    <a:pt x="1459" y="2918"/>
                  </a:cubicBezTo>
                  <a:cubicBezTo>
                    <a:pt x="2280" y="2918"/>
                    <a:pt x="2948" y="2280"/>
                    <a:pt x="2948" y="1459"/>
                  </a:cubicBezTo>
                  <a:cubicBezTo>
                    <a:pt x="2948" y="639"/>
                    <a:pt x="2280" y="0"/>
                    <a:pt x="145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313;p67"/>
            <p:cNvSpPr/>
            <p:nvPr/>
          </p:nvSpPr>
          <p:spPr>
            <a:xfrm>
              <a:off x="7273853" y="2680283"/>
              <a:ext cx="58121" cy="95192"/>
            </a:xfrm>
            <a:custGeom>
              <a:avLst/>
              <a:gdLst/>
              <a:ahLst/>
              <a:cxnLst/>
              <a:rect l="l" t="t" r="r" b="b"/>
              <a:pathLst>
                <a:path w="4956" h="8117" extrusionOk="0">
                  <a:moveTo>
                    <a:pt x="937" y="0"/>
                  </a:moveTo>
                  <a:cubicBezTo>
                    <a:pt x="624" y="0"/>
                    <a:pt x="309" y="31"/>
                    <a:pt x="1" y="92"/>
                  </a:cubicBezTo>
                  <a:cubicBezTo>
                    <a:pt x="122" y="2919"/>
                    <a:pt x="244" y="5624"/>
                    <a:pt x="335" y="8117"/>
                  </a:cubicBezTo>
                  <a:cubicBezTo>
                    <a:pt x="2250" y="7235"/>
                    <a:pt x="4560" y="6384"/>
                    <a:pt x="4834" y="3983"/>
                  </a:cubicBezTo>
                  <a:cubicBezTo>
                    <a:pt x="4955" y="2524"/>
                    <a:pt x="4378" y="1430"/>
                    <a:pt x="3435" y="761"/>
                  </a:cubicBezTo>
                  <a:cubicBezTo>
                    <a:pt x="2755" y="262"/>
                    <a:pt x="1855" y="0"/>
                    <a:pt x="93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314;p67"/>
            <p:cNvSpPr/>
            <p:nvPr/>
          </p:nvSpPr>
          <p:spPr>
            <a:xfrm>
              <a:off x="7303090" y="2467487"/>
              <a:ext cx="72370" cy="157559"/>
            </a:xfrm>
            <a:custGeom>
              <a:avLst/>
              <a:gdLst/>
              <a:ahLst/>
              <a:cxnLst/>
              <a:rect l="l" t="t" r="r" b="b"/>
              <a:pathLst>
                <a:path w="6171" h="13435" extrusionOk="0">
                  <a:moveTo>
                    <a:pt x="4407" y="0"/>
                  </a:moveTo>
                  <a:cubicBezTo>
                    <a:pt x="4407" y="0"/>
                    <a:pt x="1246" y="304"/>
                    <a:pt x="1337" y="2553"/>
                  </a:cubicBezTo>
                  <a:cubicBezTo>
                    <a:pt x="1368" y="3283"/>
                    <a:pt x="1277" y="4012"/>
                    <a:pt x="1277" y="4772"/>
                  </a:cubicBezTo>
                  <a:cubicBezTo>
                    <a:pt x="1246" y="5684"/>
                    <a:pt x="1033" y="6566"/>
                    <a:pt x="638" y="7386"/>
                  </a:cubicBezTo>
                  <a:cubicBezTo>
                    <a:pt x="426" y="7873"/>
                    <a:pt x="122" y="8389"/>
                    <a:pt x="61" y="8936"/>
                  </a:cubicBezTo>
                  <a:cubicBezTo>
                    <a:pt x="0" y="9423"/>
                    <a:pt x="122" y="9909"/>
                    <a:pt x="334" y="10365"/>
                  </a:cubicBezTo>
                  <a:cubicBezTo>
                    <a:pt x="1155" y="12158"/>
                    <a:pt x="3070" y="13405"/>
                    <a:pt x="5015" y="13435"/>
                  </a:cubicBezTo>
                  <a:cubicBezTo>
                    <a:pt x="5410" y="13435"/>
                    <a:pt x="5806" y="13405"/>
                    <a:pt x="6170" y="13313"/>
                  </a:cubicBezTo>
                  <a:cubicBezTo>
                    <a:pt x="5593" y="8936"/>
                    <a:pt x="5015" y="4438"/>
                    <a:pt x="440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315;p67"/>
            <p:cNvSpPr/>
            <p:nvPr/>
          </p:nvSpPr>
          <p:spPr>
            <a:xfrm>
              <a:off x="7241415" y="2276035"/>
              <a:ext cx="54556" cy="114566"/>
            </a:xfrm>
            <a:custGeom>
              <a:avLst/>
              <a:gdLst/>
              <a:ahLst/>
              <a:cxnLst/>
              <a:rect l="l" t="t" r="r" b="b"/>
              <a:pathLst>
                <a:path w="4652" h="9769" extrusionOk="0">
                  <a:moveTo>
                    <a:pt x="134" y="0"/>
                  </a:moveTo>
                  <a:cubicBezTo>
                    <a:pt x="89" y="0"/>
                    <a:pt x="45" y="1"/>
                    <a:pt x="1" y="3"/>
                  </a:cubicBezTo>
                  <a:cubicBezTo>
                    <a:pt x="396" y="2981"/>
                    <a:pt x="760" y="6295"/>
                    <a:pt x="1095" y="9760"/>
                  </a:cubicBezTo>
                  <a:cubicBezTo>
                    <a:pt x="1189" y="9766"/>
                    <a:pt x="1283" y="9769"/>
                    <a:pt x="1377" y="9769"/>
                  </a:cubicBezTo>
                  <a:cubicBezTo>
                    <a:pt x="2228" y="9769"/>
                    <a:pt x="3082" y="9520"/>
                    <a:pt x="3739" y="9000"/>
                  </a:cubicBezTo>
                  <a:cubicBezTo>
                    <a:pt x="4013" y="8787"/>
                    <a:pt x="4256" y="8544"/>
                    <a:pt x="4408" y="8240"/>
                  </a:cubicBezTo>
                  <a:cubicBezTo>
                    <a:pt x="4651" y="7632"/>
                    <a:pt x="4499" y="6963"/>
                    <a:pt x="4226" y="6355"/>
                  </a:cubicBezTo>
                  <a:cubicBezTo>
                    <a:pt x="3982" y="5778"/>
                    <a:pt x="3648" y="5200"/>
                    <a:pt x="3526" y="4592"/>
                  </a:cubicBezTo>
                  <a:cubicBezTo>
                    <a:pt x="3405" y="3772"/>
                    <a:pt x="3618" y="2951"/>
                    <a:pt x="3405" y="2161"/>
                  </a:cubicBezTo>
                  <a:cubicBezTo>
                    <a:pt x="3253" y="1553"/>
                    <a:pt x="2797" y="1006"/>
                    <a:pt x="2280" y="641"/>
                  </a:cubicBezTo>
                  <a:cubicBezTo>
                    <a:pt x="1649" y="239"/>
                    <a:pt x="882" y="0"/>
                    <a:pt x="134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316;p67"/>
            <p:cNvSpPr/>
            <p:nvPr/>
          </p:nvSpPr>
          <p:spPr>
            <a:xfrm>
              <a:off x="7798580" y="3370764"/>
              <a:ext cx="54193" cy="222799"/>
            </a:xfrm>
            <a:custGeom>
              <a:avLst/>
              <a:gdLst/>
              <a:ahLst/>
              <a:cxnLst/>
              <a:rect l="l" t="t" r="r" b="b"/>
              <a:pathLst>
                <a:path w="4621" h="18998" extrusionOk="0">
                  <a:moveTo>
                    <a:pt x="1246" y="0"/>
                  </a:moveTo>
                  <a:lnTo>
                    <a:pt x="1246" y="2037"/>
                  </a:lnTo>
                  <a:lnTo>
                    <a:pt x="0" y="1125"/>
                  </a:lnTo>
                  <a:lnTo>
                    <a:pt x="0" y="1125"/>
                  </a:lnTo>
                  <a:cubicBezTo>
                    <a:pt x="1277" y="8238"/>
                    <a:pt x="2948" y="15989"/>
                    <a:pt x="4499" y="18998"/>
                  </a:cubicBezTo>
                  <a:cubicBezTo>
                    <a:pt x="4347" y="15989"/>
                    <a:pt x="4407" y="10092"/>
                    <a:pt x="4620" y="3344"/>
                  </a:cubicBezTo>
                  <a:lnTo>
                    <a:pt x="3435" y="0"/>
                  </a:lnTo>
                  <a:lnTo>
                    <a:pt x="2827" y="3526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317;p67"/>
            <p:cNvSpPr/>
            <p:nvPr/>
          </p:nvSpPr>
          <p:spPr>
            <a:xfrm>
              <a:off x="7657415" y="3394641"/>
              <a:ext cx="67386" cy="210685"/>
            </a:xfrm>
            <a:custGeom>
              <a:avLst/>
              <a:gdLst/>
              <a:ahLst/>
              <a:cxnLst/>
              <a:rect l="l" t="t" r="r" b="b"/>
              <a:pathLst>
                <a:path w="5746" h="17965" extrusionOk="0">
                  <a:moveTo>
                    <a:pt x="2554" y="1"/>
                  </a:moveTo>
                  <a:lnTo>
                    <a:pt x="0" y="17965"/>
                  </a:lnTo>
                  <a:lnTo>
                    <a:pt x="5745" y="1703"/>
                  </a:lnTo>
                  <a:lnTo>
                    <a:pt x="3982" y="3162"/>
                  </a:lnTo>
                  <a:lnTo>
                    <a:pt x="3982" y="3162"/>
                  </a:lnTo>
                  <a:lnTo>
                    <a:pt x="4499" y="1034"/>
                  </a:lnTo>
                  <a:lnTo>
                    <a:pt x="4499" y="1034"/>
                  </a:lnTo>
                  <a:lnTo>
                    <a:pt x="3192" y="2797"/>
                  </a:lnTo>
                  <a:lnTo>
                    <a:pt x="255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318;p67"/>
            <p:cNvSpPr/>
            <p:nvPr/>
          </p:nvSpPr>
          <p:spPr>
            <a:xfrm>
              <a:off x="7414654" y="3411752"/>
              <a:ext cx="61687" cy="213534"/>
            </a:xfrm>
            <a:custGeom>
              <a:avLst/>
              <a:gdLst/>
              <a:ahLst/>
              <a:cxnLst/>
              <a:rect l="l" t="t" r="r" b="b"/>
              <a:pathLst>
                <a:path w="5260" h="18208" extrusionOk="0">
                  <a:moveTo>
                    <a:pt x="1278" y="1"/>
                  </a:moveTo>
                  <a:lnTo>
                    <a:pt x="1065" y="2159"/>
                  </a:lnTo>
                  <a:lnTo>
                    <a:pt x="1" y="1490"/>
                  </a:lnTo>
                  <a:lnTo>
                    <a:pt x="5259" y="18208"/>
                  </a:lnTo>
                  <a:lnTo>
                    <a:pt x="3770" y="1642"/>
                  </a:lnTo>
                  <a:lnTo>
                    <a:pt x="3588" y="2159"/>
                  </a:lnTo>
                  <a:lnTo>
                    <a:pt x="2858" y="700"/>
                  </a:lnTo>
                  <a:lnTo>
                    <a:pt x="2524" y="4408"/>
                  </a:lnTo>
                  <a:lnTo>
                    <a:pt x="1278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319;p67"/>
            <p:cNvSpPr/>
            <p:nvPr/>
          </p:nvSpPr>
          <p:spPr>
            <a:xfrm>
              <a:off x="7288114" y="3350804"/>
              <a:ext cx="52410" cy="274482"/>
            </a:xfrm>
            <a:custGeom>
              <a:avLst/>
              <a:gdLst/>
              <a:ahLst/>
              <a:cxnLst/>
              <a:rect l="l" t="t" r="r" b="b"/>
              <a:pathLst>
                <a:path w="4469" h="23405" extrusionOk="0">
                  <a:moveTo>
                    <a:pt x="4469" y="0"/>
                  </a:moveTo>
                  <a:lnTo>
                    <a:pt x="1672" y="4195"/>
                  </a:lnTo>
                  <a:lnTo>
                    <a:pt x="1672" y="760"/>
                  </a:lnTo>
                  <a:lnTo>
                    <a:pt x="700" y="2584"/>
                  </a:lnTo>
                  <a:lnTo>
                    <a:pt x="0" y="1247"/>
                  </a:lnTo>
                  <a:lnTo>
                    <a:pt x="0" y="1247"/>
                  </a:lnTo>
                  <a:cubicBezTo>
                    <a:pt x="183" y="10274"/>
                    <a:pt x="396" y="18481"/>
                    <a:pt x="608" y="23405"/>
                  </a:cubicBezTo>
                  <a:cubicBezTo>
                    <a:pt x="2098" y="15563"/>
                    <a:pt x="3253" y="9788"/>
                    <a:pt x="4286" y="5198"/>
                  </a:cubicBezTo>
                  <a:lnTo>
                    <a:pt x="4469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320;p67"/>
            <p:cNvSpPr/>
            <p:nvPr/>
          </p:nvSpPr>
          <p:spPr>
            <a:xfrm>
              <a:off x="7445310" y="2864581"/>
              <a:ext cx="148306" cy="66120"/>
            </a:xfrm>
            <a:custGeom>
              <a:avLst/>
              <a:gdLst/>
              <a:ahLst/>
              <a:cxnLst/>
              <a:rect l="l" t="t" r="r" b="b"/>
              <a:pathLst>
                <a:path w="12646" h="5638" extrusionOk="0">
                  <a:moveTo>
                    <a:pt x="12646" y="1"/>
                  </a:moveTo>
                  <a:lnTo>
                    <a:pt x="12646" y="1"/>
                  </a:lnTo>
                  <a:cubicBezTo>
                    <a:pt x="8025" y="274"/>
                    <a:pt x="3405" y="730"/>
                    <a:pt x="1" y="1125"/>
                  </a:cubicBezTo>
                  <a:cubicBezTo>
                    <a:pt x="92" y="1733"/>
                    <a:pt x="791" y="2341"/>
                    <a:pt x="1460" y="2554"/>
                  </a:cubicBezTo>
                  <a:cubicBezTo>
                    <a:pt x="1946" y="2736"/>
                    <a:pt x="2463" y="2828"/>
                    <a:pt x="2919" y="3071"/>
                  </a:cubicBezTo>
                  <a:cubicBezTo>
                    <a:pt x="4044" y="3648"/>
                    <a:pt x="4682" y="4955"/>
                    <a:pt x="5837" y="5411"/>
                  </a:cubicBezTo>
                  <a:cubicBezTo>
                    <a:pt x="6286" y="5591"/>
                    <a:pt x="6768" y="5638"/>
                    <a:pt x="7247" y="5638"/>
                  </a:cubicBezTo>
                  <a:cubicBezTo>
                    <a:pt x="7416" y="5638"/>
                    <a:pt x="7585" y="5632"/>
                    <a:pt x="7752" y="5624"/>
                  </a:cubicBezTo>
                  <a:cubicBezTo>
                    <a:pt x="8785" y="5563"/>
                    <a:pt x="9910" y="5350"/>
                    <a:pt x="10518" y="4560"/>
                  </a:cubicBezTo>
                  <a:cubicBezTo>
                    <a:pt x="10791" y="4165"/>
                    <a:pt x="10943" y="3709"/>
                    <a:pt x="11095" y="3253"/>
                  </a:cubicBezTo>
                  <a:cubicBezTo>
                    <a:pt x="11339" y="2615"/>
                    <a:pt x="11642" y="2037"/>
                    <a:pt x="12007" y="1460"/>
                  </a:cubicBezTo>
                  <a:cubicBezTo>
                    <a:pt x="12311" y="1004"/>
                    <a:pt x="12646" y="517"/>
                    <a:pt x="12646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321;p67"/>
            <p:cNvSpPr/>
            <p:nvPr/>
          </p:nvSpPr>
          <p:spPr>
            <a:xfrm>
              <a:off x="7594673" y="2891671"/>
              <a:ext cx="141527" cy="80146"/>
            </a:xfrm>
            <a:custGeom>
              <a:avLst/>
              <a:gdLst/>
              <a:ahLst/>
              <a:cxnLst/>
              <a:rect l="l" t="t" r="r" b="b"/>
              <a:pathLst>
                <a:path w="12068" h="6834" extrusionOk="0">
                  <a:moveTo>
                    <a:pt x="6749" y="1"/>
                  </a:moveTo>
                  <a:cubicBezTo>
                    <a:pt x="5654" y="1"/>
                    <a:pt x="4499" y="366"/>
                    <a:pt x="3922" y="1308"/>
                  </a:cubicBezTo>
                  <a:cubicBezTo>
                    <a:pt x="3618" y="1825"/>
                    <a:pt x="3527" y="2493"/>
                    <a:pt x="3131" y="2980"/>
                  </a:cubicBezTo>
                  <a:cubicBezTo>
                    <a:pt x="2463" y="3831"/>
                    <a:pt x="1095" y="3831"/>
                    <a:pt x="335" y="4591"/>
                  </a:cubicBezTo>
                  <a:cubicBezTo>
                    <a:pt x="153" y="4803"/>
                    <a:pt x="1" y="5046"/>
                    <a:pt x="1" y="5320"/>
                  </a:cubicBezTo>
                  <a:cubicBezTo>
                    <a:pt x="1" y="5867"/>
                    <a:pt x="578" y="6202"/>
                    <a:pt x="1065" y="6414"/>
                  </a:cubicBezTo>
                  <a:cubicBezTo>
                    <a:pt x="1729" y="6659"/>
                    <a:pt x="2453" y="6833"/>
                    <a:pt x="3157" y="6833"/>
                  </a:cubicBezTo>
                  <a:cubicBezTo>
                    <a:pt x="3677" y="6833"/>
                    <a:pt x="4186" y="6738"/>
                    <a:pt x="4651" y="6505"/>
                  </a:cubicBezTo>
                  <a:cubicBezTo>
                    <a:pt x="5442" y="6110"/>
                    <a:pt x="6019" y="5381"/>
                    <a:pt x="6870" y="5138"/>
                  </a:cubicBezTo>
                  <a:cubicBezTo>
                    <a:pt x="7111" y="5066"/>
                    <a:pt x="7358" y="5041"/>
                    <a:pt x="7609" y="5041"/>
                  </a:cubicBezTo>
                  <a:cubicBezTo>
                    <a:pt x="8248" y="5041"/>
                    <a:pt x="8912" y="5206"/>
                    <a:pt x="9553" y="5206"/>
                  </a:cubicBezTo>
                  <a:cubicBezTo>
                    <a:pt x="9840" y="5206"/>
                    <a:pt x="10123" y="5173"/>
                    <a:pt x="10396" y="5077"/>
                  </a:cubicBezTo>
                  <a:cubicBezTo>
                    <a:pt x="11885" y="4560"/>
                    <a:pt x="12068" y="2493"/>
                    <a:pt x="11095" y="1399"/>
                  </a:cubicBezTo>
                  <a:cubicBezTo>
                    <a:pt x="10183" y="396"/>
                    <a:pt x="7964" y="1"/>
                    <a:pt x="6749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322;p67"/>
            <p:cNvSpPr/>
            <p:nvPr/>
          </p:nvSpPr>
          <p:spPr>
            <a:xfrm>
              <a:off x="7280983" y="2907457"/>
              <a:ext cx="96611" cy="124077"/>
            </a:xfrm>
            <a:custGeom>
              <a:avLst/>
              <a:gdLst/>
              <a:ahLst/>
              <a:cxnLst/>
              <a:rect l="l" t="t" r="r" b="b"/>
              <a:pathLst>
                <a:path w="8238" h="10580" extrusionOk="0">
                  <a:moveTo>
                    <a:pt x="2859" y="0"/>
                  </a:moveTo>
                  <a:cubicBezTo>
                    <a:pt x="1855" y="0"/>
                    <a:pt x="811" y="195"/>
                    <a:pt x="1" y="539"/>
                  </a:cubicBezTo>
                  <a:cubicBezTo>
                    <a:pt x="31" y="3093"/>
                    <a:pt x="92" y="6406"/>
                    <a:pt x="122" y="10144"/>
                  </a:cubicBezTo>
                  <a:cubicBezTo>
                    <a:pt x="213" y="10144"/>
                    <a:pt x="304" y="10144"/>
                    <a:pt x="396" y="10175"/>
                  </a:cubicBezTo>
                  <a:cubicBezTo>
                    <a:pt x="1520" y="10266"/>
                    <a:pt x="2615" y="10540"/>
                    <a:pt x="3739" y="10570"/>
                  </a:cubicBezTo>
                  <a:cubicBezTo>
                    <a:pt x="3859" y="10576"/>
                    <a:pt x="3979" y="10580"/>
                    <a:pt x="4099" y="10580"/>
                  </a:cubicBezTo>
                  <a:cubicBezTo>
                    <a:pt x="5112" y="10580"/>
                    <a:pt x="6140" y="10341"/>
                    <a:pt x="6900" y="9688"/>
                  </a:cubicBezTo>
                  <a:cubicBezTo>
                    <a:pt x="7934" y="8837"/>
                    <a:pt x="8238" y="7226"/>
                    <a:pt x="7630" y="6041"/>
                  </a:cubicBezTo>
                  <a:cubicBezTo>
                    <a:pt x="7235" y="5251"/>
                    <a:pt x="6505" y="4643"/>
                    <a:pt x="6323" y="3792"/>
                  </a:cubicBezTo>
                  <a:cubicBezTo>
                    <a:pt x="6171" y="3001"/>
                    <a:pt x="6475" y="2150"/>
                    <a:pt x="6171" y="1421"/>
                  </a:cubicBezTo>
                  <a:cubicBezTo>
                    <a:pt x="5736" y="425"/>
                    <a:pt x="4341" y="0"/>
                    <a:pt x="2859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323;p67"/>
            <p:cNvSpPr/>
            <p:nvPr/>
          </p:nvSpPr>
          <p:spPr>
            <a:xfrm>
              <a:off x="7534792" y="3146968"/>
              <a:ext cx="117639" cy="86232"/>
            </a:xfrm>
            <a:custGeom>
              <a:avLst/>
              <a:gdLst/>
              <a:ahLst/>
              <a:cxnLst/>
              <a:rect l="l" t="t" r="r" b="b"/>
              <a:pathLst>
                <a:path w="10031" h="7353" extrusionOk="0">
                  <a:moveTo>
                    <a:pt x="3749" y="1"/>
                  </a:moveTo>
                  <a:cubicBezTo>
                    <a:pt x="3221" y="1"/>
                    <a:pt x="2680" y="179"/>
                    <a:pt x="2219" y="421"/>
                  </a:cubicBezTo>
                  <a:cubicBezTo>
                    <a:pt x="1034" y="998"/>
                    <a:pt x="0" y="2336"/>
                    <a:pt x="426" y="3582"/>
                  </a:cubicBezTo>
                  <a:cubicBezTo>
                    <a:pt x="608" y="4190"/>
                    <a:pt x="1125" y="4676"/>
                    <a:pt x="1155" y="5314"/>
                  </a:cubicBezTo>
                  <a:cubicBezTo>
                    <a:pt x="1186" y="6013"/>
                    <a:pt x="669" y="6621"/>
                    <a:pt x="547" y="7260"/>
                  </a:cubicBezTo>
                  <a:cubicBezTo>
                    <a:pt x="1899" y="7327"/>
                    <a:pt x="3203" y="7352"/>
                    <a:pt x="4455" y="7352"/>
                  </a:cubicBezTo>
                  <a:cubicBezTo>
                    <a:pt x="6047" y="7352"/>
                    <a:pt x="7555" y="7311"/>
                    <a:pt x="8967" y="7260"/>
                  </a:cubicBezTo>
                  <a:cubicBezTo>
                    <a:pt x="9666" y="6317"/>
                    <a:pt x="10031" y="4767"/>
                    <a:pt x="9362" y="3916"/>
                  </a:cubicBezTo>
                  <a:cubicBezTo>
                    <a:pt x="9119" y="3582"/>
                    <a:pt x="8724" y="3369"/>
                    <a:pt x="8359" y="3156"/>
                  </a:cubicBezTo>
                  <a:cubicBezTo>
                    <a:pt x="7630" y="2700"/>
                    <a:pt x="6930" y="2184"/>
                    <a:pt x="6323" y="1576"/>
                  </a:cubicBezTo>
                  <a:cubicBezTo>
                    <a:pt x="5715" y="998"/>
                    <a:pt x="5137" y="299"/>
                    <a:pt x="4347" y="86"/>
                  </a:cubicBezTo>
                  <a:cubicBezTo>
                    <a:pt x="4153" y="27"/>
                    <a:pt x="3952" y="1"/>
                    <a:pt x="3749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324;p67"/>
            <p:cNvSpPr/>
            <p:nvPr/>
          </p:nvSpPr>
          <p:spPr>
            <a:xfrm>
              <a:off x="7760794" y="2877423"/>
              <a:ext cx="107658" cy="123643"/>
            </a:xfrm>
            <a:custGeom>
              <a:avLst/>
              <a:gdLst/>
              <a:ahLst/>
              <a:cxnLst/>
              <a:rect l="l" t="t" r="r" b="b"/>
              <a:pathLst>
                <a:path w="9180" h="10543" extrusionOk="0">
                  <a:moveTo>
                    <a:pt x="3344" y="0"/>
                  </a:moveTo>
                  <a:cubicBezTo>
                    <a:pt x="3100" y="61"/>
                    <a:pt x="2857" y="213"/>
                    <a:pt x="2614" y="426"/>
                  </a:cubicBezTo>
                  <a:cubicBezTo>
                    <a:pt x="2097" y="912"/>
                    <a:pt x="2006" y="1733"/>
                    <a:pt x="2037" y="2462"/>
                  </a:cubicBezTo>
                  <a:cubicBezTo>
                    <a:pt x="2097" y="3192"/>
                    <a:pt x="2219" y="3951"/>
                    <a:pt x="1945" y="4651"/>
                  </a:cubicBezTo>
                  <a:cubicBezTo>
                    <a:pt x="1550" y="5684"/>
                    <a:pt x="395" y="6353"/>
                    <a:pt x="182" y="7417"/>
                  </a:cubicBezTo>
                  <a:cubicBezTo>
                    <a:pt x="0" y="8420"/>
                    <a:pt x="699" y="9392"/>
                    <a:pt x="1550" y="9909"/>
                  </a:cubicBezTo>
                  <a:cubicBezTo>
                    <a:pt x="2252" y="10326"/>
                    <a:pt x="3061" y="10542"/>
                    <a:pt x="3872" y="10542"/>
                  </a:cubicBezTo>
                  <a:cubicBezTo>
                    <a:pt x="4361" y="10542"/>
                    <a:pt x="4851" y="10464"/>
                    <a:pt x="5319" y="10304"/>
                  </a:cubicBezTo>
                  <a:cubicBezTo>
                    <a:pt x="6201" y="10000"/>
                    <a:pt x="6991" y="9392"/>
                    <a:pt x="7903" y="9392"/>
                  </a:cubicBezTo>
                  <a:cubicBezTo>
                    <a:pt x="8329" y="9392"/>
                    <a:pt x="8754" y="9514"/>
                    <a:pt x="9180" y="9575"/>
                  </a:cubicBezTo>
                  <a:cubicBezTo>
                    <a:pt x="8784" y="4559"/>
                    <a:pt x="7265" y="1550"/>
                    <a:pt x="3374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325;p67"/>
            <p:cNvSpPr/>
            <p:nvPr/>
          </p:nvSpPr>
          <p:spPr>
            <a:xfrm>
              <a:off x="7428563" y="2950743"/>
              <a:ext cx="86584" cy="99086"/>
            </a:xfrm>
            <a:custGeom>
              <a:avLst/>
              <a:gdLst/>
              <a:ahLst/>
              <a:cxnLst/>
              <a:rect l="l" t="t" r="r" b="b"/>
              <a:pathLst>
                <a:path w="7383" h="8449" extrusionOk="0">
                  <a:moveTo>
                    <a:pt x="4947" y="1"/>
                  </a:moveTo>
                  <a:cubicBezTo>
                    <a:pt x="4353" y="1"/>
                    <a:pt x="3739" y="142"/>
                    <a:pt x="3253" y="405"/>
                  </a:cubicBezTo>
                  <a:cubicBezTo>
                    <a:pt x="2979" y="557"/>
                    <a:pt x="2706" y="769"/>
                    <a:pt x="2554" y="1043"/>
                  </a:cubicBezTo>
                  <a:cubicBezTo>
                    <a:pt x="2098" y="1803"/>
                    <a:pt x="2554" y="2775"/>
                    <a:pt x="2280" y="3596"/>
                  </a:cubicBezTo>
                  <a:cubicBezTo>
                    <a:pt x="2098" y="4234"/>
                    <a:pt x="1490" y="4690"/>
                    <a:pt x="973" y="5177"/>
                  </a:cubicBezTo>
                  <a:cubicBezTo>
                    <a:pt x="456" y="5633"/>
                    <a:pt x="0" y="6301"/>
                    <a:pt x="152" y="6970"/>
                  </a:cubicBezTo>
                  <a:cubicBezTo>
                    <a:pt x="335" y="7760"/>
                    <a:pt x="1277" y="8095"/>
                    <a:pt x="2098" y="8247"/>
                  </a:cubicBezTo>
                  <a:cubicBezTo>
                    <a:pt x="2662" y="8355"/>
                    <a:pt x="3227" y="8448"/>
                    <a:pt x="3791" y="8448"/>
                  </a:cubicBezTo>
                  <a:cubicBezTo>
                    <a:pt x="4017" y="8448"/>
                    <a:pt x="4243" y="8433"/>
                    <a:pt x="4468" y="8399"/>
                  </a:cubicBezTo>
                  <a:cubicBezTo>
                    <a:pt x="5259" y="8277"/>
                    <a:pt x="6049" y="7912"/>
                    <a:pt x="6505" y="7274"/>
                  </a:cubicBezTo>
                  <a:cubicBezTo>
                    <a:pt x="7022" y="6545"/>
                    <a:pt x="7083" y="5602"/>
                    <a:pt x="7052" y="4721"/>
                  </a:cubicBezTo>
                  <a:cubicBezTo>
                    <a:pt x="6991" y="3870"/>
                    <a:pt x="6870" y="2958"/>
                    <a:pt x="7052" y="2107"/>
                  </a:cubicBezTo>
                  <a:cubicBezTo>
                    <a:pt x="7383" y="639"/>
                    <a:pt x="6209" y="1"/>
                    <a:pt x="494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326;p67"/>
            <p:cNvSpPr/>
            <p:nvPr/>
          </p:nvSpPr>
          <p:spPr>
            <a:xfrm>
              <a:off x="7674877" y="3030150"/>
              <a:ext cx="160784" cy="80486"/>
            </a:xfrm>
            <a:custGeom>
              <a:avLst/>
              <a:gdLst/>
              <a:ahLst/>
              <a:cxnLst/>
              <a:rect l="l" t="t" r="r" b="b"/>
              <a:pathLst>
                <a:path w="13710" h="6863" extrusionOk="0">
                  <a:moveTo>
                    <a:pt x="10030" y="0"/>
                  </a:moveTo>
                  <a:cubicBezTo>
                    <a:pt x="9461" y="0"/>
                    <a:pt x="8877" y="141"/>
                    <a:pt x="8329" y="442"/>
                  </a:cubicBezTo>
                  <a:cubicBezTo>
                    <a:pt x="7174" y="1050"/>
                    <a:pt x="6232" y="2023"/>
                    <a:pt x="5046" y="2509"/>
                  </a:cubicBezTo>
                  <a:cubicBezTo>
                    <a:pt x="3648" y="3087"/>
                    <a:pt x="2007" y="2995"/>
                    <a:pt x="791" y="3877"/>
                  </a:cubicBezTo>
                  <a:cubicBezTo>
                    <a:pt x="396" y="4181"/>
                    <a:pt x="31" y="4576"/>
                    <a:pt x="31" y="5062"/>
                  </a:cubicBezTo>
                  <a:cubicBezTo>
                    <a:pt x="1" y="5822"/>
                    <a:pt x="730" y="6369"/>
                    <a:pt x="1429" y="6613"/>
                  </a:cubicBezTo>
                  <a:cubicBezTo>
                    <a:pt x="1907" y="6780"/>
                    <a:pt x="2418" y="6863"/>
                    <a:pt x="2931" y="6863"/>
                  </a:cubicBezTo>
                  <a:cubicBezTo>
                    <a:pt x="3722" y="6863"/>
                    <a:pt x="4516" y="6666"/>
                    <a:pt x="5198" y="6278"/>
                  </a:cubicBezTo>
                  <a:cubicBezTo>
                    <a:pt x="5715" y="6005"/>
                    <a:pt x="6171" y="5609"/>
                    <a:pt x="6718" y="5366"/>
                  </a:cubicBezTo>
                  <a:cubicBezTo>
                    <a:pt x="7277" y="5123"/>
                    <a:pt x="7866" y="5055"/>
                    <a:pt x="8468" y="5055"/>
                  </a:cubicBezTo>
                  <a:cubicBezTo>
                    <a:pt x="9234" y="5055"/>
                    <a:pt x="10023" y="5165"/>
                    <a:pt x="10801" y="5165"/>
                  </a:cubicBezTo>
                  <a:cubicBezTo>
                    <a:pt x="10940" y="5165"/>
                    <a:pt x="11079" y="5162"/>
                    <a:pt x="11217" y="5154"/>
                  </a:cubicBezTo>
                  <a:cubicBezTo>
                    <a:pt x="13709" y="4971"/>
                    <a:pt x="13618" y="1780"/>
                    <a:pt x="11946" y="594"/>
                  </a:cubicBezTo>
                  <a:cubicBezTo>
                    <a:pt x="11395" y="210"/>
                    <a:pt x="10724" y="0"/>
                    <a:pt x="10030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327;p67"/>
            <p:cNvSpPr/>
            <p:nvPr/>
          </p:nvSpPr>
          <p:spPr>
            <a:xfrm>
              <a:off x="7379366" y="3074269"/>
              <a:ext cx="127982" cy="85775"/>
            </a:xfrm>
            <a:custGeom>
              <a:avLst/>
              <a:gdLst/>
              <a:ahLst/>
              <a:cxnLst/>
              <a:rect l="l" t="t" r="r" b="b"/>
              <a:pathLst>
                <a:path w="10913" h="7314" extrusionOk="0">
                  <a:moveTo>
                    <a:pt x="8101" y="1"/>
                  </a:moveTo>
                  <a:cubicBezTo>
                    <a:pt x="7219" y="1"/>
                    <a:pt x="6299" y="264"/>
                    <a:pt x="5624" y="601"/>
                  </a:cubicBezTo>
                  <a:cubicBezTo>
                    <a:pt x="4256" y="1270"/>
                    <a:pt x="3131" y="2334"/>
                    <a:pt x="1824" y="3155"/>
                  </a:cubicBezTo>
                  <a:cubicBezTo>
                    <a:pt x="1429" y="3398"/>
                    <a:pt x="1004" y="3641"/>
                    <a:pt x="639" y="3975"/>
                  </a:cubicBezTo>
                  <a:cubicBezTo>
                    <a:pt x="274" y="4310"/>
                    <a:pt x="1" y="4735"/>
                    <a:pt x="31" y="5221"/>
                  </a:cubicBezTo>
                  <a:cubicBezTo>
                    <a:pt x="31" y="5708"/>
                    <a:pt x="305" y="6164"/>
                    <a:pt x="700" y="6468"/>
                  </a:cubicBezTo>
                  <a:cubicBezTo>
                    <a:pt x="1095" y="6741"/>
                    <a:pt x="1551" y="6924"/>
                    <a:pt x="2037" y="7045"/>
                  </a:cubicBezTo>
                  <a:cubicBezTo>
                    <a:pt x="2586" y="7206"/>
                    <a:pt x="3176" y="7313"/>
                    <a:pt x="3750" y="7313"/>
                  </a:cubicBezTo>
                  <a:cubicBezTo>
                    <a:pt x="4480" y="7313"/>
                    <a:pt x="5184" y="7140"/>
                    <a:pt x="5746" y="6680"/>
                  </a:cubicBezTo>
                  <a:cubicBezTo>
                    <a:pt x="6475" y="6042"/>
                    <a:pt x="6809" y="4978"/>
                    <a:pt x="7660" y="4462"/>
                  </a:cubicBezTo>
                  <a:cubicBezTo>
                    <a:pt x="8238" y="4127"/>
                    <a:pt x="8998" y="4158"/>
                    <a:pt x="9606" y="3823"/>
                  </a:cubicBezTo>
                  <a:cubicBezTo>
                    <a:pt x="10639" y="3246"/>
                    <a:pt x="10913" y="1422"/>
                    <a:pt x="10001" y="601"/>
                  </a:cubicBezTo>
                  <a:cubicBezTo>
                    <a:pt x="9488" y="169"/>
                    <a:pt x="8806" y="1"/>
                    <a:pt x="8101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328;p67"/>
            <p:cNvSpPr/>
            <p:nvPr/>
          </p:nvSpPr>
          <p:spPr>
            <a:xfrm>
              <a:off x="7232150" y="2113152"/>
              <a:ext cx="38865" cy="96259"/>
            </a:xfrm>
            <a:custGeom>
              <a:avLst/>
              <a:gdLst/>
              <a:ahLst/>
              <a:cxnLst/>
              <a:rect l="l" t="t" r="r" b="b"/>
              <a:pathLst>
                <a:path w="3314" h="8208" extrusionOk="0">
                  <a:moveTo>
                    <a:pt x="3313" y="1"/>
                  </a:moveTo>
                  <a:lnTo>
                    <a:pt x="0" y="8208"/>
                  </a:lnTo>
                  <a:cubicBezTo>
                    <a:pt x="0" y="8208"/>
                    <a:pt x="2857" y="3922"/>
                    <a:pt x="3313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329;p67"/>
            <p:cNvSpPr/>
            <p:nvPr/>
          </p:nvSpPr>
          <p:spPr>
            <a:xfrm>
              <a:off x="7215755" y="2009785"/>
              <a:ext cx="25671" cy="25671"/>
            </a:xfrm>
            <a:custGeom>
              <a:avLst/>
              <a:gdLst/>
              <a:ahLst/>
              <a:cxnLst/>
              <a:rect l="l" t="t" r="r" b="b"/>
              <a:pathLst>
                <a:path w="2189" h="2189" extrusionOk="0">
                  <a:moveTo>
                    <a:pt x="1094" y="0"/>
                  </a:moveTo>
                  <a:cubicBezTo>
                    <a:pt x="486" y="0"/>
                    <a:pt x="0" y="486"/>
                    <a:pt x="0" y="1094"/>
                  </a:cubicBezTo>
                  <a:cubicBezTo>
                    <a:pt x="0" y="1702"/>
                    <a:pt x="486" y="2189"/>
                    <a:pt x="1094" y="2189"/>
                  </a:cubicBezTo>
                  <a:cubicBezTo>
                    <a:pt x="1702" y="2189"/>
                    <a:pt x="2189" y="1702"/>
                    <a:pt x="2189" y="1094"/>
                  </a:cubicBezTo>
                  <a:cubicBezTo>
                    <a:pt x="2189" y="486"/>
                    <a:pt x="1702" y="0"/>
                    <a:pt x="1094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330;p67"/>
            <p:cNvSpPr/>
            <p:nvPr/>
          </p:nvSpPr>
          <p:spPr>
            <a:xfrm>
              <a:off x="7195783" y="2028315"/>
              <a:ext cx="14272" cy="14272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09" y="1"/>
                  </a:moveTo>
                  <a:cubicBezTo>
                    <a:pt x="274" y="1"/>
                    <a:pt x="1" y="274"/>
                    <a:pt x="1" y="609"/>
                  </a:cubicBezTo>
                  <a:cubicBezTo>
                    <a:pt x="1" y="943"/>
                    <a:pt x="274" y="1217"/>
                    <a:pt x="609" y="1217"/>
                  </a:cubicBezTo>
                  <a:cubicBezTo>
                    <a:pt x="943" y="1217"/>
                    <a:pt x="1217" y="943"/>
                    <a:pt x="1217" y="609"/>
                  </a:cubicBezTo>
                  <a:cubicBezTo>
                    <a:pt x="1217" y="274"/>
                    <a:pt x="943" y="1"/>
                    <a:pt x="609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331;p67"/>
            <p:cNvSpPr/>
            <p:nvPr/>
          </p:nvSpPr>
          <p:spPr>
            <a:xfrm>
              <a:off x="7206126" y="1991244"/>
              <a:ext cx="9640" cy="7494"/>
            </a:xfrm>
            <a:custGeom>
              <a:avLst/>
              <a:gdLst/>
              <a:ahLst/>
              <a:cxnLst/>
              <a:rect l="l" t="t" r="r" b="b"/>
              <a:pathLst>
                <a:path w="822" h="639" extrusionOk="0">
                  <a:moveTo>
                    <a:pt x="61" y="1"/>
                  </a:moveTo>
                  <a:cubicBezTo>
                    <a:pt x="31" y="61"/>
                    <a:pt x="0" y="153"/>
                    <a:pt x="0" y="244"/>
                  </a:cubicBezTo>
                  <a:cubicBezTo>
                    <a:pt x="0" y="457"/>
                    <a:pt x="183" y="639"/>
                    <a:pt x="396" y="639"/>
                  </a:cubicBezTo>
                  <a:cubicBezTo>
                    <a:pt x="639" y="639"/>
                    <a:pt x="821" y="457"/>
                    <a:pt x="821" y="244"/>
                  </a:cubicBezTo>
                  <a:cubicBezTo>
                    <a:pt x="821" y="183"/>
                    <a:pt x="821" y="153"/>
                    <a:pt x="791" y="92"/>
                  </a:cubicBezTo>
                  <a:cubicBezTo>
                    <a:pt x="548" y="61"/>
                    <a:pt x="304" y="31"/>
                    <a:pt x="61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332;p67"/>
            <p:cNvSpPr/>
            <p:nvPr/>
          </p:nvSpPr>
          <p:spPr>
            <a:xfrm>
              <a:off x="7291315" y="2001529"/>
              <a:ext cx="36731" cy="22165"/>
            </a:xfrm>
            <a:custGeom>
              <a:avLst/>
              <a:gdLst/>
              <a:ahLst/>
              <a:cxnLst/>
              <a:rect l="l" t="t" r="r" b="b"/>
              <a:pathLst>
                <a:path w="3132" h="1890" extrusionOk="0">
                  <a:moveTo>
                    <a:pt x="2086" y="1"/>
                  </a:moveTo>
                  <a:cubicBezTo>
                    <a:pt x="1208" y="1"/>
                    <a:pt x="1" y="1890"/>
                    <a:pt x="1" y="1890"/>
                  </a:cubicBezTo>
                  <a:cubicBezTo>
                    <a:pt x="1" y="1890"/>
                    <a:pt x="3132" y="339"/>
                    <a:pt x="2281" y="35"/>
                  </a:cubicBezTo>
                  <a:cubicBezTo>
                    <a:pt x="2218" y="12"/>
                    <a:pt x="2153" y="1"/>
                    <a:pt x="2086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333;p67"/>
            <p:cNvSpPr/>
            <p:nvPr/>
          </p:nvSpPr>
          <p:spPr>
            <a:xfrm>
              <a:off x="7134119" y="1959521"/>
              <a:ext cx="28169" cy="29952"/>
            </a:xfrm>
            <a:custGeom>
              <a:avLst/>
              <a:gdLst/>
              <a:ahLst/>
              <a:cxnLst/>
              <a:rect l="l" t="t" r="r" b="b"/>
              <a:pathLst>
                <a:path w="2402" h="2554" extrusionOk="0">
                  <a:moveTo>
                    <a:pt x="991" y="0"/>
                  </a:moveTo>
                  <a:cubicBezTo>
                    <a:pt x="985" y="0"/>
                    <a:pt x="979" y="0"/>
                    <a:pt x="973" y="0"/>
                  </a:cubicBezTo>
                  <a:cubicBezTo>
                    <a:pt x="0" y="31"/>
                    <a:pt x="2402" y="2554"/>
                    <a:pt x="2402" y="2554"/>
                  </a:cubicBezTo>
                  <a:cubicBezTo>
                    <a:pt x="2402" y="2554"/>
                    <a:pt x="1981" y="0"/>
                    <a:pt x="991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1507;p69"/>
          <p:cNvGrpSpPr/>
          <p:nvPr/>
        </p:nvGrpSpPr>
        <p:grpSpPr>
          <a:xfrm>
            <a:off x="9298547" y="4586751"/>
            <a:ext cx="1455996" cy="1572568"/>
            <a:chOff x="2660850" y="873725"/>
            <a:chExt cx="1818275" cy="1810500"/>
          </a:xfrm>
        </p:grpSpPr>
        <p:sp>
          <p:nvSpPr>
            <p:cNvPr id="67" name="Google Shape;1508;p69"/>
            <p:cNvSpPr/>
            <p:nvPr/>
          </p:nvSpPr>
          <p:spPr>
            <a:xfrm>
              <a:off x="3363600" y="1956600"/>
              <a:ext cx="208675" cy="503025"/>
            </a:xfrm>
            <a:custGeom>
              <a:avLst/>
              <a:gdLst/>
              <a:ahLst/>
              <a:cxnLst/>
              <a:rect l="l" t="t" r="r" b="b"/>
              <a:pathLst>
                <a:path w="8347" h="20121" extrusionOk="0">
                  <a:moveTo>
                    <a:pt x="6802" y="1"/>
                  </a:moveTo>
                  <a:cubicBezTo>
                    <a:pt x="6234" y="1"/>
                    <a:pt x="5860" y="227"/>
                    <a:pt x="5687" y="659"/>
                  </a:cubicBezTo>
                  <a:cubicBezTo>
                    <a:pt x="5551" y="999"/>
                    <a:pt x="5484" y="1355"/>
                    <a:pt x="5383" y="1702"/>
                  </a:cubicBezTo>
                  <a:cubicBezTo>
                    <a:pt x="3746" y="7276"/>
                    <a:pt x="2092" y="12846"/>
                    <a:pt x="485" y="18423"/>
                  </a:cubicBezTo>
                  <a:cubicBezTo>
                    <a:pt x="86" y="19805"/>
                    <a:pt x="1" y="20120"/>
                    <a:pt x="1223" y="20120"/>
                  </a:cubicBezTo>
                  <a:cubicBezTo>
                    <a:pt x="1533" y="20120"/>
                    <a:pt x="1925" y="20100"/>
                    <a:pt x="2417" y="20072"/>
                  </a:cubicBezTo>
                  <a:cubicBezTo>
                    <a:pt x="3341" y="20019"/>
                    <a:pt x="4269" y="20036"/>
                    <a:pt x="5194" y="20002"/>
                  </a:cubicBezTo>
                  <a:cubicBezTo>
                    <a:pt x="7051" y="19933"/>
                    <a:pt x="7083" y="19929"/>
                    <a:pt x="7274" y="18594"/>
                  </a:cubicBezTo>
                  <a:cubicBezTo>
                    <a:pt x="7446" y="17392"/>
                    <a:pt x="7551" y="16185"/>
                    <a:pt x="7658" y="14978"/>
                  </a:cubicBezTo>
                  <a:cubicBezTo>
                    <a:pt x="8000" y="11077"/>
                    <a:pt x="8347" y="7175"/>
                    <a:pt x="8256" y="3492"/>
                  </a:cubicBezTo>
                  <a:cubicBezTo>
                    <a:pt x="8197" y="2419"/>
                    <a:pt x="8175" y="1568"/>
                    <a:pt x="8094" y="721"/>
                  </a:cubicBezTo>
                  <a:cubicBezTo>
                    <a:pt x="8046" y="208"/>
                    <a:pt x="7558" y="43"/>
                    <a:pt x="6949" y="5"/>
                  </a:cubicBezTo>
                  <a:cubicBezTo>
                    <a:pt x="6899" y="2"/>
                    <a:pt x="6850" y="1"/>
                    <a:pt x="6802" y="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509;p69"/>
            <p:cNvSpPr/>
            <p:nvPr/>
          </p:nvSpPr>
          <p:spPr>
            <a:xfrm>
              <a:off x="3798725" y="2125875"/>
              <a:ext cx="384950" cy="551025"/>
            </a:xfrm>
            <a:custGeom>
              <a:avLst/>
              <a:gdLst/>
              <a:ahLst/>
              <a:cxnLst/>
              <a:rect l="l" t="t" r="r" b="b"/>
              <a:pathLst>
                <a:path w="15398" h="22041" extrusionOk="0">
                  <a:moveTo>
                    <a:pt x="3608" y="0"/>
                  </a:moveTo>
                  <a:cubicBezTo>
                    <a:pt x="3555" y="0"/>
                    <a:pt x="3505" y="11"/>
                    <a:pt x="3482" y="34"/>
                  </a:cubicBezTo>
                  <a:cubicBezTo>
                    <a:pt x="3417" y="98"/>
                    <a:pt x="3408" y="232"/>
                    <a:pt x="3396" y="338"/>
                  </a:cubicBezTo>
                  <a:cubicBezTo>
                    <a:pt x="2684" y="6249"/>
                    <a:pt x="1708" y="12111"/>
                    <a:pt x="176" y="17871"/>
                  </a:cubicBezTo>
                  <a:cubicBezTo>
                    <a:pt x="1" y="18531"/>
                    <a:pt x="142" y="18992"/>
                    <a:pt x="618" y="19465"/>
                  </a:cubicBezTo>
                  <a:cubicBezTo>
                    <a:pt x="2371" y="21199"/>
                    <a:pt x="4541" y="21873"/>
                    <a:pt x="6747" y="22040"/>
                  </a:cubicBezTo>
                  <a:cubicBezTo>
                    <a:pt x="6785" y="22040"/>
                    <a:pt x="6823" y="22041"/>
                    <a:pt x="6860" y="22041"/>
                  </a:cubicBezTo>
                  <a:cubicBezTo>
                    <a:pt x="9023" y="22041"/>
                    <a:pt x="10760" y="21268"/>
                    <a:pt x="12367" y="20178"/>
                  </a:cubicBezTo>
                  <a:cubicBezTo>
                    <a:pt x="14685" y="18603"/>
                    <a:pt x="15398" y="16050"/>
                    <a:pt x="14315" y="13468"/>
                  </a:cubicBezTo>
                  <a:cubicBezTo>
                    <a:pt x="13825" y="12297"/>
                    <a:pt x="13055" y="11331"/>
                    <a:pt x="12173" y="10440"/>
                  </a:cubicBezTo>
                  <a:cubicBezTo>
                    <a:pt x="10954" y="9209"/>
                    <a:pt x="9721" y="7992"/>
                    <a:pt x="8525" y="6742"/>
                  </a:cubicBezTo>
                  <a:cubicBezTo>
                    <a:pt x="6719" y="4858"/>
                    <a:pt x="5089" y="2845"/>
                    <a:pt x="4030" y="428"/>
                  </a:cubicBezTo>
                  <a:cubicBezTo>
                    <a:pt x="3967" y="281"/>
                    <a:pt x="3876" y="149"/>
                    <a:pt x="3761" y="41"/>
                  </a:cubicBezTo>
                  <a:cubicBezTo>
                    <a:pt x="3731" y="14"/>
                    <a:pt x="3668" y="0"/>
                    <a:pt x="3608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510;p69"/>
            <p:cNvSpPr/>
            <p:nvPr/>
          </p:nvSpPr>
          <p:spPr>
            <a:xfrm>
              <a:off x="3865900" y="2369650"/>
              <a:ext cx="304550" cy="314575"/>
            </a:xfrm>
            <a:custGeom>
              <a:avLst/>
              <a:gdLst/>
              <a:ahLst/>
              <a:cxnLst/>
              <a:rect l="l" t="t" r="r" b="b"/>
              <a:pathLst>
                <a:path w="12182" h="12583" extrusionOk="0">
                  <a:moveTo>
                    <a:pt x="7572" y="1"/>
                  </a:moveTo>
                  <a:cubicBezTo>
                    <a:pt x="7250" y="1"/>
                    <a:pt x="6914" y="40"/>
                    <a:pt x="6561" y="122"/>
                  </a:cubicBezTo>
                  <a:cubicBezTo>
                    <a:pt x="3903" y="743"/>
                    <a:pt x="2031" y="2340"/>
                    <a:pt x="792" y="4711"/>
                  </a:cubicBezTo>
                  <a:cubicBezTo>
                    <a:pt x="121" y="5995"/>
                    <a:pt x="1" y="7362"/>
                    <a:pt x="245" y="8809"/>
                  </a:cubicBezTo>
                  <a:cubicBezTo>
                    <a:pt x="647" y="11189"/>
                    <a:pt x="2784" y="12478"/>
                    <a:pt x="4541" y="12573"/>
                  </a:cubicBezTo>
                  <a:cubicBezTo>
                    <a:pt x="4665" y="12579"/>
                    <a:pt x="4788" y="12582"/>
                    <a:pt x="4911" y="12582"/>
                  </a:cubicBezTo>
                  <a:cubicBezTo>
                    <a:pt x="5656" y="12582"/>
                    <a:pt x="6387" y="12466"/>
                    <a:pt x="7111" y="12289"/>
                  </a:cubicBezTo>
                  <a:cubicBezTo>
                    <a:pt x="10469" y="11464"/>
                    <a:pt x="12181" y="8502"/>
                    <a:pt x="12132" y="6242"/>
                  </a:cubicBezTo>
                  <a:cubicBezTo>
                    <a:pt x="12151" y="4334"/>
                    <a:pt x="11635" y="2914"/>
                    <a:pt x="10694" y="1690"/>
                  </a:cubicBezTo>
                  <a:cubicBezTo>
                    <a:pt x="9875" y="621"/>
                    <a:pt x="8844" y="1"/>
                    <a:pt x="7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511;p69"/>
            <p:cNvSpPr/>
            <p:nvPr/>
          </p:nvSpPr>
          <p:spPr>
            <a:xfrm>
              <a:off x="2680550" y="2136400"/>
              <a:ext cx="401675" cy="480750"/>
            </a:xfrm>
            <a:custGeom>
              <a:avLst/>
              <a:gdLst/>
              <a:ahLst/>
              <a:cxnLst/>
              <a:rect l="l" t="t" r="r" b="b"/>
              <a:pathLst>
                <a:path w="16067" h="19230" extrusionOk="0">
                  <a:moveTo>
                    <a:pt x="15755" y="0"/>
                  </a:moveTo>
                  <a:cubicBezTo>
                    <a:pt x="15628" y="0"/>
                    <a:pt x="15533" y="84"/>
                    <a:pt x="15430" y="149"/>
                  </a:cubicBezTo>
                  <a:cubicBezTo>
                    <a:pt x="15341" y="209"/>
                    <a:pt x="15253" y="277"/>
                    <a:pt x="15172" y="347"/>
                  </a:cubicBezTo>
                  <a:cubicBezTo>
                    <a:pt x="13498" y="1738"/>
                    <a:pt x="11638" y="2836"/>
                    <a:pt x="9726" y="3861"/>
                  </a:cubicBezTo>
                  <a:cubicBezTo>
                    <a:pt x="8436" y="4549"/>
                    <a:pt x="7157" y="5255"/>
                    <a:pt x="5888" y="5979"/>
                  </a:cubicBezTo>
                  <a:cubicBezTo>
                    <a:pt x="4472" y="6787"/>
                    <a:pt x="3172" y="7755"/>
                    <a:pt x="2020" y="8916"/>
                  </a:cubicBezTo>
                  <a:cubicBezTo>
                    <a:pt x="1326" y="9614"/>
                    <a:pt x="763" y="10398"/>
                    <a:pt x="377" y="11307"/>
                  </a:cubicBezTo>
                  <a:cubicBezTo>
                    <a:pt x="45" y="12086"/>
                    <a:pt x="0" y="12873"/>
                    <a:pt x="184" y="13690"/>
                  </a:cubicBezTo>
                  <a:cubicBezTo>
                    <a:pt x="889" y="16798"/>
                    <a:pt x="3600" y="19068"/>
                    <a:pt x="6788" y="19215"/>
                  </a:cubicBezTo>
                  <a:cubicBezTo>
                    <a:pt x="6992" y="19225"/>
                    <a:pt x="7195" y="19230"/>
                    <a:pt x="7397" y="19230"/>
                  </a:cubicBezTo>
                  <a:cubicBezTo>
                    <a:pt x="10010" y="19230"/>
                    <a:pt x="12409" y="18445"/>
                    <a:pt x="14677" y="17128"/>
                  </a:cubicBezTo>
                  <a:cubicBezTo>
                    <a:pt x="15215" y="16815"/>
                    <a:pt x="15396" y="16406"/>
                    <a:pt x="15389" y="15808"/>
                  </a:cubicBezTo>
                  <a:cubicBezTo>
                    <a:pt x="15375" y="14455"/>
                    <a:pt x="15379" y="13100"/>
                    <a:pt x="15430" y="11749"/>
                  </a:cubicBezTo>
                  <a:cubicBezTo>
                    <a:pt x="15550" y="8451"/>
                    <a:pt x="15655" y="5154"/>
                    <a:pt x="15979" y="2116"/>
                  </a:cubicBezTo>
                  <a:cubicBezTo>
                    <a:pt x="16015" y="1382"/>
                    <a:pt x="16047" y="895"/>
                    <a:pt x="16058" y="411"/>
                  </a:cubicBezTo>
                  <a:cubicBezTo>
                    <a:pt x="16061" y="263"/>
                    <a:pt x="16066" y="93"/>
                    <a:pt x="15865" y="20"/>
                  </a:cubicBezTo>
                  <a:cubicBezTo>
                    <a:pt x="15825" y="6"/>
                    <a:pt x="15789" y="0"/>
                    <a:pt x="15755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512;p69"/>
            <p:cNvSpPr/>
            <p:nvPr/>
          </p:nvSpPr>
          <p:spPr>
            <a:xfrm>
              <a:off x="2660850" y="2309450"/>
              <a:ext cx="322050" cy="321500"/>
            </a:xfrm>
            <a:custGeom>
              <a:avLst/>
              <a:gdLst/>
              <a:ahLst/>
              <a:cxnLst/>
              <a:rect l="l" t="t" r="r" b="b"/>
              <a:pathLst>
                <a:path w="12882" h="12860" extrusionOk="0">
                  <a:moveTo>
                    <a:pt x="5660" y="1"/>
                  </a:moveTo>
                  <a:cubicBezTo>
                    <a:pt x="4296" y="1"/>
                    <a:pt x="3142" y="534"/>
                    <a:pt x="2280" y="1780"/>
                  </a:cubicBezTo>
                  <a:cubicBezTo>
                    <a:pt x="1974" y="2224"/>
                    <a:pt x="1661" y="2669"/>
                    <a:pt x="1402" y="3142"/>
                  </a:cubicBezTo>
                  <a:cubicBezTo>
                    <a:pt x="1" y="5695"/>
                    <a:pt x="322" y="9575"/>
                    <a:pt x="3496" y="11568"/>
                  </a:cubicBezTo>
                  <a:cubicBezTo>
                    <a:pt x="4834" y="12410"/>
                    <a:pt x="6267" y="12860"/>
                    <a:pt x="7817" y="12860"/>
                  </a:cubicBezTo>
                  <a:cubicBezTo>
                    <a:pt x="7967" y="12860"/>
                    <a:pt x="8118" y="12856"/>
                    <a:pt x="8270" y="12847"/>
                  </a:cubicBezTo>
                  <a:cubicBezTo>
                    <a:pt x="10404" y="12728"/>
                    <a:pt x="12039" y="11372"/>
                    <a:pt x="12601" y="9304"/>
                  </a:cubicBezTo>
                  <a:cubicBezTo>
                    <a:pt x="12757" y="8728"/>
                    <a:pt x="12864" y="8143"/>
                    <a:pt x="12847" y="7607"/>
                  </a:cubicBezTo>
                  <a:cubicBezTo>
                    <a:pt x="12881" y="3699"/>
                    <a:pt x="10282" y="617"/>
                    <a:pt x="6535" y="68"/>
                  </a:cubicBezTo>
                  <a:cubicBezTo>
                    <a:pt x="6235" y="24"/>
                    <a:pt x="5943" y="1"/>
                    <a:pt x="5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513;p69"/>
            <p:cNvSpPr/>
            <p:nvPr/>
          </p:nvSpPr>
          <p:spPr>
            <a:xfrm>
              <a:off x="3042875" y="1549700"/>
              <a:ext cx="904675" cy="1107325"/>
            </a:xfrm>
            <a:custGeom>
              <a:avLst/>
              <a:gdLst/>
              <a:ahLst/>
              <a:cxnLst/>
              <a:rect l="l" t="t" r="r" b="b"/>
              <a:pathLst>
                <a:path w="36187" h="44293" extrusionOk="0">
                  <a:moveTo>
                    <a:pt x="7405" y="0"/>
                  </a:moveTo>
                  <a:cubicBezTo>
                    <a:pt x="7235" y="0"/>
                    <a:pt x="7119" y="138"/>
                    <a:pt x="6989" y="427"/>
                  </a:cubicBezTo>
                  <a:cubicBezTo>
                    <a:pt x="5335" y="4085"/>
                    <a:pt x="3855" y="7807"/>
                    <a:pt x="2957" y="11734"/>
                  </a:cubicBezTo>
                  <a:cubicBezTo>
                    <a:pt x="1774" y="16923"/>
                    <a:pt x="1276" y="22213"/>
                    <a:pt x="666" y="27486"/>
                  </a:cubicBezTo>
                  <a:cubicBezTo>
                    <a:pt x="260" y="30986"/>
                    <a:pt x="198" y="34509"/>
                    <a:pt x="60" y="38026"/>
                  </a:cubicBezTo>
                  <a:cubicBezTo>
                    <a:pt x="10" y="39326"/>
                    <a:pt x="0" y="40627"/>
                    <a:pt x="10" y="41927"/>
                  </a:cubicBezTo>
                  <a:cubicBezTo>
                    <a:pt x="16" y="42639"/>
                    <a:pt x="243" y="42862"/>
                    <a:pt x="947" y="43026"/>
                  </a:cubicBezTo>
                  <a:cubicBezTo>
                    <a:pt x="1054" y="43050"/>
                    <a:pt x="1161" y="43060"/>
                    <a:pt x="1269" y="43075"/>
                  </a:cubicBezTo>
                  <a:cubicBezTo>
                    <a:pt x="4169" y="43481"/>
                    <a:pt x="7094" y="43622"/>
                    <a:pt x="10015" y="43794"/>
                  </a:cubicBezTo>
                  <a:cubicBezTo>
                    <a:pt x="10059" y="43797"/>
                    <a:pt x="10103" y="43798"/>
                    <a:pt x="10145" y="43798"/>
                  </a:cubicBezTo>
                  <a:cubicBezTo>
                    <a:pt x="10753" y="43798"/>
                    <a:pt x="11182" y="43521"/>
                    <a:pt x="11397" y="42912"/>
                  </a:cubicBezTo>
                  <a:cubicBezTo>
                    <a:pt x="11540" y="42503"/>
                    <a:pt x="11694" y="42097"/>
                    <a:pt x="11811" y="41681"/>
                  </a:cubicBezTo>
                  <a:cubicBezTo>
                    <a:pt x="12238" y="40170"/>
                    <a:pt x="12661" y="38657"/>
                    <a:pt x="13065" y="37141"/>
                  </a:cubicBezTo>
                  <a:cubicBezTo>
                    <a:pt x="14440" y="31959"/>
                    <a:pt x="15831" y="26781"/>
                    <a:pt x="17160" y="21587"/>
                  </a:cubicBezTo>
                  <a:cubicBezTo>
                    <a:pt x="17421" y="20567"/>
                    <a:pt x="17735" y="20295"/>
                    <a:pt x="18420" y="20295"/>
                  </a:cubicBezTo>
                  <a:cubicBezTo>
                    <a:pt x="18627" y="20295"/>
                    <a:pt x="18867" y="20320"/>
                    <a:pt x="19149" y="20356"/>
                  </a:cubicBezTo>
                  <a:cubicBezTo>
                    <a:pt x="19309" y="20377"/>
                    <a:pt x="19465" y="20425"/>
                    <a:pt x="19625" y="20457"/>
                  </a:cubicBezTo>
                  <a:cubicBezTo>
                    <a:pt x="19988" y="20533"/>
                    <a:pt x="20187" y="20765"/>
                    <a:pt x="20229" y="21124"/>
                  </a:cubicBezTo>
                  <a:cubicBezTo>
                    <a:pt x="20266" y="21446"/>
                    <a:pt x="20308" y="21773"/>
                    <a:pt x="20297" y="22096"/>
                  </a:cubicBezTo>
                  <a:cubicBezTo>
                    <a:pt x="20220" y="24530"/>
                    <a:pt x="20191" y="26972"/>
                    <a:pt x="20029" y="29402"/>
                  </a:cubicBezTo>
                  <a:cubicBezTo>
                    <a:pt x="19861" y="31940"/>
                    <a:pt x="19512" y="34467"/>
                    <a:pt x="19338" y="37007"/>
                  </a:cubicBezTo>
                  <a:cubicBezTo>
                    <a:pt x="19211" y="38843"/>
                    <a:pt x="19219" y="40689"/>
                    <a:pt x="19213" y="42530"/>
                  </a:cubicBezTo>
                  <a:cubicBezTo>
                    <a:pt x="19211" y="43265"/>
                    <a:pt x="19462" y="43517"/>
                    <a:pt x="20163" y="43603"/>
                  </a:cubicBezTo>
                  <a:cubicBezTo>
                    <a:pt x="21025" y="43706"/>
                    <a:pt x="21889" y="43770"/>
                    <a:pt x="22754" y="43832"/>
                  </a:cubicBezTo>
                  <a:cubicBezTo>
                    <a:pt x="25025" y="43992"/>
                    <a:pt x="27295" y="44153"/>
                    <a:pt x="29568" y="44284"/>
                  </a:cubicBezTo>
                  <a:cubicBezTo>
                    <a:pt x="29664" y="44290"/>
                    <a:pt x="29750" y="44293"/>
                    <a:pt x="29827" y="44293"/>
                  </a:cubicBezTo>
                  <a:cubicBezTo>
                    <a:pt x="30340" y="44293"/>
                    <a:pt x="30438" y="44144"/>
                    <a:pt x="30592" y="43529"/>
                  </a:cubicBezTo>
                  <a:cubicBezTo>
                    <a:pt x="30946" y="42111"/>
                    <a:pt x="31271" y="40684"/>
                    <a:pt x="31601" y="39261"/>
                  </a:cubicBezTo>
                  <a:cubicBezTo>
                    <a:pt x="32519" y="35299"/>
                    <a:pt x="33131" y="31282"/>
                    <a:pt x="33819" y="27279"/>
                  </a:cubicBezTo>
                  <a:cubicBezTo>
                    <a:pt x="34215" y="24984"/>
                    <a:pt x="34603" y="22679"/>
                    <a:pt x="34794" y="20361"/>
                  </a:cubicBezTo>
                  <a:cubicBezTo>
                    <a:pt x="35079" y="16904"/>
                    <a:pt x="35440" y="13458"/>
                    <a:pt x="35958" y="10029"/>
                  </a:cubicBezTo>
                  <a:cubicBezTo>
                    <a:pt x="36133" y="8856"/>
                    <a:pt x="36187" y="7673"/>
                    <a:pt x="36070" y="6514"/>
                  </a:cubicBezTo>
                  <a:cubicBezTo>
                    <a:pt x="35956" y="6471"/>
                    <a:pt x="35851" y="6453"/>
                    <a:pt x="35753" y="6453"/>
                  </a:cubicBezTo>
                  <a:cubicBezTo>
                    <a:pt x="35558" y="6453"/>
                    <a:pt x="35388" y="6523"/>
                    <a:pt x="35231" y="6600"/>
                  </a:cubicBezTo>
                  <a:cubicBezTo>
                    <a:pt x="34083" y="7158"/>
                    <a:pt x="32903" y="7376"/>
                    <a:pt x="31706" y="7376"/>
                  </a:cubicBezTo>
                  <a:cubicBezTo>
                    <a:pt x="30925" y="7376"/>
                    <a:pt x="30137" y="7284"/>
                    <a:pt x="29346" y="7132"/>
                  </a:cubicBezTo>
                  <a:cubicBezTo>
                    <a:pt x="26794" y="6640"/>
                    <a:pt x="24250" y="6110"/>
                    <a:pt x="21707" y="5577"/>
                  </a:cubicBezTo>
                  <a:cubicBezTo>
                    <a:pt x="16795" y="4546"/>
                    <a:pt x="12098" y="2956"/>
                    <a:pt x="7859" y="191"/>
                  </a:cubicBezTo>
                  <a:cubicBezTo>
                    <a:pt x="7667" y="66"/>
                    <a:pt x="7523" y="0"/>
                    <a:pt x="7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514;p69"/>
            <p:cNvSpPr/>
            <p:nvPr/>
          </p:nvSpPr>
          <p:spPr>
            <a:xfrm>
              <a:off x="3034325" y="2537575"/>
              <a:ext cx="313225" cy="114950"/>
            </a:xfrm>
            <a:custGeom>
              <a:avLst/>
              <a:gdLst/>
              <a:ahLst/>
              <a:cxnLst/>
              <a:rect l="l" t="t" r="r" b="b"/>
              <a:pathLst>
                <a:path w="12529" h="4598" extrusionOk="0">
                  <a:moveTo>
                    <a:pt x="2363" y="0"/>
                  </a:moveTo>
                  <a:cubicBezTo>
                    <a:pt x="2007" y="0"/>
                    <a:pt x="1645" y="143"/>
                    <a:pt x="1296" y="426"/>
                  </a:cubicBezTo>
                  <a:cubicBezTo>
                    <a:pt x="588" y="1001"/>
                    <a:pt x="263" y="1800"/>
                    <a:pt x="88" y="2663"/>
                  </a:cubicBezTo>
                  <a:cubicBezTo>
                    <a:pt x="0" y="3093"/>
                    <a:pt x="273" y="3555"/>
                    <a:pt x="688" y="3707"/>
                  </a:cubicBezTo>
                  <a:cubicBezTo>
                    <a:pt x="989" y="3818"/>
                    <a:pt x="1317" y="3856"/>
                    <a:pt x="1633" y="3922"/>
                  </a:cubicBezTo>
                  <a:cubicBezTo>
                    <a:pt x="4618" y="4546"/>
                    <a:pt x="7652" y="4527"/>
                    <a:pt x="10680" y="4597"/>
                  </a:cubicBezTo>
                  <a:cubicBezTo>
                    <a:pt x="10701" y="4598"/>
                    <a:pt x="10722" y="4598"/>
                    <a:pt x="10743" y="4598"/>
                  </a:cubicBezTo>
                  <a:cubicBezTo>
                    <a:pt x="11045" y="4598"/>
                    <a:pt x="11347" y="4543"/>
                    <a:pt x="11648" y="4501"/>
                  </a:cubicBezTo>
                  <a:cubicBezTo>
                    <a:pt x="12009" y="4449"/>
                    <a:pt x="12234" y="4200"/>
                    <a:pt x="12327" y="3880"/>
                  </a:cubicBezTo>
                  <a:cubicBezTo>
                    <a:pt x="12525" y="3189"/>
                    <a:pt x="12528" y="2488"/>
                    <a:pt x="12260" y="1809"/>
                  </a:cubicBezTo>
                  <a:cubicBezTo>
                    <a:pt x="11979" y="1102"/>
                    <a:pt x="11451" y="715"/>
                    <a:pt x="10848" y="715"/>
                  </a:cubicBezTo>
                  <a:cubicBezTo>
                    <a:pt x="10542" y="715"/>
                    <a:pt x="10216" y="815"/>
                    <a:pt x="9894" y="1023"/>
                  </a:cubicBezTo>
                  <a:cubicBezTo>
                    <a:pt x="9545" y="1250"/>
                    <a:pt x="9251" y="1559"/>
                    <a:pt x="8952" y="1814"/>
                  </a:cubicBezTo>
                  <a:cubicBezTo>
                    <a:pt x="8531" y="1705"/>
                    <a:pt x="8491" y="1320"/>
                    <a:pt x="8278" y="1088"/>
                  </a:cubicBezTo>
                  <a:cubicBezTo>
                    <a:pt x="7805" y="569"/>
                    <a:pt x="7306" y="305"/>
                    <a:pt x="6795" y="305"/>
                  </a:cubicBezTo>
                  <a:cubicBezTo>
                    <a:pt x="6352" y="305"/>
                    <a:pt x="5899" y="503"/>
                    <a:pt x="5443" y="903"/>
                  </a:cubicBezTo>
                  <a:cubicBezTo>
                    <a:pt x="5165" y="1148"/>
                    <a:pt x="4938" y="1454"/>
                    <a:pt x="4566" y="1867"/>
                  </a:cubicBezTo>
                  <a:cubicBezTo>
                    <a:pt x="4154" y="1346"/>
                    <a:pt x="3858" y="894"/>
                    <a:pt x="3483" y="521"/>
                  </a:cubicBezTo>
                  <a:cubicBezTo>
                    <a:pt x="3134" y="172"/>
                    <a:pt x="2752" y="0"/>
                    <a:pt x="2363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515;p69"/>
            <p:cNvSpPr/>
            <p:nvPr/>
          </p:nvSpPr>
          <p:spPr>
            <a:xfrm>
              <a:off x="3512550" y="2558975"/>
              <a:ext cx="306650" cy="103400"/>
            </a:xfrm>
            <a:custGeom>
              <a:avLst/>
              <a:gdLst/>
              <a:ahLst/>
              <a:cxnLst/>
              <a:rect l="l" t="t" r="r" b="b"/>
              <a:pathLst>
                <a:path w="12266" h="4136" extrusionOk="0">
                  <a:moveTo>
                    <a:pt x="2485" y="0"/>
                  </a:moveTo>
                  <a:cubicBezTo>
                    <a:pt x="2034" y="0"/>
                    <a:pt x="1591" y="193"/>
                    <a:pt x="1189" y="576"/>
                  </a:cubicBezTo>
                  <a:cubicBezTo>
                    <a:pt x="706" y="1035"/>
                    <a:pt x="398" y="1609"/>
                    <a:pt x="202" y="2235"/>
                  </a:cubicBezTo>
                  <a:cubicBezTo>
                    <a:pt x="1" y="2880"/>
                    <a:pt x="281" y="3387"/>
                    <a:pt x="931" y="3653"/>
                  </a:cubicBezTo>
                  <a:cubicBezTo>
                    <a:pt x="1442" y="3863"/>
                    <a:pt x="1978" y="3927"/>
                    <a:pt x="2521" y="3941"/>
                  </a:cubicBezTo>
                  <a:cubicBezTo>
                    <a:pt x="5066" y="4004"/>
                    <a:pt x="7612" y="4070"/>
                    <a:pt x="10156" y="4133"/>
                  </a:cubicBezTo>
                  <a:cubicBezTo>
                    <a:pt x="10202" y="4134"/>
                    <a:pt x="10247" y="4135"/>
                    <a:pt x="10293" y="4135"/>
                  </a:cubicBezTo>
                  <a:cubicBezTo>
                    <a:pt x="10737" y="4135"/>
                    <a:pt x="11174" y="4072"/>
                    <a:pt x="11592" y="3915"/>
                  </a:cubicBezTo>
                  <a:cubicBezTo>
                    <a:pt x="11855" y="3813"/>
                    <a:pt x="12089" y="3640"/>
                    <a:pt x="12134" y="3358"/>
                  </a:cubicBezTo>
                  <a:cubicBezTo>
                    <a:pt x="12266" y="2517"/>
                    <a:pt x="12128" y="1735"/>
                    <a:pt x="11501" y="1106"/>
                  </a:cubicBezTo>
                  <a:cubicBezTo>
                    <a:pt x="11241" y="843"/>
                    <a:pt x="10923" y="703"/>
                    <a:pt x="10597" y="703"/>
                  </a:cubicBezTo>
                  <a:cubicBezTo>
                    <a:pt x="10401" y="703"/>
                    <a:pt x="10202" y="753"/>
                    <a:pt x="10010" y="858"/>
                  </a:cubicBezTo>
                  <a:cubicBezTo>
                    <a:pt x="9642" y="1061"/>
                    <a:pt x="9317" y="1345"/>
                    <a:pt x="8895" y="1651"/>
                  </a:cubicBezTo>
                  <a:cubicBezTo>
                    <a:pt x="7959" y="602"/>
                    <a:pt x="7320" y="104"/>
                    <a:pt x="6589" y="104"/>
                  </a:cubicBezTo>
                  <a:cubicBezTo>
                    <a:pt x="5986" y="104"/>
                    <a:pt x="5321" y="443"/>
                    <a:pt x="4375" y="1092"/>
                  </a:cubicBezTo>
                  <a:cubicBezTo>
                    <a:pt x="4148" y="882"/>
                    <a:pt x="3929" y="645"/>
                    <a:pt x="3677" y="451"/>
                  </a:cubicBezTo>
                  <a:cubicBezTo>
                    <a:pt x="3287" y="150"/>
                    <a:pt x="2883" y="0"/>
                    <a:pt x="2485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516;p69"/>
            <p:cNvSpPr/>
            <p:nvPr/>
          </p:nvSpPr>
          <p:spPr>
            <a:xfrm>
              <a:off x="3936825" y="1126150"/>
              <a:ext cx="542300" cy="696450"/>
            </a:xfrm>
            <a:custGeom>
              <a:avLst/>
              <a:gdLst/>
              <a:ahLst/>
              <a:cxnLst/>
              <a:rect l="l" t="t" r="r" b="b"/>
              <a:pathLst>
                <a:path w="21692" h="27858" extrusionOk="0">
                  <a:moveTo>
                    <a:pt x="11245" y="1"/>
                  </a:moveTo>
                  <a:cubicBezTo>
                    <a:pt x="8641" y="1"/>
                    <a:pt x="6087" y="546"/>
                    <a:pt x="3530" y="1095"/>
                  </a:cubicBezTo>
                  <a:cubicBezTo>
                    <a:pt x="2935" y="1222"/>
                    <a:pt x="2693" y="1586"/>
                    <a:pt x="2595" y="2116"/>
                  </a:cubicBezTo>
                  <a:cubicBezTo>
                    <a:pt x="2392" y="3211"/>
                    <a:pt x="2235" y="4316"/>
                    <a:pt x="2000" y="5403"/>
                  </a:cubicBezTo>
                  <a:cubicBezTo>
                    <a:pt x="1776" y="6428"/>
                    <a:pt x="1933" y="7399"/>
                    <a:pt x="2253" y="8362"/>
                  </a:cubicBezTo>
                  <a:cubicBezTo>
                    <a:pt x="2447" y="8941"/>
                    <a:pt x="2679" y="9510"/>
                    <a:pt x="2894" y="10084"/>
                  </a:cubicBezTo>
                  <a:cubicBezTo>
                    <a:pt x="3833" y="12582"/>
                    <a:pt x="3963" y="15074"/>
                    <a:pt x="2820" y="17554"/>
                  </a:cubicBezTo>
                  <a:cubicBezTo>
                    <a:pt x="2517" y="18211"/>
                    <a:pt x="2268" y="18895"/>
                    <a:pt x="1929" y="19533"/>
                  </a:cubicBezTo>
                  <a:cubicBezTo>
                    <a:pt x="1381" y="20565"/>
                    <a:pt x="786" y="21572"/>
                    <a:pt x="196" y="22583"/>
                  </a:cubicBezTo>
                  <a:cubicBezTo>
                    <a:pt x="0" y="22918"/>
                    <a:pt x="30" y="23195"/>
                    <a:pt x="276" y="23493"/>
                  </a:cubicBezTo>
                  <a:cubicBezTo>
                    <a:pt x="1163" y="24565"/>
                    <a:pt x="2039" y="25648"/>
                    <a:pt x="2923" y="26725"/>
                  </a:cubicBezTo>
                  <a:cubicBezTo>
                    <a:pt x="3031" y="26854"/>
                    <a:pt x="3145" y="26976"/>
                    <a:pt x="3267" y="27091"/>
                  </a:cubicBezTo>
                  <a:cubicBezTo>
                    <a:pt x="3769" y="27586"/>
                    <a:pt x="4322" y="27857"/>
                    <a:pt x="4932" y="27857"/>
                  </a:cubicBezTo>
                  <a:cubicBezTo>
                    <a:pt x="5229" y="27857"/>
                    <a:pt x="5540" y="27793"/>
                    <a:pt x="5865" y="27658"/>
                  </a:cubicBezTo>
                  <a:cubicBezTo>
                    <a:pt x="6430" y="27424"/>
                    <a:pt x="6999" y="27189"/>
                    <a:pt x="7541" y="26907"/>
                  </a:cubicBezTo>
                  <a:cubicBezTo>
                    <a:pt x="12300" y="24423"/>
                    <a:pt x="16345" y="21062"/>
                    <a:pt x="19756" y="16925"/>
                  </a:cubicBezTo>
                  <a:cubicBezTo>
                    <a:pt x="19969" y="16669"/>
                    <a:pt x="20148" y="16384"/>
                    <a:pt x="20344" y="16112"/>
                  </a:cubicBezTo>
                  <a:cubicBezTo>
                    <a:pt x="21223" y="14900"/>
                    <a:pt x="21666" y="13547"/>
                    <a:pt x="21678" y="12051"/>
                  </a:cubicBezTo>
                  <a:cubicBezTo>
                    <a:pt x="21680" y="11606"/>
                    <a:pt x="21678" y="11159"/>
                    <a:pt x="21678" y="11004"/>
                  </a:cubicBezTo>
                  <a:cubicBezTo>
                    <a:pt x="21692" y="8685"/>
                    <a:pt x="21341" y="6732"/>
                    <a:pt x="20616" y="4829"/>
                  </a:cubicBezTo>
                  <a:cubicBezTo>
                    <a:pt x="20030" y="3287"/>
                    <a:pt x="19008" y="2176"/>
                    <a:pt x="17590" y="1402"/>
                  </a:cubicBezTo>
                  <a:cubicBezTo>
                    <a:pt x="16404" y="756"/>
                    <a:pt x="15121" y="397"/>
                    <a:pt x="13789" y="190"/>
                  </a:cubicBezTo>
                  <a:cubicBezTo>
                    <a:pt x="12934" y="58"/>
                    <a:pt x="12087" y="1"/>
                    <a:pt x="11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517;p69"/>
            <p:cNvSpPr/>
            <p:nvPr/>
          </p:nvSpPr>
          <p:spPr>
            <a:xfrm>
              <a:off x="3978650" y="1249550"/>
              <a:ext cx="344900" cy="359525"/>
            </a:xfrm>
            <a:custGeom>
              <a:avLst/>
              <a:gdLst/>
              <a:ahLst/>
              <a:cxnLst/>
              <a:rect l="l" t="t" r="r" b="b"/>
              <a:pathLst>
                <a:path w="13796" h="14381" extrusionOk="0">
                  <a:moveTo>
                    <a:pt x="7561" y="1"/>
                  </a:moveTo>
                  <a:cubicBezTo>
                    <a:pt x="5079" y="1"/>
                    <a:pt x="2827" y="907"/>
                    <a:pt x="604" y="1921"/>
                  </a:cubicBezTo>
                  <a:cubicBezTo>
                    <a:pt x="124" y="2140"/>
                    <a:pt x="0" y="2539"/>
                    <a:pt x="31" y="3022"/>
                  </a:cubicBezTo>
                  <a:cubicBezTo>
                    <a:pt x="85" y="3813"/>
                    <a:pt x="380" y="4541"/>
                    <a:pt x="614" y="5284"/>
                  </a:cubicBezTo>
                  <a:cubicBezTo>
                    <a:pt x="1226" y="7225"/>
                    <a:pt x="1544" y="9190"/>
                    <a:pt x="1140" y="11221"/>
                  </a:cubicBezTo>
                  <a:cubicBezTo>
                    <a:pt x="1087" y="11494"/>
                    <a:pt x="1058" y="11773"/>
                    <a:pt x="1035" y="12051"/>
                  </a:cubicBezTo>
                  <a:cubicBezTo>
                    <a:pt x="941" y="13177"/>
                    <a:pt x="1104" y="13449"/>
                    <a:pt x="2146" y="13763"/>
                  </a:cubicBezTo>
                  <a:cubicBezTo>
                    <a:pt x="3434" y="14154"/>
                    <a:pt x="4756" y="14350"/>
                    <a:pt x="6102" y="14377"/>
                  </a:cubicBezTo>
                  <a:cubicBezTo>
                    <a:pt x="6184" y="14380"/>
                    <a:pt x="6266" y="14381"/>
                    <a:pt x="6347" y="14381"/>
                  </a:cubicBezTo>
                  <a:cubicBezTo>
                    <a:pt x="7564" y="14381"/>
                    <a:pt x="8733" y="14119"/>
                    <a:pt x="9865" y="13684"/>
                  </a:cubicBezTo>
                  <a:cubicBezTo>
                    <a:pt x="10893" y="13289"/>
                    <a:pt x="11705" y="12605"/>
                    <a:pt x="12191" y="11616"/>
                  </a:cubicBezTo>
                  <a:cubicBezTo>
                    <a:pt x="13323" y="9311"/>
                    <a:pt x="13795" y="6854"/>
                    <a:pt x="13505" y="4304"/>
                  </a:cubicBezTo>
                  <a:cubicBezTo>
                    <a:pt x="13271" y="2253"/>
                    <a:pt x="11820" y="740"/>
                    <a:pt x="9798" y="259"/>
                  </a:cubicBezTo>
                  <a:cubicBezTo>
                    <a:pt x="9202" y="120"/>
                    <a:pt x="8593" y="35"/>
                    <a:pt x="7981" y="10"/>
                  </a:cubicBezTo>
                  <a:cubicBezTo>
                    <a:pt x="7840" y="4"/>
                    <a:pt x="7700" y="1"/>
                    <a:pt x="7561" y="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518;p69"/>
            <p:cNvSpPr/>
            <p:nvPr/>
          </p:nvSpPr>
          <p:spPr>
            <a:xfrm>
              <a:off x="2897900" y="873725"/>
              <a:ext cx="531525" cy="689325"/>
            </a:xfrm>
            <a:custGeom>
              <a:avLst/>
              <a:gdLst/>
              <a:ahLst/>
              <a:cxnLst/>
              <a:rect l="l" t="t" r="r" b="b"/>
              <a:pathLst>
                <a:path w="21261" h="27573" extrusionOk="0">
                  <a:moveTo>
                    <a:pt x="12264" y="1"/>
                  </a:moveTo>
                  <a:cubicBezTo>
                    <a:pt x="10709" y="1"/>
                    <a:pt x="9116" y="338"/>
                    <a:pt x="7572" y="1076"/>
                  </a:cubicBezTo>
                  <a:cubicBezTo>
                    <a:pt x="6571" y="1555"/>
                    <a:pt x="5622" y="2166"/>
                    <a:pt x="4713" y="2807"/>
                  </a:cubicBezTo>
                  <a:cubicBezTo>
                    <a:pt x="1675" y="4952"/>
                    <a:pt x="138" y="7906"/>
                    <a:pt x="81" y="12099"/>
                  </a:cubicBezTo>
                  <a:cubicBezTo>
                    <a:pt x="0" y="13337"/>
                    <a:pt x="380" y="14964"/>
                    <a:pt x="982" y="16538"/>
                  </a:cubicBezTo>
                  <a:cubicBezTo>
                    <a:pt x="2036" y="19299"/>
                    <a:pt x="3117" y="22052"/>
                    <a:pt x="4207" y="24799"/>
                  </a:cubicBezTo>
                  <a:cubicBezTo>
                    <a:pt x="4436" y="25368"/>
                    <a:pt x="4706" y="25920"/>
                    <a:pt x="5019" y="26450"/>
                  </a:cubicBezTo>
                  <a:cubicBezTo>
                    <a:pt x="5462" y="27205"/>
                    <a:pt x="6073" y="27573"/>
                    <a:pt x="6885" y="27573"/>
                  </a:cubicBezTo>
                  <a:cubicBezTo>
                    <a:pt x="7056" y="27573"/>
                    <a:pt x="7235" y="27556"/>
                    <a:pt x="7424" y="27524"/>
                  </a:cubicBezTo>
                  <a:cubicBezTo>
                    <a:pt x="8987" y="27254"/>
                    <a:pt x="10400" y="26596"/>
                    <a:pt x="11842" y="26004"/>
                  </a:cubicBezTo>
                  <a:cubicBezTo>
                    <a:pt x="12188" y="25862"/>
                    <a:pt x="12360" y="25593"/>
                    <a:pt x="12368" y="25227"/>
                  </a:cubicBezTo>
                  <a:cubicBezTo>
                    <a:pt x="12380" y="24725"/>
                    <a:pt x="12389" y="24222"/>
                    <a:pt x="12386" y="23720"/>
                  </a:cubicBezTo>
                  <a:cubicBezTo>
                    <a:pt x="12374" y="21928"/>
                    <a:pt x="12614" y="20161"/>
                    <a:pt x="12894" y="18397"/>
                  </a:cubicBezTo>
                  <a:cubicBezTo>
                    <a:pt x="13175" y="16626"/>
                    <a:pt x="13945" y="15111"/>
                    <a:pt x="15207" y="13851"/>
                  </a:cubicBezTo>
                  <a:cubicBezTo>
                    <a:pt x="15996" y="13062"/>
                    <a:pt x="16795" y="12282"/>
                    <a:pt x="17624" y="11534"/>
                  </a:cubicBezTo>
                  <a:cubicBezTo>
                    <a:pt x="18640" y="10616"/>
                    <a:pt x="19393" y="9536"/>
                    <a:pt x="19873" y="8255"/>
                  </a:cubicBezTo>
                  <a:cubicBezTo>
                    <a:pt x="20265" y="7212"/>
                    <a:pt x="20640" y="6159"/>
                    <a:pt x="21078" y="5136"/>
                  </a:cubicBezTo>
                  <a:cubicBezTo>
                    <a:pt x="21260" y="4708"/>
                    <a:pt x="21200" y="4406"/>
                    <a:pt x="20922" y="4074"/>
                  </a:cubicBezTo>
                  <a:cubicBezTo>
                    <a:pt x="18803" y="1572"/>
                    <a:pt x="15623" y="1"/>
                    <a:pt x="122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519;p69"/>
            <p:cNvSpPr/>
            <p:nvPr/>
          </p:nvSpPr>
          <p:spPr>
            <a:xfrm>
              <a:off x="3026500" y="1025425"/>
              <a:ext cx="367500" cy="371250"/>
            </a:xfrm>
            <a:custGeom>
              <a:avLst/>
              <a:gdLst/>
              <a:ahLst/>
              <a:cxnLst/>
              <a:rect l="l" t="t" r="r" b="b"/>
              <a:pathLst>
                <a:path w="14700" h="14850" extrusionOk="0">
                  <a:moveTo>
                    <a:pt x="7542" y="0"/>
                  </a:moveTo>
                  <a:cubicBezTo>
                    <a:pt x="5117" y="0"/>
                    <a:pt x="3120" y="1281"/>
                    <a:pt x="2031" y="3635"/>
                  </a:cubicBezTo>
                  <a:cubicBezTo>
                    <a:pt x="987" y="5885"/>
                    <a:pt x="468" y="8285"/>
                    <a:pt x="186" y="10730"/>
                  </a:cubicBezTo>
                  <a:cubicBezTo>
                    <a:pt x="0" y="12353"/>
                    <a:pt x="765" y="13524"/>
                    <a:pt x="2264" y="14189"/>
                  </a:cubicBezTo>
                  <a:cubicBezTo>
                    <a:pt x="3301" y="14651"/>
                    <a:pt x="4417" y="14743"/>
                    <a:pt x="5368" y="14842"/>
                  </a:cubicBezTo>
                  <a:cubicBezTo>
                    <a:pt x="5508" y="14847"/>
                    <a:pt x="5640" y="14849"/>
                    <a:pt x="5765" y="14849"/>
                  </a:cubicBezTo>
                  <a:cubicBezTo>
                    <a:pt x="7306" y="14849"/>
                    <a:pt x="7703" y="14465"/>
                    <a:pt x="8120" y="12934"/>
                  </a:cubicBezTo>
                  <a:cubicBezTo>
                    <a:pt x="8163" y="12772"/>
                    <a:pt x="8187" y="12606"/>
                    <a:pt x="8237" y="12446"/>
                  </a:cubicBezTo>
                  <a:cubicBezTo>
                    <a:pt x="8811" y="10622"/>
                    <a:pt x="9583" y="8913"/>
                    <a:pt x="10931" y="7496"/>
                  </a:cubicBezTo>
                  <a:cubicBezTo>
                    <a:pt x="11853" y="6528"/>
                    <a:pt x="12700" y="5488"/>
                    <a:pt x="13577" y="4475"/>
                  </a:cubicBezTo>
                  <a:cubicBezTo>
                    <a:pt x="13797" y="4223"/>
                    <a:pt x="14024" y="3972"/>
                    <a:pt x="14203" y="3693"/>
                  </a:cubicBezTo>
                  <a:cubicBezTo>
                    <a:pt x="14700" y="2914"/>
                    <a:pt x="14571" y="2356"/>
                    <a:pt x="13737" y="1903"/>
                  </a:cubicBezTo>
                  <a:cubicBezTo>
                    <a:pt x="12210" y="1076"/>
                    <a:pt x="10610" y="440"/>
                    <a:pt x="8890" y="126"/>
                  </a:cubicBezTo>
                  <a:cubicBezTo>
                    <a:pt x="8429" y="42"/>
                    <a:pt x="7979" y="0"/>
                    <a:pt x="7542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520;p69"/>
            <p:cNvSpPr/>
            <p:nvPr/>
          </p:nvSpPr>
          <p:spPr>
            <a:xfrm>
              <a:off x="3187025" y="897850"/>
              <a:ext cx="853675" cy="847350"/>
            </a:xfrm>
            <a:custGeom>
              <a:avLst/>
              <a:gdLst/>
              <a:ahLst/>
              <a:cxnLst/>
              <a:rect l="l" t="t" r="r" b="b"/>
              <a:pathLst>
                <a:path w="34147" h="33894" extrusionOk="0">
                  <a:moveTo>
                    <a:pt x="16816" y="1"/>
                  </a:moveTo>
                  <a:cubicBezTo>
                    <a:pt x="16148" y="1"/>
                    <a:pt x="15476" y="58"/>
                    <a:pt x="14800" y="150"/>
                  </a:cubicBezTo>
                  <a:cubicBezTo>
                    <a:pt x="11633" y="583"/>
                    <a:pt x="9453" y="2217"/>
                    <a:pt x="8351" y="5239"/>
                  </a:cubicBezTo>
                  <a:cubicBezTo>
                    <a:pt x="8198" y="5659"/>
                    <a:pt x="8059" y="6081"/>
                    <a:pt x="7916" y="6504"/>
                  </a:cubicBezTo>
                  <a:cubicBezTo>
                    <a:pt x="7792" y="6874"/>
                    <a:pt x="7660" y="7242"/>
                    <a:pt x="7556" y="7618"/>
                  </a:cubicBezTo>
                  <a:cubicBezTo>
                    <a:pt x="7190" y="8954"/>
                    <a:pt x="6418" y="10029"/>
                    <a:pt x="5421" y="10957"/>
                  </a:cubicBezTo>
                  <a:cubicBezTo>
                    <a:pt x="5014" y="11337"/>
                    <a:pt x="4594" y="11705"/>
                    <a:pt x="4166" y="12064"/>
                  </a:cubicBezTo>
                  <a:cubicBezTo>
                    <a:pt x="2333" y="13603"/>
                    <a:pt x="1302" y="15597"/>
                    <a:pt x="862" y="17915"/>
                  </a:cubicBezTo>
                  <a:cubicBezTo>
                    <a:pt x="613" y="19232"/>
                    <a:pt x="447" y="20561"/>
                    <a:pt x="537" y="22094"/>
                  </a:cubicBezTo>
                  <a:cubicBezTo>
                    <a:pt x="0" y="24947"/>
                    <a:pt x="1795" y="26685"/>
                    <a:pt x="4042" y="28168"/>
                  </a:cubicBezTo>
                  <a:cubicBezTo>
                    <a:pt x="4137" y="28230"/>
                    <a:pt x="4235" y="28284"/>
                    <a:pt x="4331" y="28339"/>
                  </a:cubicBezTo>
                  <a:cubicBezTo>
                    <a:pt x="5299" y="28892"/>
                    <a:pt x="6319" y="29351"/>
                    <a:pt x="7376" y="29709"/>
                  </a:cubicBezTo>
                  <a:cubicBezTo>
                    <a:pt x="10543" y="30797"/>
                    <a:pt x="13787" y="31609"/>
                    <a:pt x="17033" y="32408"/>
                  </a:cubicBezTo>
                  <a:cubicBezTo>
                    <a:pt x="19307" y="32968"/>
                    <a:pt x="21592" y="33470"/>
                    <a:pt x="23913" y="33802"/>
                  </a:cubicBezTo>
                  <a:cubicBezTo>
                    <a:pt x="24350" y="33865"/>
                    <a:pt x="24784" y="33893"/>
                    <a:pt x="25213" y="33893"/>
                  </a:cubicBezTo>
                  <a:cubicBezTo>
                    <a:pt x="26453" y="33893"/>
                    <a:pt x="27666" y="33658"/>
                    <a:pt x="28870" y="33335"/>
                  </a:cubicBezTo>
                  <a:cubicBezTo>
                    <a:pt x="29527" y="33158"/>
                    <a:pt x="30077" y="32802"/>
                    <a:pt x="30436" y="32169"/>
                  </a:cubicBezTo>
                  <a:cubicBezTo>
                    <a:pt x="31014" y="31149"/>
                    <a:pt x="31684" y="30183"/>
                    <a:pt x="32233" y="29152"/>
                  </a:cubicBezTo>
                  <a:cubicBezTo>
                    <a:pt x="33833" y="26145"/>
                    <a:pt x="34146" y="23016"/>
                    <a:pt x="33017" y="19772"/>
                  </a:cubicBezTo>
                  <a:cubicBezTo>
                    <a:pt x="32852" y="19299"/>
                    <a:pt x="32735" y="18809"/>
                    <a:pt x="32585" y="18329"/>
                  </a:cubicBezTo>
                  <a:cubicBezTo>
                    <a:pt x="32188" y="17072"/>
                    <a:pt x="32229" y="15797"/>
                    <a:pt x="32449" y="14523"/>
                  </a:cubicBezTo>
                  <a:cubicBezTo>
                    <a:pt x="32561" y="13864"/>
                    <a:pt x="32757" y="13220"/>
                    <a:pt x="32879" y="12563"/>
                  </a:cubicBezTo>
                  <a:cubicBezTo>
                    <a:pt x="33195" y="10857"/>
                    <a:pt x="33362" y="9149"/>
                    <a:pt x="33094" y="7409"/>
                  </a:cubicBezTo>
                  <a:cubicBezTo>
                    <a:pt x="32848" y="5818"/>
                    <a:pt x="32069" y="4612"/>
                    <a:pt x="30768" y="3700"/>
                  </a:cubicBezTo>
                  <a:cubicBezTo>
                    <a:pt x="29747" y="2985"/>
                    <a:pt x="28615" y="2526"/>
                    <a:pt x="27415" y="2236"/>
                  </a:cubicBezTo>
                  <a:cubicBezTo>
                    <a:pt x="24653" y="1570"/>
                    <a:pt x="21886" y="912"/>
                    <a:pt x="19120" y="258"/>
                  </a:cubicBezTo>
                  <a:cubicBezTo>
                    <a:pt x="18354" y="76"/>
                    <a:pt x="17587" y="1"/>
                    <a:pt x="16816" y="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521;p69"/>
            <p:cNvSpPr/>
            <p:nvPr/>
          </p:nvSpPr>
          <p:spPr>
            <a:xfrm>
              <a:off x="2780000" y="1493550"/>
              <a:ext cx="963350" cy="473625"/>
            </a:xfrm>
            <a:custGeom>
              <a:avLst/>
              <a:gdLst/>
              <a:ahLst/>
              <a:cxnLst/>
              <a:rect l="l" t="t" r="r" b="b"/>
              <a:pathLst>
                <a:path w="38534" h="18945" extrusionOk="0">
                  <a:moveTo>
                    <a:pt x="30881" y="1"/>
                  </a:moveTo>
                  <a:cubicBezTo>
                    <a:pt x="30489" y="1"/>
                    <a:pt x="30149" y="236"/>
                    <a:pt x="30001" y="613"/>
                  </a:cubicBezTo>
                  <a:cubicBezTo>
                    <a:pt x="29920" y="818"/>
                    <a:pt x="29887" y="1041"/>
                    <a:pt x="29843" y="1260"/>
                  </a:cubicBezTo>
                  <a:cubicBezTo>
                    <a:pt x="29086" y="4940"/>
                    <a:pt x="26965" y="7619"/>
                    <a:pt x="23731" y="9426"/>
                  </a:cubicBezTo>
                  <a:cubicBezTo>
                    <a:pt x="21926" y="10435"/>
                    <a:pt x="19978" y="11166"/>
                    <a:pt x="17954" y="11597"/>
                  </a:cubicBezTo>
                  <a:cubicBezTo>
                    <a:pt x="16122" y="11989"/>
                    <a:pt x="14297" y="12171"/>
                    <a:pt x="12478" y="12171"/>
                  </a:cubicBezTo>
                  <a:cubicBezTo>
                    <a:pt x="9816" y="12171"/>
                    <a:pt x="7168" y="11781"/>
                    <a:pt x="4532" y="11088"/>
                  </a:cubicBezTo>
                  <a:cubicBezTo>
                    <a:pt x="4046" y="10961"/>
                    <a:pt x="3573" y="10789"/>
                    <a:pt x="3083" y="10677"/>
                  </a:cubicBezTo>
                  <a:cubicBezTo>
                    <a:pt x="2865" y="10628"/>
                    <a:pt x="2669" y="10602"/>
                    <a:pt x="2492" y="10602"/>
                  </a:cubicBezTo>
                  <a:cubicBezTo>
                    <a:pt x="1898" y="10602"/>
                    <a:pt x="1511" y="10895"/>
                    <a:pt x="1175" y="11582"/>
                  </a:cubicBezTo>
                  <a:cubicBezTo>
                    <a:pt x="906" y="12128"/>
                    <a:pt x="712" y="12720"/>
                    <a:pt x="550" y="13310"/>
                  </a:cubicBezTo>
                  <a:cubicBezTo>
                    <a:pt x="0" y="15312"/>
                    <a:pt x="334" y="15969"/>
                    <a:pt x="2280" y="16543"/>
                  </a:cubicBezTo>
                  <a:cubicBezTo>
                    <a:pt x="3509" y="16904"/>
                    <a:pt x="4764" y="17186"/>
                    <a:pt x="6019" y="17446"/>
                  </a:cubicBezTo>
                  <a:cubicBezTo>
                    <a:pt x="9848" y="18242"/>
                    <a:pt x="13697" y="18885"/>
                    <a:pt x="17621" y="18942"/>
                  </a:cubicBezTo>
                  <a:cubicBezTo>
                    <a:pt x="17773" y="18944"/>
                    <a:pt x="17925" y="18945"/>
                    <a:pt x="18078" y="18945"/>
                  </a:cubicBezTo>
                  <a:cubicBezTo>
                    <a:pt x="19378" y="18945"/>
                    <a:pt x="20670" y="18863"/>
                    <a:pt x="21960" y="18646"/>
                  </a:cubicBezTo>
                  <a:cubicBezTo>
                    <a:pt x="26703" y="17845"/>
                    <a:pt x="30706" y="15710"/>
                    <a:pt x="33867" y="12063"/>
                  </a:cubicBezTo>
                  <a:cubicBezTo>
                    <a:pt x="35638" y="10019"/>
                    <a:pt x="36972" y="7705"/>
                    <a:pt x="37968" y="5197"/>
                  </a:cubicBezTo>
                  <a:cubicBezTo>
                    <a:pt x="38133" y="4782"/>
                    <a:pt x="38269" y="4356"/>
                    <a:pt x="38370" y="3921"/>
                  </a:cubicBezTo>
                  <a:cubicBezTo>
                    <a:pt x="38533" y="3201"/>
                    <a:pt x="38325" y="2760"/>
                    <a:pt x="37684" y="2391"/>
                  </a:cubicBezTo>
                  <a:cubicBezTo>
                    <a:pt x="37492" y="2279"/>
                    <a:pt x="37282" y="2196"/>
                    <a:pt x="37074" y="2119"/>
                  </a:cubicBezTo>
                  <a:cubicBezTo>
                    <a:pt x="35506" y="1531"/>
                    <a:pt x="33941" y="940"/>
                    <a:pt x="32368" y="369"/>
                  </a:cubicBezTo>
                  <a:cubicBezTo>
                    <a:pt x="31947" y="219"/>
                    <a:pt x="31516" y="102"/>
                    <a:pt x="31077" y="20"/>
                  </a:cubicBezTo>
                  <a:cubicBezTo>
                    <a:pt x="31011" y="7"/>
                    <a:pt x="30945" y="1"/>
                    <a:pt x="30881" y="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522;p69"/>
            <p:cNvSpPr/>
            <p:nvPr/>
          </p:nvSpPr>
          <p:spPr>
            <a:xfrm>
              <a:off x="3810300" y="1397575"/>
              <a:ext cx="69000" cy="68875"/>
            </a:xfrm>
            <a:custGeom>
              <a:avLst/>
              <a:gdLst/>
              <a:ahLst/>
              <a:cxnLst/>
              <a:rect l="l" t="t" r="r" b="b"/>
              <a:pathLst>
                <a:path w="2760" h="2755" extrusionOk="0">
                  <a:moveTo>
                    <a:pt x="1360" y="0"/>
                  </a:moveTo>
                  <a:cubicBezTo>
                    <a:pt x="1337" y="0"/>
                    <a:pt x="1313" y="1"/>
                    <a:pt x="1289" y="3"/>
                  </a:cubicBezTo>
                  <a:cubicBezTo>
                    <a:pt x="616" y="49"/>
                    <a:pt x="0" y="788"/>
                    <a:pt x="24" y="1521"/>
                  </a:cubicBezTo>
                  <a:cubicBezTo>
                    <a:pt x="46" y="2199"/>
                    <a:pt x="666" y="2755"/>
                    <a:pt x="1358" y="2755"/>
                  </a:cubicBezTo>
                  <a:cubicBezTo>
                    <a:pt x="1411" y="2755"/>
                    <a:pt x="1464" y="2752"/>
                    <a:pt x="1518" y="2745"/>
                  </a:cubicBezTo>
                  <a:cubicBezTo>
                    <a:pt x="2199" y="2659"/>
                    <a:pt x="2759" y="2011"/>
                    <a:pt x="2703" y="1370"/>
                  </a:cubicBezTo>
                  <a:cubicBezTo>
                    <a:pt x="2638" y="633"/>
                    <a:pt x="2010" y="0"/>
                    <a:pt x="1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523;p69"/>
            <p:cNvSpPr/>
            <p:nvPr/>
          </p:nvSpPr>
          <p:spPr>
            <a:xfrm>
              <a:off x="3424675" y="1314675"/>
              <a:ext cx="62600" cy="65875"/>
            </a:xfrm>
            <a:custGeom>
              <a:avLst/>
              <a:gdLst/>
              <a:ahLst/>
              <a:cxnLst/>
              <a:rect l="l" t="t" r="r" b="b"/>
              <a:pathLst>
                <a:path w="2504" h="2635" extrusionOk="0">
                  <a:moveTo>
                    <a:pt x="1269" y="0"/>
                  </a:moveTo>
                  <a:cubicBezTo>
                    <a:pt x="602" y="0"/>
                    <a:pt x="0" y="672"/>
                    <a:pt x="5" y="1429"/>
                  </a:cubicBezTo>
                  <a:cubicBezTo>
                    <a:pt x="9" y="2079"/>
                    <a:pt x="523" y="2621"/>
                    <a:pt x="1149" y="2634"/>
                  </a:cubicBezTo>
                  <a:cubicBezTo>
                    <a:pt x="1156" y="2635"/>
                    <a:pt x="1163" y="2635"/>
                    <a:pt x="1170" y="2635"/>
                  </a:cubicBezTo>
                  <a:cubicBezTo>
                    <a:pt x="1880" y="2635"/>
                    <a:pt x="2503" y="1968"/>
                    <a:pt x="2484" y="1216"/>
                  </a:cubicBezTo>
                  <a:cubicBezTo>
                    <a:pt x="2471" y="594"/>
                    <a:pt x="1943" y="38"/>
                    <a:pt x="1331" y="2"/>
                  </a:cubicBezTo>
                  <a:cubicBezTo>
                    <a:pt x="1310" y="1"/>
                    <a:pt x="1290" y="0"/>
                    <a:pt x="12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524;p69"/>
            <p:cNvSpPr/>
            <p:nvPr/>
          </p:nvSpPr>
          <p:spPr>
            <a:xfrm>
              <a:off x="3577975" y="1281200"/>
              <a:ext cx="184675" cy="44500"/>
            </a:xfrm>
            <a:custGeom>
              <a:avLst/>
              <a:gdLst/>
              <a:ahLst/>
              <a:cxnLst/>
              <a:rect l="l" t="t" r="r" b="b"/>
              <a:pathLst>
                <a:path w="7387" h="1780" extrusionOk="0">
                  <a:moveTo>
                    <a:pt x="953" y="0"/>
                  </a:moveTo>
                  <a:cubicBezTo>
                    <a:pt x="709" y="33"/>
                    <a:pt x="477" y="24"/>
                    <a:pt x="281" y="107"/>
                  </a:cubicBezTo>
                  <a:cubicBezTo>
                    <a:pt x="159" y="159"/>
                    <a:pt x="68" y="336"/>
                    <a:pt x="18" y="477"/>
                  </a:cubicBezTo>
                  <a:cubicBezTo>
                    <a:pt x="1" y="528"/>
                    <a:pt x="135" y="652"/>
                    <a:pt x="221" y="714"/>
                  </a:cubicBezTo>
                  <a:cubicBezTo>
                    <a:pt x="312" y="777"/>
                    <a:pt x="415" y="820"/>
                    <a:pt x="523" y="839"/>
                  </a:cubicBezTo>
                  <a:cubicBezTo>
                    <a:pt x="2547" y="1149"/>
                    <a:pt x="4570" y="1453"/>
                    <a:pt x="6596" y="1752"/>
                  </a:cubicBezTo>
                  <a:cubicBezTo>
                    <a:pt x="6684" y="1766"/>
                    <a:pt x="6782" y="1779"/>
                    <a:pt x="6874" y="1779"/>
                  </a:cubicBezTo>
                  <a:cubicBezTo>
                    <a:pt x="6949" y="1779"/>
                    <a:pt x="7020" y="1771"/>
                    <a:pt x="7082" y="1745"/>
                  </a:cubicBezTo>
                  <a:cubicBezTo>
                    <a:pt x="7211" y="1690"/>
                    <a:pt x="7364" y="1532"/>
                    <a:pt x="7376" y="1407"/>
                  </a:cubicBezTo>
                  <a:cubicBezTo>
                    <a:pt x="7386" y="1279"/>
                    <a:pt x="7257" y="1121"/>
                    <a:pt x="7149" y="1013"/>
                  </a:cubicBezTo>
                  <a:cubicBezTo>
                    <a:pt x="7082" y="946"/>
                    <a:pt x="6945" y="937"/>
                    <a:pt x="6838" y="920"/>
                  </a:cubicBezTo>
                  <a:cubicBezTo>
                    <a:pt x="4869" y="611"/>
                    <a:pt x="2903" y="305"/>
                    <a:pt x="9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525;p69"/>
            <p:cNvSpPr/>
            <p:nvPr/>
          </p:nvSpPr>
          <p:spPr>
            <a:xfrm>
              <a:off x="3612050" y="1145225"/>
              <a:ext cx="188850" cy="40850"/>
            </a:xfrm>
            <a:custGeom>
              <a:avLst/>
              <a:gdLst/>
              <a:ahLst/>
              <a:cxnLst/>
              <a:rect l="l" t="t" r="r" b="b"/>
              <a:pathLst>
                <a:path w="7554" h="1634" extrusionOk="0">
                  <a:moveTo>
                    <a:pt x="719" y="0"/>
                  </a:moveTo>
                  <a:cubicBezTo>
                    <a:pt x="497" y="0"/>
                    <a:pt x="307" y="26"/>
                    <a:pt x="123" y="125"/>
                  </a:cubicBezTo>
                  <a:cubicBezTo>
                    <a:pt x="56" y="163"/>
                    <a:pt x="34" y="301"/>
                    <a:pt x="11" y="395"/>
                  </a:cubicBezTo>
                  <a:cubicBezTo>
                    <a:pt x="1" y="435"/>
                    <a:pt x="37" y="495"/>
                    <a:pt x="68" y="533"/>
                  </a:cubicBezTo>
                  <a:cubicBezTo>
                    <a:pt x="261" y="784"/>
                    <a:pt x="556" y="763"/>
                    <a:pt x="823" y="801"/>
                  </a:cubicBezTo>
                  <a:cubicBezTo>
                    <a:pt x="2796" y="1083"/>
                    <a:pt x="4768" y="1361"/>
                    <a:pt x="6744" y="1626"/>
                  </a:cubicBezTo>
                  <a:cubicBezTo>
                    <a:pt x="6780" y="1631"/>
                    <a:pt x="6816" y="1633"/>
                    <a:pt x="6853" y="1633"/>
                  </a:cubicBezTo>
                  <a:cubicBezTo>
                    <a:pt x="7027" y="1633"/>
                    <a:pt x="7211" y="1584"/>
                    <a:pt x="7378" y="1533"/>
                  </a:cubicBezTo>
                  <a:cubicBezTo>
                    <a:pt x="7454" y="1511"/>
                    <a:pt x="7528" y="1372"/>
                    <a:pt x="7540" y="1279"/>
                  </a:cubicBezTo>
                  <a:cubicBezTo>
                    <a:pt x="7554" y="1184"/>
                    <a:pt x="7519" y="1045"/>
                    <a:pt x="7452" y="988"/>
                  </a:cubicBezTo>
                  <a:cubicBezTo>
                    <a:pt x="7332" y="885"/>
                    <a:pt x="7177" y="782"/>
                    <a:pt x="7026" y="760"/>
                  </a:cubicBezTo>
                  <a:cubicBezTo>
                    <a:pt x="5164" y="491"/>
                    <a:pt x="3298" y="239"/>
                    <a:pt x="1784" y="29"/>
                  </a:cubicBezTo>
                  <a:cubicBezTo>
                    <a:pt x="1722" y="31"/>
                    <a:pt x="1663" y="32"/>
                    <a:pt x="1606" y="32"/>
                  </a:cubicBezTo>
                  <a:cubicBezTo>
                    <a:pt x="1248" y="32"/>
                    <a:pt x="964" y="0"/>
                    <a:pt x="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526;p69"/>
            <p:cNvSpPr/>
            <p:nvPr/>
          </p:nvSpPr>
          <p:spPr>
            <a:xfrm>
              <a:off x="3645975" y="1021550"/>
              <a:ext cx="137475" cy="41025"/>
            </a:xfrm>
            <a:custGeom>
              <a:avLst/>
              <a:gdLst/>
              <a:ahLst/>
              <a:cxnLst/>
              <a:rect l="l" t="t" r="r" b="b"/>
              <a:pathLst>
                <a:path w="5499" h="1641" extrusionOk="0">
                  <a:moveTo>
                    <a:pt x="403" y="1"/>
                  </a:moveTo>
                  <a:cubicBezTo>
                    <a:pt x="211" y="1"/>
                    <a:pt x="9" y="83"/>
                    <a:pt x="6" y="346"/>
                  </a:cubicBezTo>
                  <a:cubicBezTo>
                    <a:pt x="0" y="614"/>
                    <a:pt x="231" y="719"/>
                    <a:pt x="437" y="762"/>
                  </a:cubicBezTo>
                  <a:cubicBezTo>
                    <a:pt x="1904" y="1063"/>
                    <a:pt x="3372" y="1350"/>
                    <a:pt x="4842" y="1625"/>
                  </a:cubicBezTo>
                  <a:cubicBezTo>
                    <a:pt x="4896" y="1635"/>
                    <a:pt x="4948" y="1640"/>
                    <a:pt x="4998" y="1640"/>
                  </a:cubicBezTo>
                  <a:cubicBezTo>
                    <a:pt x="5294" y="1640"/>
                    <a:pt x="5498" y="1472"/>
                    <a:pt x="5468" y="1278"/>
                  </a:cubicBezTo>
                  <a:cubicBezTo>
                    <a:pt x="5428" y="1029"/>
                    <a:pt x="5258" y="876"/>
                    <a:pt x="5046" y="822"/>
                  </a:cubicBezTo>
                  <a:cubicBezTo>
                    <a:pt x="3540" y="446"/>
                    <a:pt x="2019" y="152"/>
                    <a:pt x="471" y="4"/>
                  </a:cubicBezTo>
                  <a:cubicBezTo>
                    <a:pt x="449" y="2"/>
                    <a:pt x="426" y="1"/>
                    <a:pt x="4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527;p69"/>
            <p:cNvSpPr/>
            <p:nvPr/>
          </p:nvSpPr>
          <p:spPr>
            <a:xfrm>
              <a:off x="3569975" y="1396075"/>
              <a:ext cx="115275" cy="44850"/>
            </a:xfrm>
            <a:custGeom>
              <a:avLst/>
              <a:gdLst/>
              <a:ahLst/>
              <a:cxnLst/>
              <a:rect l="l" t="t" r="r" b="b"/>
              <a:pathLst>
                <a:path w="4611" h="1794" extrusionOk="0">
                  <a:moveTo>
                    <a:pt x="719" y="1"/>
                  </a:moveTo>
                  <a:cubicBezTo>
                    <a:pt x="463" y="21"/>
                    <a:pt x="407" y="18"/>
                    <a:pt x="353" y="32"/>
                  </a:cubicBezTo>
                  <a:cubicBezTo>
                    <a:pt x="199" y="70"/>
                    <a:pt x="32" y="94"/>
                    <a:pt x="16" y="309"/>
                  </a:cubicBezTo>
                  <a:cubicBezTo>
                    <a:pt x="1" y="501"/>
                    <a:pt x="109" y="644"/>
                    <a:pt x="262" y="692"/>
                  </a:cubicBezTo>
                  <a:cubicBezTo>
                    <a:pt x="1373" y="1051"/>
                    <a:pt x="2487" y="1397"/>
                    <a:pt x="3604" y="1730"/>
                  </a:cubicBezTo>
                  <a:cubicBezTo>
                    <a:pt x="3760" y="1777"/>
                    <a:pt x="3932" y="1793"/>
                    <a:pt x="4101" y="1793"/>
                  </a:cubicBezTo>
                  <a:cubicBezTo>
                    <a:pt x="4155" y="1793"/>
                    <a:pt x="4209" y="1792"/>
                    <a:pt x="4263" y="1789"/>
                  </a:cubicBezTo>
                  <a:cubicBezTo>
                    <a:pt x="4419" y="1780"/>
                    <a:pt x="4569" y="1708"/>
                    <a:pt x="4591" y="1497"/>
                  </a:cubicBezTo>
                  <a:cubicBezTo>
                    <a:pt x="4610" y="1301"/>
                    <a:pt x="4517" y="1149"/>
                    <a:pt x="4368" y="1101"/>
                  </a:cubicBezTo>
                  <a:cubicBezTo>
                    <a:pt x="3094" y="706"/>
                    <a:pt x="1816" y="329"/>
                    <a:pt x="7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528;p69"/>
            <p:cNvSpPr/>
            <p:nvPr/>
          </p:nvSpPr>
          <p:spPr>
            <a:xfrm>
              <a:off x="3801950" y="1405650"/>
              <a:ext cx="51125" cy="51625"/>
            </a:xfrm>
            <a:custGeom>
              <a:avLst/>
              <a:gdLst/>
              <a:ahLst/>
              <a:cxnLst/>
              <a:rect l="l" t="t" r="r" b="b"/>
              <a:pathLst>
                <a:path w="2045" h="2065" extrusionOk="0">
                  <a:moveTo>
                    <a:pt x="1098" y="1"/>
                  </a:moveTo>
                  <a:cubicBezTo>
                    <a:pt x="616" y="1"/>
                    <a:pt x="170" y="445"/>
                    <a:pt x="80" y="1029"/>
                  </a:cubicBezTo>
                  <a:cubicBezTo>
                    <a:pt x="1" y="1542"/>
                    <a:pt x="396" y="2054"/>
                    <a:pt x="879" y="2064"/>
                  </a:cubicBezTo>
                  <a:cubicBezTo>
                    <a:pt x="885" y="2064"/>
                    <a:pt x="891" y="2064"/>
                    <a:pt x="896" y="2064"/>
                  </a:cubicBezTo>
                  <a:cubicBezTo>
                    <a:pt x="1414" y="2064"/>
                    <a:pt x="1899" y="1611"/>
                    <a:pt x="1978" y="1043"/>
                  </a:cubicBezTo>
                  <a:cubicBezTo>
                    <a:pt x="2045" y="558"/>
                    <a:pt x="1637" y="39"/>
                    <a:pt x="1159" y="3"/>
                  </a:cubicBezTo>
                  <a:cubicBezTo>
                    <a:pt x="1139" y="1"/>
                    <a:pt x="1119" y="1"/>
                    <a:pt x="10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529;p69"/>
            <p:cNvSpPr/>
            <p:nvPr/>
          </p:nvSpPr>
          <p:spPr>
            <a:xfrm>
              <a:off x="3412900" y="1320825"/>
              <a:ext cx="45900" cy="47850"/>
            </a:xfrm>
            <a:custGeom>
              <a:avLst/>
              <a:gdLst/>
              <a:ahLst/>
              <a:cxnLst/>
              <a:rect l="l" t="t" r="r" b="b"/>
              <a:pathLst>
                <a:path w="1836" h="1914" extrusionOk="0">
                  <a:moveTo>
                    <a:pt x="947" y="0"/>
                  </a:moveTo>
                  <a:cubicBezTo>
                    <a:pt x="428" y="0"/>
                    <a:pt x="33" y="413"/>
                    <a:pt x="16" y="974"/>
                  </a:cubicBezTo>
                  <a:cubicBezTo>
                    <a:pt x="0" y="1445"/>
                    <a:pt x="365" y="1888"/>
                    <a:pt x="787" y="1912"/>
                  </a:cubicBezTo>
                  <a:cubicBezTo>
                    <a:pt x="801" y="1913"/>
                    <a:pt x="815" y="1913"/>
                    <a:pt x="829" y="1913"/>
                  </a:cubicBezTo>
                  <a:cubicBezTo>
                    <a:pt x="1350" y="1913"/>
                    <a:pt x="1836" y="1388"/>
                    <a:pt x="1821" y="827"/>
                  </a:cubicBezTo>
                  <a:cubicBezTo>
                    <a:pt x="1807" y="367"/>
                    <a:pt x="1424" y="0"/>
                    <a:pt x="9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1530;p69"/>
          <p:cNvGrpSpPr/>
          <p:nvPr/>
        </p:nvGrpSpPr>
        <p:grpSpPr>
          <a:xfrm>
            <a:off x="7579975" y="2860521"/>
            <a:ext cx="1567358" cy="1426192"/>
            <a:chOff x="5047575" y="645200"/>
            <a:chExt cx="2332725" cy="2122625"/>
          </a:xfrm>
        </p:grpSpPr>
        <p:sp>
          <p:nvSpPr>
            <p:cNvPr id="90" name="Google Shape;1531;p69"/>
            <p:cNvSpPr/>
            <p:nvPr/>
          </p:nvSpPr>
          <p:spPr>
            <a:xfrm>
              <a:off x="5057450" y="645200"/>
              <a:ext cx="1927125" cy="2116825"/>
            </a:xfrm>
            <a:custGeom>
              <a:avLst/>
              <a:gdLst/>
              <a:ahLst/>
              <a:cxnLst/>
              <a:rect l="l" t="t" r="r" b="b"/>
              <a:pathLst>
                <a:path w="77085" h="84673" extrusionOk="0">
                  <a:moveTo>
                    <a:pt x="19753" y="0"/>
                  </a:moveTo>
                  <a:cubicBezTo>
                    <a:pt x="19533" y="0"/>
                    <a:pt x="19286" y="94"/>
                    <a:pt x="19011" y="285"/>
                  </a:cubicBezTo>
                  <a:cubicBezTo>
                    <a:pt x="18113" y="905"/>
                    <a:pt x="17417" y="1729"/>
                    <a:pt x="16767" y="2599"/>
                  </a:cubicBezTo>
                  <a:cubicBezTo>
                    <a:pt x="16162" y="3412"/>
                    <a:pt x="15553" y="4218"/>
                    <a:pt x="14747" y="4865"/>
                  </a:cubicBezTo>
                  <a:cubicBezTo>
                    <a:pt x="11291" y="7657"/>
                    <a:pt x="7837" y="10450"/>
                    <a:pt x="4385" y="13248"/>
                  </a:cubicBezTo>
                  <a:cubicBezTo>
                    <a:pt x="3744" y="13767"/>
                    <a:pt x="3101" y="14284"/>
                    <a:pt x="2472" y="14819"/>
                  </a:cubicBezTo>
                  <a:cubicBezTo>
                    <a:pt x="1791" y="15398"/>
                    <a:pt x="1225" y="16081"/>
                    <a:pt x="742" y="16834"/>
                  </a:cubicBezTo>
                  <a:cubicBezTo>
                    <a:pt x="114" y="17812"/>
                    <a:pt x="1" y="18832"/>
                    <a:pt x="407" y="19923"/>
                  </a:cubicBezTo>
                  <a:cubicBezTo>
                    <a:pt x="788" y="20946"/>
                    <a:pt x="1340" y="21864"/>
                    <a:pt x="2012" y="22717"/>
                  </a:cubicBezTo>
                  <a:cubicBezTo>
                    <a:pt x="3047" y="24027"/>
                    <a:pt x="4270" y="24674"/>
                    <a:pt x="5717" y="24674"/>
                  </a:cubicBezTo>
                  <a:cubicBezTo>
                    <a:pt x="6254" y="24674"/>
                    <a:pt x="6822" y="24584"/>
                    <a:pt x="7423" y="24407"/>
                  </a:cubicBezTo>
                  <a:cubicBezTo>
                    <a:pt x="9156" y="23895"/>
                    <a:pt x="10696" y="23051"/>
                    <a:pt x="12183" y="22064"/>
                  </a:cubicBezTo>
                  <a:cubicBezTo>
                    <a:pt x="12861" y="21613"/>
                    <a:pt x="13557" y="21189"/>
                    <a:pt x="14262" y="20740"/>
                  </a:cubicBezTo>
                  <a:cubicBezTo>
                    <a:pt x="14427" y="20986"/>
                    <a:pt x="14559" y="21127"/>
                    <a:pt x="14626" y="21294"/>
                  </a:cubicBezTo>
                  <a:cubicBezTo>
                    <a:pt x="16213" y="25315"/>
                    <a:pt x="17537" y="29422"/>
                    <a:pt x="18233" y="33696"/>
                  </a:cubicBezTo>
                  <a:cubicBezTo>
                    <a:pt x="18821" y="37329"/>
                    <a:pt x="18615" y="40808"/>
                    <a:pt x="16824" y="44226"/>
                  </a:cubicBezTo>
                  <a:cubicBezTo>
                    <a:pt x="14938" y="47826"/>
                    <a:pt x="13817" y="51743"/>
                    <a:pt x="13244" y="55812"/>
                  </a:cubicBezTo>
                  <a:cubicBezTo>
                    <a:pt x="12753" y="59299"/>
                    <a:pt x="13578" y="62354"/>
                    <a:pt x="15751" y="65070"/>
                  </a:cubicBezTo>
                  <a:cubicBezTo>
                    <a:pt x="17458" y="67202"/>
                    <a:pt x="19262" y="69253"/>
                    <a:pt x="21233" y="71146"/>
                  </a:cubicBezTo>
                  <a:cubicBezTo>
                    <a:pt x="21875" y="71761"/>
                    <a:pt x="22528" y="72367"/>
                    <a:pt x="23205" y="72941"/>
                  </a:cubicBezTo>
                  <a:cubicBezTo>
                    <a:pt x="23474" y="73168"/>
                    <a:pt x="23701" y="73282"/>
                    <a:pt x="23933" y="73282"/>
                  </a:cubicBezTo>
                  <a:cubicBezTo>
                    <a:pt x="24135" y="73282"/>
                    <a:pt x="24341" y="73195"/>
                    <a:pt x="24581" y="73020"/>
                  </a:cubicBezTo>
                  <a:cubicBezTo>
                    <a:pt x="25244" y="72533"/>
                    <a:pt x="25884" y="72007"/>
                    <a:pt x="26498" y="71459"/>
                  </a:cubicBezTo>
                  <a:cubicBezTo>
                    <a:pt x="27407" y="70649"/>
                    <a:pt x="27412" y="70463"/>
                    <a:pt x="26726" y="69372"/>
                  </a:cubicBezTo>
                  <a:cubicBezTo>
                    <a:pt x="26659" y="69263"/>
                    <a:pt x="26591" y="69157"/>
                    <a:pt x="26515" y="69055"/>
                  </a:cubicBezTo>
                  <a:cubicBezTo>
                    <a:pt x="25155" y="67209"/>
                    <a:pt x="24087" y="65185"/>
                    <a:pt x="22949" y="63207"/>
                  </a:cubicBezTo>
                  <a:cubicBezTo>
                    <a:pt x="22251" y="61994"/>
                    <a:pt x="21694" y="60714"/>
                    <a:pt x="21208" y="59404"/>
                  </a:cubicBezTo>
                  <a:cubicBezTo>
                    <a:pt x="20726" y="58102"/>
                    <a:pt x="20699" y="56785"/>
                    <a:pt x="21134" y="55482"/>
                  </a:cubicBezTo>
                  <a:cubicBezTo>
                    <a:pt x="21756" y="53615"/>
                    <a:pt x="22540" y="51810"/>
                    <a:pt x="23405" y="50041"/>
                  </a:cubicBezTo>
                  <a:cubicBezTo>
                    <a:pt x="23606" y="49627"/>
                    <a:pt x="23773" y="49452"/>
                    <a:pt x="24093" y="49452"/>
                  </a:cubicBezTo>
                  <a:cubicBezTo>
                    <a:pt x="24239" y="49452"/>
                    <a:pt x="24418" y="49488"/>
                    <a:pt x="24648" y="49556"/>
                  </a:cubicBezTo>
                  <a:cubicBezTo>
                    <a:pt x="27019" y="50256"/>
                    <a:pt x="29388" y="50973"/>
                    <a:pt x="31745" y="51720"/>
                  </a:cubicBezTo>
                  <a:cubicBezTo>
                    <a:pt x="32544" y="51973"/>
                    <a:pt x="32615" y="52136"/>
                    <a:pt x="32537" y="52986"/>
                  </a:cubicBezTo>
                  <a:cubicBezTo>
                    <a:pt x="32310" y="55455"/>
                    <a:pt x="32242" y="57930"/>
                    <a:pt x="32285" y="60406"/>
                  </a:cubicBezTo>
                  <a:cubicBezTo>
                    <a:pt x="32400" y="67197"/>
                    <a:pt x="32644" y="73983"/>
                    <a:pt x="33180" y="80755"/>
                  </a:cubicBezTo>
                  <a:cubicBezTo>
                    <a:pt x="33378" y="83245"/>
                    <a:pt x="33457" y="83795"/>
                    <a:pt x="34569" y="83795"/>
                  </a:cubicBezTo>
                  <a:cubicBezTo>
                    <a:pt x="35080" y="83795"/>
                    <a:pt x="35810" y="83678"/>
                    <a:pt x="36870" y="83581"/>
                  </a:cubicBezTo>
                  <a:cubicBezTo>
                    <a:pt x="37520" y="83521"/>
                    <a:pt x="37731" y="83277"/>
                    <a:pt x="37797" y="82577"/>
                  </a:cubicBezTo>
                  <a:cubicBezTo>
                    <a:pt x="37926" y="81188"/>
                    <a:pt x="38053" y="79795"/>
                    <a:pt x="38091" y="78401"/>
                  </a:cubicBezTo>
                  <a:cubicBezTo>
                    <a:pt x="38252" y="72370"/>
                    <a:pt x="38629" y="66354"/>
                    <a:pt x="39304" y="60359"/>
                  </a:cubicBezTo>
                  <a:cubicBezTo>
                    <a:pt x="39560" y="58088"/>
                    <a:pt x="39927" y="55838"/>
                    <a:pt x="40599" y="53641"/>
                  </a:cubicBezTo>
                  <a:cubicBezTo>
                    <a:pt x="40938" y="52532"/>
                    <a:pt x="41624" y="51954"/>
                    <a:pt x="42734" y="51758"/>
                  </a:cubicBezTo>
                  <a:cubicBezTo>
                    <a:pt x="44735" y="51404"/>
                    <a:pt x="46742" y="51084"/>
                    <a:pt x="48772" y="50986"/>
                  </a:cubicBezTo>
                  <a:cubicBezTo>
                    <a:pt x="49393" y="50955"/>
                    <a:pt x="50017" y="50940"/>
                    <a:pt x="50640" y="50940"/>
                  </a:cubicBezTo>
                  <a:cubicBezTo>
                    <a:pt x="51160" y="50940"/>
                    <a:pt x="51680" y="50951"/>
                    <a:pt x="52199" y="50973"/>
                  </a:cubicBezTo>
                  <a:cubicBezTo>
                    <a:pt x="53574" y="51031"/>
                    <a:pt x="53758" y="51227"/>
                    <a:pt x="53682" y="52561"/>
                  </a:cubicBezTo>
                  <a:cubicBezTo>
                    <a:pt x="53567" y="54524"/>
                    <a:pt x="53464" y="56493"/>
                    <a:pt x="53234" y="58446"/>
                  </a:cubicBezTo>
                  <a:cubicBezTo>
                    <a:pt x="52587" y="63929"/>
                    <a:pt x="51856" y="69401"/>
                    <a:pt x="51208" y="74882"/>
                  </a:cubicBezTo>
                  <a:cubicBezTo>
                    <a:pt x="50956" y="77024"/>
                    <a:pt x="50632" y="79163"/>
                    <a:pt x="50663" y="81329"/>
                  </a:cubicBezTo>
                  <a:cubicBezTo>
                    <a:pt x="50679" y="82488"/>
                    <a:pt x="50842" y="82675"/>
                    <a:pt x="51927" y="82768"/>
                  </a:cubicBezTo>
                  <a:cubicBezTo>
                    <a:pt x="52055" y="82778"/>
                    <a:pt x="52185" y="82780"/>
                    <a:pt x="52315" y="82780"/>
                  </a:cubicBezTo>
                  <a:cubicBezTo>
                    <a:pt x="52389" y="82780"/>
                    <a:pt x="52464" y="82780"/>
                    <a:pt x="52539" y="82780"/>
                  </a:cubicBezTo>
                  <a:cubicBezTo>
                    <a:pt x="52652" y="82780"/>
                    <a:pt x="52765" y="82781"/>
                    <a:pt x="52878" y="82788"/>
                  </a:cubicBezTo>
                  <a:cubicBezTo>
                    <a:pt x="52932" y="82792"/>
                    <a:pt x="52985" y="82794"/>
                    <a:pt x="53037" y="82794"/>
                  </a:cubicBezTo>
                  <a:cubicBezTo>
                    <a:pt x="53755" y="82794"/>
                    <a:pt x="54238" y="82459"/>
                    <a:pt x="54454" y="81723"/>
                  </a:cubicBezTo>
                  <a:cubicBezTo>
                    <a:pt x="54616" y="81174"/>
                    <a:pt x="54795" y="80631"/>
                    <a:pt x="54941" y="80081"/>
                  </a:cubicBezTo>
                  <a:cubicBezTo>
                    <a:pt x="55948" y="76278"/>
                    <a:pt x="56937" y="72471"/>
                    <a:pt x="57955" y="68674"/>
                  </a:cubicBezTo>
                  <a:cubicBezTo>
                    <a:pt x="58697" y="65918"/>
                    <a:pt x="59457" y="63165"/>
                    <a:pt x="60231" y="60418"/>
                  </a:cubicBezTo>
                  <a:cubicBezTo>
                    <a:pt x="60375" y="59908"/>
                    <a:pt x="60528" y="59704"/>
                    <a:pt x="60836" y="59704"/>
                  </a:cubicBezTo>
                  <a:cubicBezTo>
                    <a:pt x="60968" y="59704"/>
                    <a:pt x="61130" y="59742"/>
                    <a:pt x="61331" y="59809"/>
                  </a:cubicBezTo>
                  <a:cubicBezTo>
                    <a:pt x="62234" y="60112"/>
                    <a:pt x="63129" y="60433"/>
                    <a:pt x="64023" y="60757"/>
                  </a:cubicBezTo>
                  <a:cubicBezTo>
                    <a:pt x="64850" y="61054"/>
                    <a:pt x="64974" y="61181"/>
                    <a:pt x="64837" y="61979"/>
                  </a:cubicBezTo>
                  <a:cubicBezTo>
                    <a:pt x="64613" y="63291"/>
                    <a:pt x="64319" y="64591"/>
                    <a:pt x="64046" y="65894"/>
                  </a:cubicBezTo>
                  <a:cubicBezTo>
                    <a:pt x="63098" y="70431"/>
                    <a:pt x="62516" y="75028"/>
                    <a:pt x="61797" y="79603"/>
                  </a:cubicBezTo>
                  <a:cubicBezTo>
                    <a:pt x="61618" y="80731"/>
                    <a:pt x="61489" y="81867"/>
                    <a:pt x="61395" y="83005"/>
                  </a:cubicBezTo>
                  <a:cubicBezTo>
                    <a:pt x="61326" y="83829"/>
                    <a:pt x="61450" y="83949"/>
                    <a:pt x="62268" y="84222"/>
                  </a:cubicBezTo>
                  <a:cubicBezTo>
                    <a:pt x="62507" y="84303"/>
                    <a:pt x="62753" y="84370"/>
                    <a:pt x="62999" y="84435"/>
                  </a:cubicBezTo>
                  <a:cubicBezTo>
                    <a:pt x="63557" y="84581"/>
                    <a:pt x="63953" y="84672"/>
                    <a:pt x="64252" y="84672"/>
                  </a:cubicBezTo>
                  <a:cubicBezTo>
                    <a:pt x="64885" y="84672"/>
                    <a:pt x="65090" y="84268"/>
                    <a:pt x="65505" y="83127"/>
                  </a:cubicBezTo>
                  <a:cubicBezTo>
                    <a:pt x="66984" y="79075"/>
                    <a:pt x="68452" y="75019"/>
                    <a:pt x="69601" y="70855"/>
                  </a:cubicBezTo>
                  <a:cubicBezTo>
                    <a:pt x="70056" y="69207"/>
                    <a:pt x="70642" y="67594"/>
                    <a:pt x="71198" y="65974"/>
                  </a:cubicBezTo>
                  <a:cubicBezTo>
                    <a:pt x="72166" y="63155"/>
                    <a:pt x="73199" y="60356"/>
                    <a:pt x="74120" y="57523"/>
                  </a:cubicBezTo>
                  <a:cubicBezTo>
                    <a:pt x="75379" y="53658"/>
                    <a:pt x="76328" y="49724"/>
                    <a:pt x="76770" y="45660"/>
                  </a:cubicBezTo>
                  <a:cubicBezTo>
                    <a:pt x="77084" y="42784"/>
                    <a:pt x="76605" y="40123"/>
                    <a:pt x="75480" y="37501"/>
                  </a:cubicBezTo>
                  <a:cubicBezTo>
                    <a:pt x="74083" y="34239"/>
                    <a:pt x="71836" y="31946"/>
                    <a:pt x="68462" y="30691"/>
                  </a:cubicBezTo>
                  <a:cubicBezTo>
                    <a:pt x="65755" y="29683"/>
                    <a:pt x="62963" y="29161"/>
                    <a:pt x="60121" y="28884"/>
                  </a:cubicBezTo>
                  <a:cubicBezTo>
                    <a:pt x="54468" y="28332"/>
                    <a:pt x="48997" y="27039"/>
                    <a:pt x="43645" y="25162"/>
                  </a:cubicBezTo>
                  <a:cubicBezTo>
                    <a:pt x="39782" y="23809"/>
                    <a:pt x="36172" y="22004"/>
                    <a:pt x="32869" y="19581"/>
                  </a:cubicBezTo>
                  <a:cubicBezTo>
                    <a:pt x="30799" y="18063"/>
                    <a:pt x="29140" y="16150"/>
                    <a:pt x="27583" y="14135"/>
                  </a:cubicBezTo>
                  <a:cubicBezTo>
                    <a:pt x="27153" y="13579"/>
                    <a:pt x="27106" y="13036"/>
                    <a:pt x="27442" y="12385"/>
                  </a:cubicBezTo>
                  <a:cubicBezTo>
                    <a:pt x="27847" y="11595"/>
                    <a:pt x="28191" y="10775"/>
                    <a:pt x="28468" y="9931"/>
                  </a:cubicBezTo>
                  <a:cubicBezTo>
                    <a:pt x="28828" y="8827"/>
                    <a:pt x="28479" y="8315"/>
                    <a:pt x="27417" y="8315"/>
                  </a:cubicBezTo>
                  <a:cubicBezTo>
                    <a:pt x="27343" y="8315"/>
                    <a:pt x="27266" y="8317"/>
                    <a:pt x="27185" y="8322"/>
                  </a:cubicBezTo>
                  <a:cubicBezTo>
                    <a:pt x="26871" y="8341"/>
                    <a:pt x="26560" y="8423"/>
                    <a:pt x="26247" y="8470"/>
                  </a:cubicBezTo>
                  <a:cubicBezTo>
                    <a:pt x="25683" y="8554"/>
                    <a:pt x="25114" y="8616"/>
                    <a:pt x="24552" y="8723"/>
                  </a:cubicBezTo>
                  <a:cubicBezTo>
                    <a:pt x="24451" y="8741"/>
                    <a:pt x="24356" y="8751"/>
                    <a:pt x="24265" y="8751"/>
                  </a:cubicBezTo>
                  <a:cubicBezTo>
                    <a:pt x="23843" y="8751"/>
                    <a:pt x="23520" y="8550"/>
                    <a:pt x="23242" y="8179"/>
                  </a:cubicBezTo>
                  <a:cubicBezTo>
                    <a:pt x="22671" y="7418"/>
                    <a:pt x="22098" y="6653"/>
                    <a:pt x="21478" y="5932"/>
                  </a:cubicBezTo>
                  <a:cubicBezTo>
                    <a:pt x="20939" y="5307"/>
                    <a:pt x="20759" y="4650"/>
                    <a:pt x="20888" y="3826"/>
                  </a:cubicBezTo>
                  <a:cubicBezTo>
                    <a:pt x="21046" y="2817"/>
                    <a:pt x="20991" y="1799"/>
                    <a:pt x="20625" y="821"/>
                  </a:cubicBezTo>
                  <a:cubicBezTo>
                    <a:pt x="20422" y="278"/>
                    <a:pt x="20129" y="0"/>
                    <a:pt x="19753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532;p69"/>
            <p:cNvSpPr/>
            <p:nvPr/>
          </p:nvSpPr>
          <p:spPr>
            <a:xfrm>
              <a:off x="5559825" y="671825"/>
              <a:ext cx="1012250" cy="781300"/>
            </a:xfrm>
            <a:custGeom>
              <a:avLst/>
              <a:gdLst/>
              <a:ahLst/>
              <a:cxnLst/>
              <a:rect l="l" t="t" r="r" b="b"/>
              <a:pathLst>
                <a:path w="40490" h="31252" extrusionOk="0">
                  <a:moveTo>
                    <a:pt x="5941" y="1"/>
                  </a:moveTo>
                  <a:cubicBezTo>
                    <a:pt x="5694" y="1"/>
                    <a:pt x="5448" y="28"/>
                    <a:pt x="5201" y="91"/>
                  </a:cubicBezTo>
                  <a:cubicBezTo>
                    <a:pt x="4152" y="360"/>
                    <a:pt x="3121" y="691"/>
                    <a:pt x="2203" y="1269"/>
                  </a:cubicBezTo>
                  <a:cubicBezTo>
                    <a:pt x="1673" y="1603"/>
                    <a:pt x="1180" y="2022"/>
                    <a:pt x="745" y="2474"/>
                  </a:cubicBezTo>
                  <a:cubicBezTo>
                    <a:pt x="169" y="3072"/>
                    <a:pt x="0" y="3800"/>
                    <a:pt x="440" y="4565"/>
                  </a:cubicBezTo>
                  <a:cubicBezTo>
                    <a:pt x="913" y="5388"/>
                    <a:pt x="1412" y="6198"/>
                    <a:pt x="1905" y="7009"/>
                  </a:cubicBezTo>
                  <a:cubicBezTo>
                    <a:pt x="2382" y="7794"/>
                    <a:pt x="2957" y="8243"/>
                    <a:pt x="3765" y="8243"/>
                  </a:cubicBezTo>
                  <a:cubicBezTo>
                    <a:pt x="4022" y="8243"/>
                    <a:pt x="4304" y="8198"/>
                    <a:pt x="4613" y="8103"/>
                  </a:cubicBezTo>
                  <a:cubicBezTo>
                    <a:pt x="5248" y="7910"/>
                    <a:pt x="5909" y="7795"/>
                    <a:pt x="6569" y="7795"/>
                  </a:cubicBezTo>
                  <a:cubicBezTo>
                    <a:pt x="7020" y="7795"/>
                    <a:pt x="7471" y="7849"/>
                    <a:pt x="7911" y="7969"/>
                  </a:cubicBezTo>
                  <a:cubicBezTo>
                    <a:pt x="8103" y="8488"/>
                    <a:pt x="7804" y="8789"/>
                    <a:pt x="7641" y="9114"/>
                  </a:cubicBezTo>
                  <a:cubicBezTo>
                    <a:pt x="7298" y="9793"/>
                    <a:pt x="6934" y="10460"/>
                    <a:pt x="6561" y="11122"/>
                  </a:cubicBezTo>
                  <a:cubicBezTo>
                    <a:pt x="6202" y="11761"/>
                    <a:pt x="6129" y="12434"/>
                    <a:pt x="6239" y="13145"/>
                  </a:cubicBezTo>
                  <a:cubicBezTo>
                    <a:pt x="6690" y="16087"/>
                    <a:pt x="7785" y="18753"/>
                    <a:pt x="9628" y="21102"/>
                  </a:cubicBezTo>
                  <a:cubicBezTo>
                    <a:pt x="9783" y="21303"/>
                    <a:pt x="9953" y="21490"/>
                    <a:pt x="10137" y="21664"/>
                  </a:cubicBezTo>
                  <a:cubicBezTo>
                    <a:pt x="10347" y="21859"/>
                    <a:pt x="10576" y="21953"/>
                    <a:pt x="10794" y="21953"/>
                  </a:cubicBezTo>
                  <a:cubicBezTo>
                    <a:pt x="11095" y="21953"/>
                    <a:pt x="11374" y="21774"/>
                    <a:pt x="11554" y="21432"/>
                  </a:cubicBezTo>
                  <a:cubicBezTo>
                    <a:pt x="11779" y="21004"/>
                    <a:pt x="11724" y="20447"/>
                    <a:pt x="12143" y="20096"/>
                  </a:cubicBezTo>
                  <a:cubicBezTo>
                    <a:pt x="12503" y="20419"/>
                    <a:pt x="12614" y="20856"/>
                    <a:pt x="12769" y="21269"/>
                  </a:cubicBezTo>
                  <a:cubicBezTo>
                    <a:pt x="14468" y="25818"/>
                    <a:pt x="17853" y="28742"/>
                    <a:pt x="22037" y="30896"/>
                  </a:cubicBezTo>
                  <a:cubicBezTo>
                    <a:pt x="22261" y="31012"/>
                    <a:pt x="22495" y="31122"/>
                    <a:pt x="22734" y="31192"/>
                  </a:cubicBezTo>
                  <a:cubicBezTo>
                    <a:pt x="22868" y="31232"/>
                    <a:pt x="22996" y="31251"/>
                    <a:pt x="23117" y="31251"/>
                  </a:cubicBezTo>
                  <a:cubicBezTo>
                    <a:pt x="23723" y="31251"/>
                    <a:pt x="24134" y="30776"/>
                    <a:pt x="23997" y="30085"/>
                  </a:cubicBezTo>
                  <a:cubicBezTo>
                    <a:pt x="23839" y="29284"/>
                    <a:pt x="23571" y="28507"/>
                    <a:pt x="23255" y="27365"/>
                  </a:cubicBezTo>
                  <a:lnTo>
                    <a:pt x="23255" y="27365"/>
                  </a:lnTo>
                  <a:cubicBezTo>
                    <a:pt x="24260" y="27786"/>
                    <a:pt x="25007" y="28106"/>
                    <a:pt x="25760" y="28410"/>
                  </a:cubicBezTo>
                  <a:cubicBezTo>
                    <a:pt x="27124" y="28961"/>
                    <a:pt x="28525" y="29253"/>
                    <a:pt x="29969" y="29253"/>
                  </a:cubicBezTo>
                  <a:cubicBezTo>
                    <a:pt x="30363" y="29253"/>
                    <a:pt x="30761" y="29232"/>
                    <a:pt x="31161" y="29187"/>
                  </a:cubicBezTo>
                  <a:cubicBezTo>
                    <a:pt x="33391" y="28940"/>
                    <a:pt x="35504" y="28283"/>
                    <a:pt x="37517" y="27322"/>
                  </a:cubicBezTo>
                  <a:cubicBezTo>
                    <a:pt x="40034" y="26120"/>
                    <a:pt x="40490" y="24549"/>
                    <a:pt x="38864" y="22309"/>
                  </a:cubicBezTo>
                  <a:cubicBezTo>
                    <a:pt x="36625" y="19226"/>
                    <a:pt x="33763" y="17029"/>
                    <a:pt x="29848" y="16525"/>
                  </a:cubicBezTo>
                  <a:cubicBezTo>
                    <a:pt x="29033" y="16421"/>
                    <a:pt x="28210" y="16359"/>
                    <a:pt x="27388" y="16316"/>
                  </a:cubicBezTo>
                  <a:cubicBezTo>
                    <a:pt x="25679" y="16225"/>
                    <a:pt x="23966" y="16207"/>
                    <a:pt x="22266" y="15958"/>
                  </a:cubicBezTo>
                  <a:cubicBezTo>
                    <a:pt x="18757" y="15444"/>
                    <a:pt x="16096" y="13754"/>
                    <a:pt x="14602" y="10451"/>
                  </a:cubicBezTo>
                  <a:cubicBezTo>
                    <a:pt x="14077" y="9296"/>
                    <a:pt x="13581" y="8132"/>
                    <a:pt x="13113" y="6954"/>
                  </a:cubicBezTo>
                  <a:cubicBezTo>
                    <a:pt x="12620" y="5717"/>
                    <a:pt x="12123" y="4484"/>
                    <a:pt x="11423" y="3344"/>
                  </a:cubicBezTo>
                  <a:cubicBezTo>
                    <a:pt x="10409" y="1690"/>
                    <a:pt x="8923" y="690"/>
                    <a:pt x="7077" y="172"/>
                  </a:cubicBezTo>
                  <a:cubicBezTo>
                    <a:pt x="6699" y="67"/>
                    <a:pt x="6320" y="1"/>
                    <a:pt x="5941" y="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533;p69"/>
            <p:cNvSpPr/>
            <p:nvPr/>
          </p:nvSpPr>
          <p:spPr>
            <a:xfrm>
              <a:off x="6871650" y="1419075"/>
              <a:ext cx="508650" cy="810125"/>
            </a:xfrm>
            <a:custGeom>
              <a:avLst/>
              <a:gdLst/>
              <a:ahLst/>
              <a:cxnLst/>
              <a:rect l="l" t="t" r="r" b="b"/>
              <a:pathLst>
                <a:path w="20346" h="32405" extrusionOk="0">
                  <a:moveTo>
                    <a:pt x="6472" y="0"/>
                  </a:moveTo>
                  <a:cubicBezTo>
                    <a:pt x="4621" y="0"/>
                    <a:pt x="2679" y="631"/>
                    <a:pt x="834" y="2103"/>
                  </a:cubicBezTo>
                  <a:cubicBezTo>
                    <a:pt x="595" y="2294"/>
                    <a:pt x="390" y="2554"/>
                    <a:pt x="232" y="2818"/>
                  </a:cubicBezTo>
                  <a:cubicBezTo>
                    <a:pt x="0" y="3207"/>
                    <a:pt x="291" y="3816"/>
                    <a:pt x="722" y="3857"/>
                  </a:cubicBezTo>
                  <a:cubicBezTo>
                    <a:pt x="889" y="3871"/>
                    <a:pt x="1056" y="3878"/>
                    <a:pt x="1223" y="3878"/>
                  </a:cubicBezTo>
                  <a:cubicBezTo>
                    <a:pt x="1435" y="3878"/>
                    <a:pt x="1646" y="3867"/>
                    <a:pt x="1857" y="3845"/>
                  </a:cubicBezTo>
                  <a:cubicBezTo>
                    <a:pt x="2057" y="3825"/>
                    <a:pt x="2251" y="3815"/>
                    <a:pt x="2439" y="3815"/>
                  </a:cubicBezTo>
                  <a:cubicBezTo>
                    <a:pt x="4448" y="3815"/>
                    <a:pt x="5806" y="4940"/>
                    <a:pt x="6801" y="6688"/>
                  </a:cubicBezTo>
                  <a:cubicBezTo>
                    <a:pt x="7308" y="7577"/>
                    <a:pt x="7596" y="8552"/>
                    <a:pt x="7853" y="9535"/>
                  </a:cubicBezTo>
                  <a:cubicBezTo>
                    <a:pt x="8840" y="13290"/>
                    <a:pt x="9282" y="17134"/>
                    <a:pt x="9741" y="20975"/>
                  </a:cubicBezTo>
                  <a:cubicBezTo>
                    <a:pt x="10133" y="24250"/>
                    <a:pt x="10489" y="27529"/>
                    <a:pt x="10876" y="30804"/>
                  </a:cubicBezTo>
                  <a:cubicBezTo>
                    <a:pt x="11024" y="32065"/>
                    <a:pt x="11328" y="32404"/>
                    <a:pt x="12498" y="32404"/>
                  </a:cubicBezTo>
                  <a:cubicBezTo>
                    <a:pt x="12566" y="32404"/>
                    <a:pt x="12637" y="32403"/>
                    <a:pt x="12710" y="32401"/>
                  </a:cubicBezTo>
                  <a:cubicBezTo>
                    <a:pt x="13532" y="32379"/>
                    <a:pt x="14354" y="32272"/>
                    <a:pt x="15171" y="32167"/>
                  </a:cubicBezTo>
                  <a:cubicBezTo>
                    <a:pt x="16429" y="32006"/>
                    <a:pt x="17687" y="31844"/>
                    <a:pt x="18936" y="31624"/>
                  </a:cubicBezTo>
                  <a:cubicBezTo>
                    <a:pt x="20020" y="31433"/>
                    <a:pt x="20313" y="31062"/>
                    <a:pt x="20333" y="29937"/>
                  </a:cubicBezTo>
                  <a:cubicBezTo>
                    <a:pt x="20345" y="29305"/>
                    <a:pt x="20282" y="28670"/>
                    <a:pt x="20253" y="28038"/>
                  </a:cubicBezTo>
                  <a:cubicBezTo>
                    <a:pt x="19959" y="24747"/>
                    <a:pt x="19505" y="21481"/>
                    <a:pt x="18891" y="18240"/>
                  </a:cubicBezTo>
                  <a:cubicBezTo>
                    <a:pt x="18159" y="14368"/>
                    <a:pt x="17142" y="10577"/>
                    <a:pt x="15525" y="6967"/>
                  </a:cubicBezTo>
                  <a:cubicBezTo>
                    <a:pt x="14926" y="5628"/>
                    <a:pt x="14240" y="4336"/>
                    <a:pt x="13271" y="3233"/>
                  </a:cubicBezTo>
                  <a:cubicBezTo>
                    <a:pt x="11555" y="1280"/>
                    <a:pt x="9106" y="0"/>
                    <a:pt x="6472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534;p69"/>
            <p:cNvSpPr/>
            <p:nvPr/>
          </p:nvSpPr>
          <p:spPr>
            <a:xfrm>
              <a:off x="5047575" y="990950"/>
              <a:ext cx="280950" cy="270200"/>
            </a:xfrm>
            <a:custGeom>
              <a:avLst/>
              <a:gdLst/>
              <a:ahLst/>
              <a:cxnLst/>
              <a:rect l="l" t="t" r="r" b="b"/>
              <a:pathLst>
                <a:path w="11238" h="10808" extrusionOk="0">
                  <a:moveTo>
                    <a:pt x="4881" y="1"/>
                  </a:moveTo>
                  <a:cubicBezTo>
                    <a:pt x="4448" y="1"/>
                    <a:pt x="4012" y="119"/>
                    <a:pt x="3578" y="367"/>
                  </a:cubicBezTo>
                  <a:cubicBezTo>
                    <a:pt x="2922" y="741"/>
                    <a:pt x="2270" y="1156"/>
                    <a:pt x="1708" y="1656"/>
                  </a:cubicBezTo>
                  <a:cubicBezTo>
                    <a:pt x="322" y="2892"/>
                    <a:pt x="1" y="4618"/>
                    <a:pt x="797" y="6322"/>
                  </a:cubicBezTo>
                  <a:cubicBezTo>
                    <a:pt x="1421" y="7658"/>
                    <a:pt x="2322" y="8801"/>
                    <a:pt x="3424" y="9774"/>
                  </a:cubicBezTo>
                  <a:cubicBezTo>
                    <a:pt x="4175" y="10440"/>
                    <a:pt x="5066" y="10808"/>
                    <a:pt x="6245" y="10808"/>
                  </a:cubicBezTo>
                  <a:cubicBezTo>
                    <a:pt x="6293" y="10808"/>
                    <a:pt x="6341" y="10807"/>
                    <a:pt x="6389" y="10806"/>
                  </a:cubicBezTo>
                  <a:cubicBezTo>
                    <a:pt x="7519" y="10629"/>
                    <a:pt x="8834" y="10426"/>
                    <a:pt x="10061" y="9879"/>
                  </a:cubicBezTo>
                  <a:cubicBezTo>
                    <a:pt x="10949" y="9482"/>
                    <a:pt x="11237" y="9025"/>
                    <a:pt x="11052" y="8074"/>
                  </a:cubicBezTo>
                  <a:cubicBezTo>
                    <a:pt x="10725" y="6393"/>
                    <a:pt x="10245" y="4745"/>
                    <a:pt x="9271" y="3305"/>
                  </a:cubicBezTo>
                  <a:cubicBezTo>
                    <a:pt x="8519" y="2194"/>
                    <a:pt x="7563" y="1266"/>
                    <a:pt x="6448" y="520"/>
                  </a:cubicBezTo>
                  <a:cubicBezTo>
                    <a:pt x="5942" y="181"/>
                    <a:pt x="5414" y="1"/>
                    <a:pt x="48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535;p69"/>
            <p:cNvSpPr/>
            <p:nvPr/>
          </p:nvSpPr>
          <p:spPr>
            <a:xfrm>
              <a:off x="6370650" y="1881750"/>
              <a:ext cx="315075" cy="299525"/>
            </a:xfrm>
            <a:custGeom>
              <a:avLst/>
              <a:gdLst/>
              <a:ahLst/>
              <a:cxnLst/>
              <a:rect l="l" t="t" r="r" b="b"/>
              <a:pathLst>
                <a:path w="12603" h="11981" extrusionOk="0">
                  <a:moveTo>
                    <a:pt x="612" y="0"/>
                  </a:moveTo>
                  <a:cubicBezTo>
                    <a:pt x="540" y="0"/>
                    <a:pt x="464" y="15"/>
                    <a:pt x="386" y="47"/>
                  </a:cubicBezTo>
                  <a:cubicBezTo>
                    <a:pt x="118" y="159"/>
                    <a:pt x="1" y="405"/>
                    <a:pt x="23" y="649"/>
                  </a:cubicBezTo>
                  <a:cubicBezTo>
                    <a:pt x="51" y="952"/>
                    <a:pt x="131" y="1275"/>
                    <a:pt x="277" y="1540"/>
                  </a:cubicBezTo>
                  <a:cubicBezTo>
                    <a:pt x="828" y="2535"/>
                    <a:pt x="1349" y="3556"/>
                    <a:pt x="1998" y="4487"/>
                  </a:cubicBezTo>
                  <a:cubicBezTo>
                    <a:pt x="4146" y="7554"/>
                    <a:pt x="6872" y="9954"/>
                    <a:pt x="10323" y="11482"/>
                  </a:cubicBezTo>
                  <a:cubicBezTo>
                    <a:pt x="10842" y="11712"/>
                    <a:pt x="11356" y="11981"/>
                    <a:pt x="11932" y="11981"/>
                  </a:cubicBezTo>
                  <a:cubicBezTo>
                    <a:pt x="11934" y="11981"/>
                    <a:pt x="11935" y="11981"/>
                    <a:pt x="11937" y="11981"/>
                  </a:cubicBezTo>
                  <a:cubicBezTo>
                    <a:pt x="12264" y="11979"/>
                    <a:pt x="12520" y="11766"/>
                    <a:pt x="12603" y="11336"/>
                  </a:cubicBezTo>
                  <a:cubicBezTo>
                    <a:pt x="12553" y="11224"/>
                    <a:pt x="12525" y="10995"/>
                    <a:pt x="12398" y="10904"/>
                  </a:cubicBezTo>
                  <a:cubicBezTo>
                    <a:pt x="12094" y="10691"/>
                    <a:pt x="11752" y="10521"/>
                    <a:pt x="11408" y="10375"/>
                  </a:cubicBezTo>
                  <a:cubicBezTo>
                    <a:pt x="7029" y="8516"/>
                    <a:pt x="3859" y="5370"/>
                    <a:pt x="1613" y="1232"/>
                  </a:cubicBezTo>
                  <a:cubicBezTo>
                    <a:pt x="1433" y="898"/>
                    <a:pt x="1285" y="541"/>
                    <a:pt x="1063" y="238"/>
                  </a:cubicBezTo>
                  <a:cubicBezTo>
                    <a:pt x="958" y="96"/>
                    <a:pt x="797" y="0"/>
                    <a:pt x="6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536;p69"/>
            <p:cNvSpPr/>
            <p:nvPr/>
          </p:nvSpPr>
          <p:spPr>
            <a:xfrm>
              <a:off x="5646650" y="1603750"/>
              <a:ext cx="53150" cy="94575"/>
            </a:xfrm>
            <a:custGeom>
              <a:avLst/>
              <a:gdLst/>
              <a:ahLst/>
              <a:cxnLst/>
              <a:rect l="l" t="t" r="r" b="b"/>
              <a:pathLst>
                <a:path w="2126" h="3783" extrusionOk="0">
                  <a:moveTo>
                    <a:pt x="648" y="0"/>
                  </a:moveTo>
                  <a:cubicBezTo>
                    <a:pt x="600" y="0"/>
                    <a:pt x="552" y="6"/>
                    <a:pt x="502" y="17"/>
                  </a:cubicBezTo>
                  <a:cubicBezTo>
                    <a:pt x="109" y="101"/>
                    <a:pt x="0" y="429"/>
                    <a:pt x="86" y="734"/>
                  </a:cubicBezTo>
                  <a:cubicBezTo>
                    <a:pt x="341" y="1640"/>
                    <a:pt x="645" y="2532"/>
                    <a:pt x="953" y="3422"/>
                  </a:cubicBezTo>
                  <a:cubicBezTo>
                    <a:pt x="1035" y="3657"/>
                    <a:pt x="1253" y="3783"/>
                    <a:pt x="1494" y="3783"/>
                  </a:cubicBezTo>
                  <a:cubicBezTo>
                    <a:pt x="1514" y="3783"/>
                    <a:pt x="1534" y="3782"/>
                    <a:pt x="1554" y="3780"/>
                  </a:cubicBezTo>
                  <a:cubicBezTo>
                    <a:pt x="1931" y="3749"/>
                    <a:pt x="2051" y="3457"/>
                    <a:pt x="2125" y="3046"/>
                  </a:cubicBezTo>
                  <a:cubicBezTo>
                    <a:pt x="1969" y="2126"/>
                    <a:pt x="1611" y="1187"/>
                    <a:pt x="1147" y="292"/>
                  </a:cubicBezTo>
                  <a:cubicBezTo>
                    <a:pt x="1053" y="109"/>
                    <a:pt x="864" y="0"/>
                    <a:pt x="6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537;p69"/>
            <p:cNvSpPr/>
            <p:nvPr/>
          </p:nvSpPr>
          <p:spPr>
            <a:xfrm>
              <a:off x="5798525" y="1482950"/>
              <a:ext cx="58350" cy="83675"/>
            </a:xfrm>
            <a:custGeom>
              <a:avLst/>
              <a:gdLst/>
              <a:ahLst/>
              <a:cxnLst/>
              <a:rect l="l" t="t" r="r" b="b"/>
              <a:pathLst>
                <a:path w="2334" h="3347" extrusionOk="0">
                  <a:moveTo>
                    <a:pt x="451" y="0"/>
                  </a:moveTo>
                  <a:cubicBezTo>
                    <a:pt x="357" y="136"/>
                    <a:pt x="200" y="272"/>
                    <a:pt x="163" y="437"/>
                  </a:cubicBezTo>
                  <a:cubicBezTo>
                    <a:pt x="1" y="1123"/>
                    <a:pt x="938" y="3069"/>
                    <a:pt x="1562" y="3325"/>
                  </a:cubicBezTo>
                  <a:cubicBezTo>
                    <a:pt x="1598" y="3340"/>
                    <a:pt x="1640" y="3347"/>
                    <a:pt x="1687" y="3347"/>
                  </a:cubicBezTo>
                  <a:cubicBezTo>
                    <a:pt x="1819" y="3347"/>
                    <a:pt x="1978" y="3292"/>
                    <a:pt x="2073" y="3217"/>
                  </a:cubicBezTo>
                  <a:cubicBezTo>
                    <a:pt x="2200" y="3117"/>
                    <a:pt x="2334" y="2880"/>
                    <a:pt x="2300" y="2746"/>
                  </a:cubicBezTo>
                  <a:cubicBezTo>
                    <a:pt x="2059" y="1833"/>
                    <a:pt x="1629" y="1001"/>
                    <a:pt x="1055" y="253"/>
                  </a:cubicBezTo>
                  <a:cubicBezTo>
                    <a:pt x="960" y="131"/>
                    <a:pt x="732" y="112"/>
                    <a:pt x="4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538;p69"/>
            <p:cNvSpPr/>
            <p:nvPr/>
          </p:nvSpPr>
          <p:spPr>
            <a:xfrm>
              <a:off x="5605975" y="1371600"/>
              <a:ext cx="51525" cy="80375"/>
            </a:xfrm>
            <a:custGeom>
              <a:avLst/>
              <a:gdLst/>
              <a:ahLst/>
              <a:cxnLst/>
              <a:rect l="l" t="t" r="r" b="b"/>
              <a:pathLst>
                <a:path w="2061" h="3215" extrusionOk="0">
                  <a:moveTo>
                    <a:pt x="647" y="0"/>
                  </a:moveTo>
                  <a:cubicBezTo>
                    <a:pt x="564" y="0"/>
                    <a:pt x="477" y="23"/>
                    <a:pt x="395" y="55"/>
                  </a:cubicBezTo>
                  <a:cubicBezTo>
                    <a:pt x="125" y="160"/>
                    <a:pt x="1" y="387"/>
                    <a:pt x="46" y="655"/>
                  </a:cubicBezTo>
                  <a:cubicBezTo>
                    <a:pt x="181" y="1473"/>
                    <a:pt x="537" y="2211"/>
                    <a:pt x="922" y="2935"/>
                  </a:cubicBezTo>
                  <a:cubicBezTo>
                    <a:pt x="1023" y="3124"/>
                    <a:pt x="1198" y="3214"/>
                    <a:pt x="1394" y="3214"/>
                  </a:cubicBezTo>
                  <a:cubicBezTo>
                    <a:pt x="1450" y="3214"/>
                    <a:pt x="1508" y="3207"/>
                    <a:pt x="1567" y="3192"/>
                  </a:cubicBezTo>
                  <a:cubicBezTo>
                    <a:pt x="1832" y="3125"/>
                    <a:pt x="1973" y="2916"/>
                    <a:pt x="2060" y="2543"/>
                  </a:cubicBezTo>
                  <a:cubicBezTo>
                    <a:pt x="1804" y="1747"/>
                    <a:pt x="1591" y="830"/>
                    <a:pt x="921" y="117"/>
                  </a:cubicBezTo>
                  <a:cubicBezTo>
                    <a:pt x="841" y="32"/>
                    <a:pt x="746" y="0"/>
                    <a:pt x="6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539;p69"/>
            <p:cNvSpPr/>
            <p:nvPr/>
          </p:nvSpPr>
          <p:spPr>
            <a:xfrm>
              <a:off x="5821500" y="1748275"/>
              <a:ext cx="50175" cy="65300"/>
            </a:xfrm>
            <a:custGeom>
              <a:avLst/>
              <a:gdLst/>
              <a:ahLst/>
              <a:cxnLst/>
              <a:rect l="l" t="t" r="r" b="b"/>
              <a:pathLst>
                <a:path w="2007" h="2612" extrusionOk="0">
                  <a:moveTo>
                    <a:pt x="540" y="0"/>
                  </a:moveTo>
                  <a:cubicBezTo>
                    <a:pt x="174" y="98"/>
                    <a:pt x="0" y="335"/>
                    <a:pt x="40" y="574"/>
                  </a:cubicBezTo>
                  <a:cubicBezTo>
                    <a:pt x="155" y="1269"/>
                    <a:pt x="521" y="1864"/>
                    <a:pt x="952" y="2409"/>
                  </a:cubicBezTo>
                  <a:cubicBezTo>
                    <a:pt x="1061" y="2546"/>
                    <a:pt x="1216" y="2612"/>
                    <a:pt x="1378" y="2612"/>
                  </a:cubicBezTo>
                  <a:cubicBezTo>
                    <a:pt x="1467" y="2612"/>
                    <a:pt x="1557" y="2592"/>
                    <a:pt x="1644" y="2553"/>
                  </a:cubicBezTo>
                  <a:cubicBezTo>
                    <a:pt x="1888" y="2443"/>
                    <a:pt x="2006" y="2197"/>
                    <a:pt x="1955" y="1934"/>
                  </a:cubicBezTo>
                  <a:cubicBezTo>
                    <a:pt x="1826" y="1248"/>
                    <a:pt x="1482" y="621"/>
                    <a:pt x="971" y="145"/>
                  </a:cubicBezTo>
                  <a:cubicBezTo>
                    <a:pt x="856" y="35"/>
                    <a:pt x="640" y="31"/>
                    <a:pt x="5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540;p69"/>
            <p:cNvSpPr/>
            <p:nvPr/>
          </p:nvSpPr>
          <p:spPr>
            <a:xfrm>
              <a:off x="5486725" y="974750"/>
              <a:ext cx="52800" cy="52550"/>
            </a:xfrm>
            <a:custGeom>
              <a:avLst/>
              <a:gdLst/>
              <a:ahLst/>
              <a:cxnLst/>
              <a:rect l="l" t="t" r="r" b="b"/>
              <a:pathLst>
                <a:path w="2112" h="2102" extrusionOk="0">
                  <a:moveTo>
                    <a:pt x="1132" y="0"/>
                  </a:moveTo>
                  <a:cubicBezTo>
                    <a:pt x="582" y="0"/>
                    <a:pt x="89" y="442"/>
                    <a:pt x="46" y="987"/>
                  </a:cubicBezTo>
                  <a:cubicBezTo>
                    <a:pt x="0" y="1562"/>
                    <a:pt x="480" y="2101"/>
                    <a:pt x="1034" y="2101"/>
                  </a:cubicBezTo>
                  <a:cubicBezTo>
                    <a:pt x="1037" y="2101"/>
                    <a:pt x="1039" y="2101"/>
                    <a:pt x="1042" y="2101"/>
                  </a:cubicBezTo>
                  <a:cubicBezTo>
                    <a:pt x="1602" y="2096"/>
                    <a:pt x="2111" y="1575"/>
                    <a:pt x="2099" y="1018"/>
                  </a:cubicBezTo>
                  <a:cubicBezTo>
                    <a:pt x="2087" y="516"/>
                    <a:pt x="1654" y="30"/>
                    <a:pt x="1193" y="2"/>
                  </a:cubicBezTo>
                  <a:cubicBezTo>
                    <a:pt x="1173" y="1"/>
                    <a:pt x="1152" y="0"/>
                    <a:pt x="1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541;p69"/>
            <p:cNvSpPr/>
            <p:nvPr/>
          </p:nvSpPr>
          <p:spPr>
            <a:xfrm>
              <a:off x="5596150" y="1177725"/>
              <a:ext cx="52200" cy="65875"/>
            </a:xfrm>
            <a:custGeom>
              <a:avLst/>
              <a:gdLst/>
              <a:ahLst/>
              <a:cxnLst/>
              <a:rect l="l" t="t" r="r" b="b"/>
              <a:pathLst>
                <a:path w="2088" h="2635" extrusionOk="0">
                  <a:moveTo>
                    <a:pt x="668" y="0"/>
                  </a:moveTo>
                  <a:cubicBezTo>
                    <a:pt x="409" y="0"/>
                    <a:pt x="272" y="110"/>
                    <a:pt x="225" y="264"/>
                  </a:cubicBezTo>
                  <a:cubicBezTo>
                    <a:pt x="0" y="995"/>
                    <a:pt x="638" y="2351"/>
                    <a:pt x="1343" y="2614"/>
                  </a:cubicBezTo>
                  <a:cubicBezTo>
                    <a:pt x="1379" y="2628"/>
                    <a:pt x="1422" y="2634"/>
                    <a:pt x="1467" y="2634"/>
                  </a:cubicBezTo>
                  <a:cubicBezTo>
                    <a:pt x="1602" y="2634"/>
                    <a:pt x="1760" y="2581"/>
                    <a:pt x="1850" y="2510"/>
                  </a:cubicBezTo>
                  <a:cubicBezTo>
                    <a:pt x="1972" y="2413"/>
                    <a:pt x="2087" y="2174"/>
                    <a:pt x="2049" y="2040"/>
                  </a:cubicBezTo>
                  <a:cubicBezTo>
                    <a:pt x="1864" y="1378"/>
                    <a:pt x="1587" y="747"/>
                    <a:pt x="1147" y="209"/>
                  </a:cubicBezTo>
                  <a:cubicBezTo>
                    <a:pt x="1040" y="80"/>
                    <a:pt x="834" y="34"/>
                    <a:pt x="779" y="6"/>
                  </a:cubicBezTo>
                  <a:cubicBezTo>
                    <a:pt x="740" y="2"/>
                    <a:pt x="703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542;p69"/>
            <p:cNvSpPr/>
            <p:nvPr/>
          </p:nvSpPr>
          <p:spPr>
            <a:xfrm>
              <a:off x="5370975" y="842150"/>
              <a:ext cx="51150" cy="47225"/>
            </a:xfrm>
            <a:custGeom>
              <a:avLst/>
              <a:gdLst/>
              <a:ahLst/>
              <a:cxnLst/>
              <a:rect l="l" t="t" r="r" b="b"/>
              <a:pathLst>
                <a:path w="2046" h="1889" extrusionOk="0">
                  <a:moveTo>
                    <a:pt x="1049" y="0"/>
                  </a:moveTo>
                  <a:cubicBezTo>
                    <a:pt x="532" y="0"/>
                    <a:pt x="74" y="401"/>
                    <a:pt x="40" y="879"/>
                  </a:cubicBezTo>
                  <a:cubicBezTo>
                    <a:pt x="1" y="1429"/>
                    <a:pt x="474" y="1889"/>
                    <a:pt x="1070" y="1889"/>
                  </a:cubicBezTo>
                  <a:cubicBezTo>
                    <a:pt x="1083" y="1889"/>
                    <a:pt x="1096" y="1889"/>
                    <a:pt x="1109" y="1888"/>
                  </a:cubicBezTo>
                  <a:cubicBezTo>
                    <a:pt x="1635" y="1873"/>
                    <a:pt x="2046" y="1443"/>
                    <a:pt x="2025" y="929"/>
                  </a:cubicBezTo>
                  <a:cubicBezTo>
                    <a:pt x="2005" y="427"/>
                    <a:pt x="1566" y="4"/>
                    <a:pt x="1059" y="0"/>
                  </a:cubicBezTo>
                  <a:cubicBezTo>
                    <a:pt x="1056" y="0"/>
                    <a:pt x="1052" y="0"/>
                    <a:pt x="1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543;p69"/>
            <p:cNvSpPr/>
            <p:nvPr/>
          </p:nvSpPr>
          <p:spPr>
            <a:xfrm>
              <a:off x="5593400" y="2344275"/>
              <a:ext cx="167125" cy="144100"/>
            </a:xfrm>
            <a:custGeom>
              <a:avLst/>
              <a:gdLst/>
              <a:ahLst/>
              <a:cxnLst/>
              <a:rect l="l" t="t" r="r" b="b"/>
              <a:pathLst>
                <a:path w="6685" h="5764" extrusionOk="0">
                  <a:moveTo>
                    <a:pt x="4012" y="1"/>
                  </a:moveTo>
                  <a:cubicBezTo>
                    <a:pt x="3800" y="1"/>
                    <a:pt x="3586" y="95"/>
                    <a:pt x="3361" y="291"/>
                  </a:cubicBezTo>
                  <a:cubicBezTo>
                    <a:pt x="2648" y="915"/>
                    <a:pt x="1972" y="1582"/>
                    <a:pt x="1284" y="2237"/>
                  </a:cubicBezTo>
                  <a:cubicBezTo>
                    <a:pt x="26" y="3436"/>
                    <a:pt x="0" y="3804"/>
                    <a:pt x="1415" y="5136"/>
                  </a:cubicBezTo>
                  <a:cubicBezTo>
                    <a:pt x="1599" y="5310"/>
                    <a:pt x="1802" y="5459"/>
                    <a:pt x="2022" y="5585"/>
                  </a:cubicBezTo>
                  <a:cubicBezTo>
                    <a:pt x="2180" y="5674"/>
                    <a:pt x="2374" y="5700"/>
                    <a:pt x="2593" y="5763"/>
                  </a:cubicBezTo>
                  <a:cubicBezTo>
                    <a:pt x="2811" y="5681"/>
                    <a:pt x="3071" y="5631"/>
                    <a:pt x="3273" y="5495"/>
                  </a:cubicBezTo>
                  <a:cubicBezTo>
                    <a:pt x="3798" y="5146"/>
                    <a:pt x="4331" y="4796"/>
                    <a:pt x="4800" y="4378"/>
                  </a:cubicBezTo>
                  <a:cubicBezTo>
                    <a:pt x="6212" y="3126"/>
                    <a:pt x="6684" y="2535"/>
                    <a:pt x="4982" y="599"/>
                  </a:cubicBezTo>
                  <a:cubicBezTo>
                    <a:pt x="4898" y="504"/>
                    <a:pt x="4810" y="413"/>
                    <a:pt x="4716" y="329"/>
                  </a:cubicBezTo>
                  <a:cubicBezTo>
                    <a:pt x="4475" y="114"/>
                    <a:pt x="4244" y="1"/>
                    <a:pt x="40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544;p69"/>
            <p:cNvSpPr/>
            <p:nvPr/>
          </p:nvSpPr>
          <p:spPr>
            <a:xfrm>
              <a:off x="6575425" y="2654875"/>
              <a:ext cx="150650" cy="112950"/>
            </a:xfrm>
            <a:custGeom>
              <a:avLst/>
              <a:gdLst/>
              <a:ahLst/>
              <a:cxnLst/>
              <a:rect l="l" t="t" r="r" b="b"/>
              <a:pathLst>
                <a:path w="6026" h="4518" extrusionOk="0">
                  <a:moveTo>
                    <a:pt x="1465" y="0"/>
                  </a:moveTo>
                  <a:cubicBezTo>
                    <a:pt x="484" y="0"/>
                    <a:pt x="370" y="638"/>
                    <a:pt x="107" y="2613"/>
                  </a:cubicBezTo>
                  <a:cubicBezTo>
                    <a:pt x="0" y="3414"/>
                    <a:pt x="193" y="3780"/>
                    <a:pt x="987" y="4035"/>
                  </a:cubicBezTo>
                  <a:cubicBezTo>
                    <a:pt x="1706" y="4265"/>
                    <a:pt x="2450" y="4406"/>
                    <a:pt x="2833" y="4501"/>
                  </a:cubicBezTo>
                  <a:cubicBezTo>
                    <a:pt x="3016" y="4512"/>
                    <a:pt x="3177" y="4518"/>
                    <a:pt x="3320" y="4518"/>
                  </a:cubicBezTo>
                  <a:cubicBezTo>
                    <a:pt x="4146" y="4518"/>
                    <a:pt x="4369" y="4313"/>
                    <a:pt x="4661" y="3644"/>
                  </a:cubicBezTo>
                  <a:cubicBezTo>
                    <a:pt x="4737" y="3471"/>
                    <a:pt x="4793" y="3290"/>
                    <a:pt x="4855" y="3112"/>
                  </a:cubicBezTo>
                  <a:cubicBezTo>
                    <a:pt x="5656" y="763"/>
                    <a:pt x="6026" y="899"/>
                    <a:pt x="3397" y="321"/>
                  </a:cubicBezTo>
                  <a:cubicBezTo>
                    <a:pt x="2518" y="128"/>
                    <a:pt x="1905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545;p69"/>
            <p:cNvSpPr/>
            <p:nvPr/>
          </p:nvSpPr>
          <p:spPr>
            <a:xfrm>
              <a:off x="5882000" y="2651875"/>
              <a:ext cx="136325" cy="97625"/>
            </a:xfrm>
            <a:custGeom>
              <a:avLst/>
              <a:gdLst/>
              <a:ahLst/>
              <a:cxnLst/>
              <a:rect l="l" t="t" r="r" b="b"/>
              <a:pathLst>
                <a:path w="5453" h="3905" extrusionOk="0">
                  <a:moveTo>
                    <a:pt x="3923" y="0"/>
                  </a:moveTo>
                  <a:cubicBezTo>
                    <a:pt x="3649" y="0"/>
                    <a:pt x="3360" y="37"/>
                    <a:pt x="3092" y="37"/>
                  </a:cubicBezTo>
                  <a:cubicBezTo>
                    <a:pt x="3046" y="37"/>
                    <a:pt x="3002" y="36"/>
                    <a:pt x="2958" y="34"/>
                  </a:cubicBezTo>
                  <a:cubicBezTo>
                    <a:pt x="2915" y="32"/>
                    <a:pt x="2873" y="31"/>
                    <a:pt x="2831" y="31"/>
                  </a:cubicBezTo>
                  <a:cubicBezTo>
                    <a:pt x="2746" y="31"/>
                    <a:pt x="2662" y="34"/>
                    <a:pt x="2578" y="34"/>
                  </a:cubicBezTo>
                  <a:cubicBezTo>
                    <a:pt x="2009" y="60"/>
                    <a:pt x="1436" y="60"/>
                    <a:pt x="871" y="116"/>
                  </a:cubicBezTo>
                  <a:cubicBezTo>
                    <a:pt x="379" y="168"/>
                    <a:pt x="99" y="527"/>
                    <a:pt x="82" y="1022"/>
                  </a:cubicBezTo>
                  <a:cubicBezTo>
                    <a:pt x="0" y="3260"/>
                    <a:pt x="449" y="3905"/>
                    <a:pt x="2417" y="3905"/>
                  </a:cubicBezTo>
                  <a:cubicBezTo>
                    <a:pt x="2613" y="3905"/>
                    <a:pt x="2824" y="3898"/>
                    <a:pt x="3051" y="3887"/>
                  </a:cubicBezTo>
                  <a:cubicBezTo>
                    <a:pt x="3494" y="3864"/>
                    <a:pt x="3934" y="3819"/>
                    <a:pt x="4373" y="3749"/>
                  </a:cubicBezTo>
                  <a:cubicBezTo>
                    <a:pt x="4692" y="3696"/>
                    <a:pt x="5002" y="3529"/>
                    <a:pt x="5083" y="3195"/>
                  </a:cubicBezTo>
                  <a:cubicBezTo>
                    <a:pt x="5310" y="2262"/>
                    <a:pt x="5452" y="1268"/>
                    <a:pt x="4911" y="440"/>
                  </a:cubicBezTo>
                  <a:cubicBezTo>
                    <a:pt x="4673" y="75"/>
                    <a:pt x="4312" y="0"/>
                    <a:pt x="3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546;p69"/>
            <p:cNvSpPr/>
            <p:nvPr/>
          </p:nvSpPr>
          <p:spPr>
            <a:xfrm>
              <a:off x="6315600" y="2625000"/>
              <a:ext cx="125000" cy="101475"/>
            </a:xfrm>
            <a:custGeom>
              <a:avLst/>
              <a:gdLst/>
              <a:ahLst/>
              <a:cxnLst/>
              <a:rect l="l" t="t" r="r" b="b"/>
              <a:pathLst>
                <a:path w="5000" h="4059" extrusionOk="0">
                  <a:moveTo>
                    <a:pt x="1386" y="1"/>
                  </a:moveTo>
                  <a:cubicBezTo>
                    <a:pt x="281" y="1"/>
                    <a:pt x="138" y="411"/>
                    <a:pt x="40" y="2003"/>
                  </a:cubicBezTo>
                  <a:cubicBezTo>
                    <a:pt x="33" y="2130"/>
                    <a:pt x="28" y="2257"/>
                    <a:pt x="23" y="2383"/>
                  </a:cubicBezTo>
                  <a:cubicBezTo>
                    <a:pt x="0" y="3443"/>
                    <a:pt x="110" y="3619"/>
                    <a:pt x="1106" y="3803"/>
                  </a:cubicBezTo>
                  <a:cubicBezTo>
                    <a:pt x="1788" y="3930"/>
                    <a:pt x="2483" y="3999"/>
                    <a:pt x="3176" y="4054"/>
                  </a:cubicBezTo>
                  <a:cubicBezTo>
                    <a:pt x="3215" y="4057"/>
                    <a:pt x="3253" y="4058"/>
                    <a:pt x="3291" y="4058"/>
                  </a:cubicBezTo>
                  <a:cubicBezTo>
                    <a:pt x="3805" y="4058"/>
                    <a:pt x="4183" y="3776"/>
                    <a:pt x="4347" y="3275"/>
                  </a:cubicBezTo>
                  <a:cubicBezTo>
                    <a:pt x="4563" y="2613"/>
                    <a:pt x="4751" y="1941"/>
                    <a:pt x="4883" y="1260"/>
                  </a:cubicBezTo>
                  <a:cubicBezTo>
                    <a:pt x="5000" y="667"/>
                    <a:pt x="4711" y="340"/>
                    <a:pt x="4053" y="244"/>
                  </a:cubicBezTo>
                  <a:cubicBezTo>
                    <a:pt x="3489" y="161"/>
                    <a:pt x="2920" y="113"/>
                    <a:pt x="2351" y="60"/>
                  </a:cubicBezTo>
                  <a:cubicBezTo>
                    <a:pt x="1966" y="24"/>
                    <a:pt x="1649" y="1"/>
                    <a:pt x="1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547;p69"/>
            <p:cNvSpPr/>
            <p:nvPr/>
          </p:nvSpPr>
          <p:spPr>
            <a:xfrm>
              <a:off x="5471600" y="977750"/>
              <a:ext cx="48350" cy="44925"/>
            </a:xfrm>
            <a:custGeom>
              <a:avLst/>
              <a:gdLst/>
              <a:ahLst/>
              <a:cxnLst/>
              <a:rect l="l" t="t" r="r" b="b"/>
              <a:pathLst>
                <a:path w="1934" h="1797" extrusionOk="0">
                  <a:moveTo>
                    <a:pt x="1091" y="0"/>
                  </a:moveTo>
                  <a:cubicBezTo>
                    <a:pt x="539" y="0"/>
                    <a:pt x="0" y="539"/>
                    <a:pt x="55" y="1055"/>
                  </a:cubicBezTo>
                  <a:cubicBezTo>
                    <a:pt x="100" y="1469"/>
                    <a:pt x="508" y="1796"/>
                    <a:pt x="970" y="1796"/>
                  </a:cubicBezTo>
                  <a:cubicBezTo>
                    <a:pt x="983" y="1796"/>
                    <a:pt x="996" y="1796"/>
                    <a:pt x="1009" y="1796"/>
                  </a:cubicBezTo>
                  <a:cubicBezTo>
                    <a:pt x="1542" y="1775"/>
                    <a:pt x="1934" y="1316"/>
                    <a:pt x="1884" y="771"/>
                  </a:cubicBezTo>
                  <a:cubicBezTo>
                    <a:pt x="1848" y="394"/>
                    <a:pt x="1501" y="30"/>
                    <a:pt x="1153" y="2"/>
                  </a:cubicBezTo>
                  <a:cubicBezTo>
                    <a:pt x="1133" y="1"/>
                    <a:pt x="1112" y="0"/>
                    <a:pt x="10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548;p69"/>
            <p:cNvSpPr/>
            <p:nvPr/>
          </p:nvSpPr>
          <p:spPr>
            <a:xfrm>
              <a:off x="5356475" y="840050"/>
              <a:ext cx="45550" cy="43850"/>
            </a:xfrm>
            <a:custGeom>
              <a:avLst/>
              <a:gdLst/>
              <a:ahLst/>
              <a:cxnLst/>
              <a:rect l="l" t="t" r="r" b="b"/>
              <a:pathLst>
                <a:path w="1822" h="1754" extrusionOk="0">
                  <a:moveTo>
                    <a:pt x="964" y="0"/>
                  </a:moveTo>
                  <a:cubicBezTo>
                    <a:pt x="456" y="0"/>
                    <a:pt x="11" y="385"/>
                    <a:pt x="6" y="848"/>
                  </a:cubicBezTo>
                  <a:cubicBezTo>
                    <a:pt x="1" y="1250"/>
                    <a:pt x="375" y="1673"/>
                    <a:pt x="800" y="1744"/>
                  </a:cubicBezTo>
                  <a:cubicBezTo>
                    <a:pt x="838" y="1750"/>
                    <a:pt x="877" y="1753"/>
                    <a:pt x="915" y="1753"/>
                  </a:cubicBezTo>
                  <a:cubicBezTo>
                    <a:pt x="1347" y="1753"/>
                    <a:pt x="1759" y="1356"/>
                    <a:pt x="1790" y="875"/>
                  </a:cubicBezTo>
                  <a:cubicBezTo>
                    <a:pt x="1821" y="428"/>
                    <a:pt x="1472" y="29"/>
                    <a:pt x="1025" y="2"/>
                  </a:cubicBezTo>
                  <a:cubicBezTo>
                    <a:pt x="1005" y="1"/>
                    <a:pt x="984" y="0"/>
                    <a:pt x="9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549;p69"/>
            <p:cNvSpPr/>
            <p:nvPr/>
          </p:nvSpPr>
          <p:spPr>
            <a:xfrm>
              <a:off x="5120525" y="1079250"/>
              <a:ext cx="43175" cy="40975"/>
            </a:xfrm>
            <a:custGeom>
              <a:avLst/>
              <a:gdLst/>
              <a:ahLst/>
              <a:cxnLst/>
              <a:rect l="l" t="t" r="r" b="b"/>
              <a:pathLst>
                <a:path w="1727" h="1639" extrusionOk="0">
                  <a:moveTo>
                    <a:pt x="833" y="1"/>
                  </a:moveTo>
                  <a:cubicBezTo>
                    <a:pt x="823" y="1"/>
                    <a:pt x="812" y="1"/>
                    <a:pt x="801" y="1"/>
                  </a:cubicBezTo>
                  <a:cubicBezTo>
                    <a:pt x="339" y="13"/>
                    <a:pt x="0" y="397"/>
                    <a:pt x="34" y="870"/>
                  </a:cubicBezTo>
                  <a:cubicBezTo>
                    <a:pt x="68" y="1325"/>
                    <a:pt x="399" y="1639"/>
                    <a:pt x="826" y="1639"/>
                  </a:cubicBezTo>
                  <a:cubicBezTo>
                    <a:pt x="854" y="1639"/>
                    <a:pt x="883" y="1637"/>
                    <a:pt x="911" y="1635"/>
                  </a:cubicBezTo>
                  <a:cubicBezTo>
                    <a:pt x="1386" y="1588"/>
                    <a:pt x="1726" y="1208"/>
                    <a:pt x="1697" y="756"/>
                  </a:cubicBezTo>
                  <a:cubicBezTo>
                    <a:pt x="1668" y="305"/>
                    <a:pt x="1317" y="1"/>
                    <a:pt x="8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550;p69"/>
            <p:cNvSpPr/>
            <p:nvPr/>
          </p:nvSpPr>
          <p:spPr>
            <a:xfrm>
              <a:off x="5190950" y="1174575"/>
              <a:ext cx="36600" cy="34425"/>
            </a:xfrm>
            <a:custGeom>
              <a:avLst/>
              <a:gdLst/>
              <a:ahLst/>
              <a:cxnLst/>
              <a:rect l="l" t="t" r="r" b="b"/>
              <a:pathLst>
                <a:path w="1464" h="1377" extrusionOk="0">
                  <a:moveTo>
                    <a:pt x="742" y="1"/>
                  </a:moveTo>
                  <a:cubicBezTo>
                    <a:pt x="318" y="1"/>
                    <a:pt x="1" y="318"/>
                    <a:pt x="13" y="729"/>
                  </a:cubicBezTo>
                  <a:cubicBezTo>
                    <a:pt x="25" y="1102"/>
                    <a:pt x="271" y="1301"/>
                    <a:pt x="584" y="1365"/>
                  </a:cubicBezTo>
                  <a:cubicBezTo>
                    <a:pt x="623" y="1373"/>
                    <a:pt x="663" y="1377"/>
                    <a:pt x="703" y="1377"/>
                  </a:cubicBezTo>
                  <a:cubicBezTo>
                    <a:pt x="1091" y="1377"/>
                    <a:pt x="1453" y="1015"/>
                    <a:pt x="1464" y="713"/>
                  </a:cubicBezTo>
                  <a:cubicBezTo>
                    <a:pt x="1464" y="230"/>
                    <a:pt x="1208" y="64"/>
                    <a:pt x="883" y="12"/>
                  </a:cubicBezTo>
                  <a:cubicBezTo>
                    <a:pt x="835" y="4"/>
                    <a:pt x="788" y="1"/>
                    <a:pt x="7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551;p69"/>
          <p:cNvGrpSpPr/>
          <p:nvPr/>
        </p:nvGrpSpPr>
        <p:grpSpPr>
          <a:xfrm flipH="1">
            <a:off x="3831116" y="4854559"/>
            <a:ext cx="1089657" cy="1118861"/>
            <a:chOff x="584200" y="3117400"/>
            <a:chExt cx="1894350" cy="1952225"/>
          </a:xfrm>
        </p:grpSpPr>
        <p:sp>
          <p:nvSpPr>
            <p:cNvPr id="111" name="Google Shape;1552;p69"/>
            <p:cNvSpPr/>
            <p:nvPr/>
          </p:nvSpPr>
          <p:spPr>
            <a:xfrm>
              <a:off x="1038150" y="4236450"/>
              <a:ext cx="361975" cy="699050"/>
            </a:xfrm>
            <a:custGeom>
              <a:avLst/>
              <a:gdLst/>
              <a:ahLst/>
              <a:cxnLst/>
              <a:rect l="l" t="t" r="r" b="b"/>
              <a:pathLst>
                <a:path w="14479" h="27962" extrusionOk="0">
                  <a:moveTo>
                    <a:pt x="10505" y="1"/>
                  </a:moveTo>
                  <a:cubicBezTo>
                    <a:pt x="10164" y="1"/>
                    <a:pt x="9744" y="152"/>
                    <a:pt x="9221" y="443"/>
                  </a:cubicBezTo>
                  <a:cubicBezTo>
                    <a:pt x="6623" y="1887"/>
                    <a:pt x="5024" y="4098"/>
                    <a:pt x="4383" y="6984"/>
                  </a:cubicBezTo>
                  <a:cubicBezTo>
                    <a:pt x="3764" y="9776"/>
                    <a:pt x="4115" y="12560"/>
                    <a:pt x="4558" y="15331"/>
                  </a:cubicBezTo>
                  <a:cubicBezTo>
                    <a:pt x="4966" y="17870"/>
                    <a:pt x="5576" y="20358"/>
                    <a:pt x="6408" y="22794"/>
                  </a:cubicBezTo>
                  <a:cubicBezTo>
                    <a:pt x="6658" y="23520"/>
                    <a:pt x="6524" y="23712"/>
                    <a:pt x="5779" y="23900"/>
                  </a:cubicBezTo>
                  <a:cubicBezTo>
                    <a:pt x="4534" y="24213"/>
                    <a:pt x="3298" y="24560"/>
                    <a:pt x="2115" y="25062"/>
                  </a:cubicBezTo>
                  <a:cubicBezTo>
                    <a:pt x="1472" y="25335"/>
                    <a:pt x="841" y="25652"/>
                    <a:pt x="391" y="26222"/>
                  </a:cubicBezTo>
                  <a:cubicBezTo>
                    <a:pt x="1" y="26709"/>
                    <a:pt x="164" y="27433"/>
                    <a:pt x="726" y="27706"/>
                  </a:cubicBezTo>
                  <a:cubicBezTo>
                    <a:pt x="1142" y="27906"/>
                    <a:pt x="1585" y="27961"/>
                    <a:pt x="2058" y="27961"/>
                  </a:cubicBezTo>
                  <a:cubicBezTo>
                    <a:pt x="2138" y="27961"/>
                    <a:pt x="2219" y="27960"/>
                    <a:pt x="2301" y="27957"/>
                  </a:cubicBezTo>
                  <a:cubicBezTo>
                    <a:pt x="4237" y="27768"/>
                    <a:pt x="6221" y="27715"/>
                    <a:pt x="8169" y="27271"/>
                  </a:cubicBezTo>
                  <a:cubicBezTo>
                    <a:pt x="9359" y="26998"/>
                    <a:pt x="10581" y="26867"/>
                    <a:pt x="11791" y="26676"/>
                  </a:cubicBezTo>
                  <a:cubicBezTo>
                    <a:pt x="12194" y="26613"/>
                    <a:pt x="12601" y="26575"/>
                    <a:pt x="13002" y="26501"/>
                  </a:cubicBezTo>
                  <a:cubicBezTo>
                    <a:pt x="14348" y="26250"/>
                    <a:pt x="14478" y="26061"/>
                    <a:pt x="14241" y="24775"/>
                  </a:cubicBezTo>
                  <a:cubicBezTo>
                    <a:pt x="13902" y="22930"/>
                    <a:pt x="13364" y="21151"/>
                    <a:pt x="12522" y="19467"/>
                  </a:cubicBezTo>
                  <a:cubicBezTo>
                    <a:pt x="11974" y="18372"/>
                    <a:pt x="11432" y="17274"/>
                    <a:pt x="10897" y="16172"/>
                  </a:cubicBezTo>
                  <a:cubicBezTo>
                    <a:pt x="10643" y="15649"/>
                    <a:pt x="10373" y="15126"/>
                    <a:pt x="10180" y="14578"/>
                  </a:cubicBezTo>
                  <a:cubicBezTo>
                    <a:pt x="9300" y="12087"/>
                    <a:pt x="9532" y="9759"/>
                    <a:pt x="11275" y="7679"/>
                  </a:cubicBezTo>
                  <a:cubicBezTo>
                    <a:pt x="11463" y="7455"/>
                    <a:pt x="11652" y="7232"/>
                    <a:pt x="11820" y="6993"/>
                  </a:cubicBezTo>
                  <a:cubicBezTo>
                    <a:pt x="12206" y="6450"/>
                    <a:pt x="12395" y="5836"/>
                    <a:pt x="12300" y="5176"/>
                  </a:cubicBezTo>
                  <a:cubicBezTo>
                    <a:pt x="12128" y="3964"/>
                    <a:pt x="11975" y="2746"/>
                    <a:pt x="11712" y="1553"/>
                  </a:cubicBezTo>
                  <a:cubicBezTo>
                    <a:pt x="11479" y="494"/>
                    <a:pt x="11121" y="1"/>
                    <a:pt x="105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553;p69"/>
            <p:cNvSpPr/>
            <p:nvPr/>
          </p:nvSpPr>
          <p:spPr>
            <a:xfrm>
              <a:off x="584200" y="3140700"/>
              <a:ext cx="1406725" cy="1928925"/>
            </a:xfrm>
            <a:custGeom>
              <a:avLst/>
              <a:gdLst/>
              <a:ahLst/>
              <a:cxnLst/>
              <a:rect l="l" t="t" r="r" b="b"/>
              <a:pathLst>
                <a:path w="56269" h="77157" extrusionOk="0">
                  <a:moveTo>
                    <a:pt x="11305" y="1"/>
                  </a:moveTo>
                  <a:cubicBezTo>
                    <a:pt x="10548" y="1"/>
                    <a:pt x="9897" y="476"/>
                    <a:pt x="9580" y="1344"/>
                  </a:cubicBezTo>
                  <a:cubicBezTo>
                    <a:pt x="9480" y="1617"/>
                    <a:pt x="9384" y="1904"/>
                    <a:pt x="9361" y="2189"/>
                  </a:cubicBezTo>
                  <a:cubicBezTo>
                    <a:pt x="9298" y="3063"/>
                    <a:pt x="8885" y="3723"/>
                    <a:pt x="8241" y="4289"/>
                  </a:cubicBezTo>
                  <a:cubicBezTo>
                    <a:pt x="7670" y="4787"/>
                    <a:pt x="7123" y="5315"/>
                    <a:pt x="6594" y="5858"/>
                  </a:cubicBezTo>
                  <a:cubicBezTo>
                    <a:pt x="5942" y="6527"/>
                    <a:pt x="5239" y="7165"/>
                    <a:pt x="4702" y="7920"/>
                  </a:cubicBezTo>
                  <a:cubicBezTo>
                    <a:pt x="3518" y="9584"/>
                    <a:pt x="2392" y="11281"/>
                    <a:pt x="970" y="12768"/>
                  </a:cubicBezTo>
                  <a:cubicBezTo>
                    <a:pt x="145" y="13631"/>
                    <a:pt x="0" y="14731"/>
                    <a:pt x="360" y="15883"/>
                  </a:cubicBezTo>
                  <a:cubicBezTo>
                    <a:pt x="899" y="17613"/>
                    <a:pt x="1958" y="18837"/>
                    <a:pt x="3733" y="19376"/>
                  </a:cubicBezTo>
                  <a:cubicBezTo>
                    <a:pt x="4445" y="19594"/>
                    <a:pt x="5173" y="19727"/>
                    <a:pt x="5917" y="19727"/>
                  </a:cubicBezTo>
                  <a:cubicBezTo>
                    <a:pt x="5935" y="19727"/>
                    <a:pt x="5954" y="19727"/>
                    <a:pt x="5973" y="19727"/>
                  </a:cubicBezTo>
                  <a:cubicBezTo>
                    <a:pt x="8658" y="19703"/>
                    <a:pt x="11345" y="19682"/>
                    <a:pt x="14029" y="19629"/>
                  </a:cubicBezTo>
                  <a:cubicBezTo>
                    <a:pt x="14727" y="19615"/>
                    <a:pt x="15422" y="19469"/>
                    <a:pt x="16120" y="19414"/>
                  </a:cubicBezTo>
                  <a:cubicBezTo>
                    <a:pt x="16208" y="19407"/>
                    <a:pt x="16288" y="19403"/>
                    <a:pt x="16359" y="19403"/>
                  </a:cubicBezTo>
                  <a:cubicBezTo>
                    <a:pt x="16795" y="19403"/>
                    <a:pt x="16918" y="19550"/>
                    <a:pt x="16943" y="20025"/>
                  </a:cubicBezTo>
                  <a:cubicBezTo>
                    <a:pt x="17108" y="23193"/>
                    <a:pt x="18258" y="26052"/>
                    <a:pt x="19725" y="28798"/>
                  </a:cubicBezTo>
                  <a:cubicBezTo>
                    <a:pt x="20493" y="30239"/>
                    <a:pt x="21353" y="31633"/>
                    <a:pt x="22213" y="33022"/>
                  </a:cubicBezTo>
                  <a:cubicBezTo>
                    <a:pt x="23349" y="34860"/>
                    <a:pt x="24570" y="36644"/>
                    <a:pt x="25674" y="38501"/>
                  </a:cubicBezTo>
                  <a:cubicBezTo>
                    <a:pt x="27535" y="41632"/>
                    <a:pt x="28916" y="44957"/>
                    <a:pt x="29595" y="48560"/>
                  </a:cubicBezTo>
                  <a:cubicBezTo>
                    <a:pt x="29782" y="49554"/>
                    <a:pt x="29648" y="50316"/>
                    <a:pt x="28888" y="51067"/>
                  </a:cubicBezTo>
                  <a:cubicBezTo>
                    <a:pt x="27391" y="52551"/>
                    <a:pt x="26879" y="54437"/>
                    <a:pt x="26994" y="56520"/>
                  </a:cubicBezTo>
                  <a:cubicBezTo>
                    <a:pt x="27058" y="57686"/>
                    <a:pt x="27295" y="58838"/>
                    <a:pt x="27701" y="59935"/>
                  </a:cubicBezTo>
                  <a:cubicBezTo>
                    <a:pt x="28125" y="61090"/>
                    <a:pt x="28687" y="62177"/>
                    <a:pt x="29260" y="63260"/>
                  </a:cubicBezTo>
                  <a:cubicBezTo>
                    <a:pt x="30052" y="64757"/>
                    <a:pt x="30821" y="66263"/>
                    <a:pt x="31442" y="67843"/>
                  </a:cubicBezTo>
                  <a:cubicBezTo>
                    <a:pt x="31976" y="69205"/>
                    <a:pt x="32397" y="70601"/>
                    <a:pt x="32621" y="72048"/>
                  </a:cubicBezTo>
                  <a:cubicBezTo>
                    <a:pt x="32722" y="72707"/>
                    <a:pt x="32561" y="72898"/>
                    <a:pt x="31914" y="72953"/>
                  </a:cubicBezTo>
                  <a:cubicBezTo>
                    <a:pt x="31624" y="72978"/>
                    <a:pt x="31330" y="72965"/>
                    <a:pt x="31041" y="72996"/>
                  </a:cubicBezTo>
                  <a:cubicBezTo>
                    <a:pt x="29069" y="73216"/>
                    <a:pt x="27078" y="73260"/>
                    <a:pt x="25127" y="73661"/>
                  </a:cubicBezTo>
                  <a:cubicBezTo>
                    <a:pt x="23918" y="73907"/>
                    <a:pt x="22739" y="74245"/>
                    <a:pt x="21706" y="74938"/>
                  </a:cubicBezTo>
                  <a:cubicBezTo>
                    <a:pt x="20916" y="75466"/>
                    <a:pt x="20989" y="76336"/>
                    <a:pt x="21838" y="76725"/>
                  </a:cubicBezTo>
                  <a:cubicBezTo>
                    <a:pt x="22538" y="77043"/>
                    <a:pt x="23291" y="77156"/>
                    <a:pt x="24057" y="77156"/>
                  </a:cubicBezTo>
                  <a:lnTo>
                    <a:pt x="29836" y="77156"/>
                  </a:lnTo>
                  <a:cubicBezTo>
                    <a:pt x="32569" y="76790"/>
                    <a:pt x="35327" y="76881"/>
                    <a:pt x="38047" y="76489"/>
                  </a:cubicBezTo>
                  <a:cubicBezTo>
                    <a:pt x="38853" y="76374"/>
                    <a:pt x="39666" y="76247"/>
                    <a:pt x="40447" y="76021"/>
                  </a:cubicBezTo>
                  <a:cubicBezTo>
                    <a:pt x="41711" y="75659"/>
                    <a:pt x="42347" y="74735"/>
                    <a:pt x="42476" y="73449"/>
                  </a:cubicBezTo>
                  <a:cubicBezTo>
                    <a:pt x="42493" y="73276"/>
                    <a:pt x="42513" y="73095"/>
                    <a:pt x="42486" y="72925"/>
                  </a:cubicBezTo>
                  <a:cubicBezTo>
                    <a:pt x="42347" y="72091"/>
                    <a:pt x="42720" y="71462"/>
                    <a:pt x="43256" y="70881"/>
                  </a:cubicBezTo>
                  <a:cubicBezTo>
                    <a:pt x="44365" y="69679"/>
                    <a:pt x="45493" y="68495"/>
                    <a:pt x="46560" y="67257"/>
                  </a:cubicBezTo>
                  <a:cubicBezTo>
                    <a:pt x="53271" y="59493"/>
                    <a:pt x="56269" y="50494"/>
                    <a:pt x="55557" y="40258"/>
                  </a:cubicBezTo>
                  <a:cubicBezTo>
                    <a:pt x="55361" y="37446"/>
                    <a:pt x="54660" y="34731"/>
                    <a:pt x="53876" y="32040"/>
                  </a:cubicBezTo>
                  <a:cubicBezTo>
                    <a:pt x="52855" y="28535"/>
                    <a:pt x="51290" y="25279"/>
                    <a:pt x="49105" y="22349"/>
                  </a:cubicBezTo>
                  <a:cubicBezTo>
                    <a:pt x="44436" y="16091"/>
                    <a:pt x="38571" y="11294"/>
                    <a:pt x="31416" y="8140"/>
                  </a:cubicBezTo>
                  <a:cubicBezTo>
                    <a:pt x="29205" y="7167"/>
                    <a:pt x="27174" y="5937"/>
                    <a:pt x="25261" y="4485"/>
                  </a:cubicBezTo>
                  <a:cubicBezTo>
                    <a:pt x="24589" y="3974"/>
                    <a:pt x="24039" y="3419"/>
                    <a:pt x="23836" y="2562"/>
                  </a:cubicBezTo>
                  <a:cubicBezTo>
                    <a:pt x="23743" y="2170"/>
                    <a:pt x="23569" y="1787"/>
                    <a:pt x="23373" y="1433"/>
                  </a:cubicBezTo>
                  <a:cubicBezTo>
                    <a:pt x="22954" y="676"/>
                    <a:pt x="22302" y="276"/>
                    <a:pt x="21545" y="276"/>
                  </a:cubicBezTo>
                  <a:cubicBezTo>
                    <a:pt x="21271" y="276"/>
                    <a:pt x="20982" y="328"/>
                    <a:pt x="20686" y="436"/>
                  </a:cubicBezTo>
                  <a:cubicBezTo>
                    <a:pt x="20077" y="656"/>
                    <a:pt x="19536" y="1003"/>
                    <a:pt x="19058" y="1443"/>
                  </a:cubicBezTo>
                  <a:cubicBezTo>
                    <a:pt x="18790" y="1693"/>
                    <a:pt x="18487" y="1823"/>
                    <a:pt x="18119" y="1851"/>
                  </a:cubicBezTo>
                  <a:cubicBezTo>
                    <a:pt x="17014" y="1937"/>
                    <a:pt x="15908" y="2035"/>
                    <a:pt x="14805" y="2136"/>
                  </a:cubicBezTo>
                  <a:cubicBezTo>
                    <a:pt x="14752" y="2141"/>
                    <a:pt x="14700" y="2144"/>
                    <a:pt x="14650" y="2144"/>
                  </a:cubicBezTo>
                  <a:cubicBezTo>
                    <a:pt x="14279" y="2144"/>
                    <a:pt x="13987" y="2004"/>
                    <a:pt x="13773" y="1648"/>
                  </a:cubicBezTo>
                  <a:cubicBezTo>
                    <a:pt x="13439" y="1094"/>
                    <a:pt x="12968" y="635"/>
                    <a:pt x="12406" y="317"/>
                  </a:cubicBezTo>
                  <a:cubicBezTo>
                    <a:pt x="12031" y="103"/>
                    <a:pt x="11657" y="1"/>
                    <a:pt x="11305" y="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554;p69"/>
            <p:cNvSpPr/>
            <p:nvPr/>
          </p:nvSpPr>
          <p:spPr>
            <a:xfrm>
              <a:off x="1908425" y="3117400"/>
              <a:ext cx="570125" cy="1426925"/>
            </a:xfrm>
            <a:custGeom>
              <a:avLst/>
              <a:gdLst/>
              <a:ahLst/>
              <a:cxnLst/>
              <a:rect l="l" t="t" r="r" b="b"/>
              <a:pathLst>
                <a:path w="22805" h="57077" extrusionOk="0">
                  <a:moveTo>
                    <a:pt x="6520" y="1"/>
                  </a:moveTo>
                  <a:cubicBezTo>
                    <a:pt x="4791" y="1"/>
                    <a:pt x="3217" y="1056"/>
                    <a:pt x="2502" y="2924"/>
                  </a:cubicBezTo>
                  <a:cubicBezTo>
                    <a:pt x="2066" y="4062"/>
                    <a:pt x="2088" y="5207"/>
                    <a:pt x="2351" y="6367"/>
                  </a:cubicBezTo>
                  <a:cubicBezTo>
                    <a:pt x="2937" y="8946"/>
                    <a:pt x="3909" y="11375"/>
                    <a:pt x="5158" y="13702"/>
                  </a:cubicBezTo>
                  <a:cubicBezTo>
                    <a:pt x="6567" y="16323"/>
                    <a:pt x="7985" y="18942"/>
                    <a:pt x="9355" y="21582"/>
                  </a:cubicBezTo>
                  <a:cubicBezTo>
                    <a:pt x="10081" y="22980"/>
                    <a:pt x="10810" y="24388"/>
                    <a:pt x="11367" y="25856"/>
                  </a:cubicBezTo>
                  <a:cubicBezTo>
                    <a:pt x="13493" y="31483"/>
                    <a:pt x="13706" y="37133"/>
                    <a:pt x="11272" y="42737"/>
                  </a:cubicBezTo>
                  <a:cubicBezTo>
                    <a:pt x="10129" y="45371"/>
                    <a:pt x="8636" y="47814"/>
                    <a:pt x="6861" y="50072"/>
                  </a:cubicBezTo>
                  <a:cubicBezTo>
                    <a:pt x="5189" y="52193"/>
                    <a:pt x="3298" y="54091"/>
                    <a:pt x="974" y="55513"/>
                  </a:cubicBezTo>
                  <a:cubicBezTo>
                    <a:pt x="726" y="55664"/>
                    <a:pt x="494" y="55841"/>
                    <a:pt x="284" y="56041"/>
                  </a:cubicBezTo>
                  <a:cubicBezTo>
                    <a:pt x="1" y="56314"/>
                    <a:pt x="198" y="56954"/>
                    <a:pt x="599" y="57022"/>
                  </a:cubicBezTo>
                  <a:cubicBezTo>
                    <a:pt x="804" y="57058"/>
                    <a:pt x="1012" y="57077"/>
                    <a:pt x="1219" y="57077"/>
                  </a:cubicBezTo>
                  <a:cubicBezTo>
                    <a:pt x="1359" y="57077"/>
                    <a:pt x="1498" y="57068"/>
                    <a:pt x="1637" y="57052"/>
                  </a:cubicBezTo>
                  <a:cubicBezTo>
                    <a:pt x="2274" y="56971"/>
                    <a:pt x="2903" y="56837"/>
                    <a:pt x="3534" y="56722"/>
                  </a:cubicBezTo>
                  <a:cubicBezTo>
                    <a:pt x="10055" y="55535"/>
                    <a:pt x="15080" y="52140"/>
                    <a:pt x="18477" y="46444"/>
                  </a:cubicBezTo>
                  <a:cubicBezTo>
                    <a:pt x="21352" y="41627"/>
                    <a:pt x="22751" y="36376"/>
                    <a:pt x="22805" y="31030"/>
                  </a:cubicBezTo>
                  <a:cubicBezTo>
                    <a:pt x="22775" y="28834"/>
                    <a:pt x="22562" y="26924"/>
                    <a:pt x="22263" y="25017"/>
                  </a:cubicBezTo>
                  <a:cubicBezTo>
                    <a:pt x="21450" y="19817"/>
                    <a:pt x="19562" y="15008"/>
                    <a:pt x="16994" y="10444"/>
                  </a:cubicBezTo>
                  <a:cubicBezTo>
                    <a:pt x="15477" y="7734"/>
                    <a:pt x="13710" y="5202"/>
                    <a:pt x="11690" y="2845"/>
                  </a:cubicBezTo>
                  <a:cubicBezTo>
                    <a:pt x="10688" y="1674"/>
                    <a:pt x="9501" y="787"/>
                    <a:pt x="8016" y="262"/>
                  </a:cubicBezTo>
                  <a:cubicBezTo>
                    <a:pt x="7515" y="86"/>
                    <a:pt x="7011" y="1"/>
                    <a:pt x="6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555;p69"/>
            <p:cNvSpPr/>
            <p:nvPr/>
          </p:nvSpPr>
          <p:spPr>
            <a:xfrm>
              <a:off x="1621050" y="3625700"/>
              <a:ext cx="254450" cy="900600"/>
            </a:xfrm>
            <a:custGeom>
              <a:avLst/>
              <a:gdLst/>
              <a:ahLst/>
              <a:cxnLst/>
              <a:rect l="l" t="t" r="r" b="b"/>
              <a:pathLst>
                <a:path w="10178" h="36024" extrusionOk="0">
                  <a:moveTo>
                    <a:pt x="657" y="0"/>
                  </a:moveTo>
                  <a:cubicBezTo>
                    <a:pt x="556" y="0"/>
                    <a:pt x="454" y="29"/>
                    <a:pt x="365" y="88"/>
                  </a:cubicBezTo>
                  <a:cubicBezTo>
                    <a:pt x="156" y="222"/>
                    <a:pt x="1" y="430"/>
                    <a:pt x="71" y="669"/>
                  </a:cubicBezTo>
                  <a:cubicBezTo>
                    <a:pt x="199" y="1115"/>
                    <a:pt x="360" y="1551"/>
                    <a:pt x="555" y="1972"/>
                  </a:cubicBezTo>
                  <a:cubicBezTo>
                    <a:pt x="2288" y="5671"/>
                    <a:pt x="3660" y="9504"/>
                    <a:pt x="4870" y="13402"/>
                  </a:cubicBezTo>
                  <a:cubicBezTo>
                    <a:pt x="6300" y="18001"/>
                    <a:pt x="6991" y="22706"/>
                    <a:pt x="7017" y="27513"/>
                  </a:cubicBezTo>
                  <a:cubicBezTo>
                    <a:pt x="7027" y="29671"/>
                    <a:pt x="7007" y="31825"/>
                    <a:pt x="6766" y="33974"/>
                  </a:cubicBezTo>
                  <a:cubicBezTo>
                    <a:pt x="6715" y="34433"/>
                    <a:pt x="6718" y="34904"/>
                    <a:pt x="6752" y="35365"/>
                  </a:cubicBezTo>
                  <a:cubicBezTo>
                    <a:pt x="6776" y="35664"/>
                    <a:pt x="6974" y="35907"/>
                    <a:pt x="7278" y="35994"/>
                  </a:cubicBezTo>
                  <a:cubicBezTo>
                    <a:pt x="7347" y="36014"/>
                    <a:pt x="7415" y="36023"/>
                    <a:pt x="7480" y="36023"/>
                  </a:cubicBezTo>
                  <a:cubicBezTo>
                    <a:pt x="7711" y="36023"/>
                    <a:pt x="7910" y="35903"/>
                    <a:pt x="8030" y="35693"/>
                  </a:cubicBezTo>
                  <a:cubicBezTo>
                    <a:pt x="8258" y="35289"/>
                    <a:pt x="8456" y="34870"/>
                    <a:pt x="8621" y="34435"/>
                  </a:cubicBezTo>
                  <a:cubicBezTo>
                    <a:pt x="9711" y="31564"/>
                    <a:pt x="10098" y="28574"/>
                    <a:pt x="10088" y="25256"/>
                  </a:cubicBezTo>
                  <a:cubicBezTo>
                    <a:pt x="10177" y="24058"/>
                    <a:pt x="9979" y="22605"/>
                    <a:pt x="9789" y="21164"/>
                  </a:cubicBezTo>
                  <a:cubicBezTo>
                    <a:pt x="9290" y="17397"/>
                    <a:pt x="8456" y="13711"/>
                    <a:pt x="6869" y="10233"/>
                  </a:cubicBezTo>
                  <a:cubicBezTo>
                    <a:pt x="5393" y="6993"/>
                    <a:pt x="3613" y="3920"/>
                    <a:pt x="1682" y="932"/>
                  </a:cubicBezTo>
                  <a:cubicBezTo>
                    <a:pt x="1495" y="640"/>
                    <a:pt x="1272" y="374"/>
                    <a:pt x="1015" y="138"/>
                  </a:cubicBezTo>
                  <a:cubicBezTo>
                    <a:pt x="914" y="47"/>
                    <a:pt x="786" y="0"/>
                    <a:pt x="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556;p69"/>
            <p:cNvSpPr/>
            <p:nvPr/>
          </p:nvSpPr>
          <p:spPr>
            <a:xfrm>
              <a:off x="585350" y="3442550"/>
              <a:ext cx="91800" cy="114125"/>
            </a:xfrm>
            <a:custGeom>
              <a:avLst/>
              <a:gdLst/>
              <a:ahLst/>
              <a:cxnLst/>
              <a:rect l="l" t="t" r="r" b="b"/>
              <a:pathLst>
                <a:path w="3672" h="4565" extrusionOk="0">
                  <a:moveTo>
                    <a:pt x="1503" y="0"/>
                  </a:moveTo>
                  <a:cubicBezTo>
                    <a:pt x="1278" y="0"/>
                    <a:pt x="1058" y="120"/>
                    <a:pt x="865" y="362"/>
                  </a:cubicBezTo>
                  <a:cubicBezTo>
                    <a:pt x="300" y="1069"/>
                    <a:pt x="1" y="1873"/>
                    <a:pt x="51" y="3123"/>
                  </a:cubicBezTo>
                  <a:cubicBezTo>
                    <a:pt x="64" y="3195"/>
                    <a:pt x="102" y="3604"/>
                    <a:pt x="214" y="3991"/>
                  </a:cubicBezTo>
                  <a:cubicBezTo>
                    <a:pt x="313" y="4344"/>
                    <a:pt x="633" y="4564"/>
                    <a:pt x="971" y="4564"/>
                  </a:cubicBezTo>
                  <a:cubicBezTo>
                    <a:pt x="1095" y="4564"/>
                    <a:pt x="1221" y="4535"/>
                    <a:pt x="1340" y="4471"/>
                  </a:cubicBezTo>
                  <a:cubicBezTo>
                    <a:pt x="2958" y="3620"/>
                    <a:pt x="3671" y="2322"/>
                    <a:pt x="2411" y="646"/>
                  </a:cubicBezTo>
                  <a:cubicBezTo>
                    <a:pt x="2341" y="553"/>
                    <a:pt x="2267" y="463"/>
                    <a:pt x="2189" y="376"/>
                  </a:cubicBezTo>
                  <a:cubicBezTo>
                    <a:pt x="1971" y="126"/>
                    <a:pt x="1734" y="0"/>
                    <a:pt x="1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557;p69"/>
            <p:cNvSpPr/>
            <p:nvPr/>
          </p:nvSpPr>
          <p:spPr>
            <a:xfrm>
              <a:off x="647200" y="3509350"/>
              <a:ext cx="149650" cy="115325"/>
            </a:xfrm>
            <a:custGeom>
              <a:avLst/>
              <a:gdLst/>
              <a:ahLst/>
              <a:cxnLst/>
              <a:rect l="l" t="t" r="r" b="b"/>
              <a:pathLst>
                <a:path w="5986" h="4613" extrusionOk="0">
                  <a:moveTo>
                    <a:pt x="5483" y="1"/>
                  </a:moveTo>
                  <a:cubicBezTo>
                    <a:pt x="5235" y="1"/>
                    <a:pt x="5131" y="39"/>
                    <a:pt x="4875" y="355"/>
                  </a:cubicBezTo>
                  <a:cubicBezTo>
                    <a:pt x="3786" y="1697"/>
                    <a:pt x="2420" y="2641"/>
                    <a:pt x="824" y="3277"/>
                  </a:cubicBezTo>
                  <a:cubicBezTo>
                    <a:pt x="613" y="3360"/>
                    <a:pt x="401" y="3487"/>
                    <a:pt x="243" y="3647"/>
                  </a:cubicBezTo>
                  <a:cubicBezTo>
                    <a:pt x="78" y="3814"/>
                    <a:pt x="1" y="4065"/>
                    <a:pt x="148" y="4281"/>
                  </a:cubicBezTo>
                  <a:cubicBezTo>
                    <a:pt x="245" y="4419"/>
                    <a:pt x="382" y="4522"/>
                    <a:pt x="542" y="4577"/>
                  </a:cubicBezTo>
                  <a:cubicBezTo>
                    <a:pt x="617" y="4600"/>
                    <a:pt x="703" y="4613"/>
                    <a:pt x="789" y="4613"/>
                  </a:cubicBezTo>
                  <a:cubicBezTo>
                    <a:pt x="881" y="4613"/>
                    <a:pt x="973" y="4599"/>
                    <a:pt x="1051" y="4569"/>
                  </a:cubicBezTo>
                  <a:cubicBezTo>
                    <a:pt x="2997" y="3836"/>
                    <a:pt x="4655" y="2707"/>
                    <a:pt x="5853" y="979"/>
                  </a:cubicBezTo>
                  <a:cubicBezTo>
                    <a:pt x="5970" y="809"/>
                    <a:pt x="5985" y="539"/>
                    <a:pt x="5972" y="320"/>
                  </a:cubicBezTo>
                  <a:cubicBezTo>
                    <a:pt x="5961" y="157"/>
                    <a:pt x="5813" y="21"/>
                    <a:pt x="5592" y="2"/>
                  </a:cubicBezTo>
                  <a:cubicBezTo>
                    <a:pt x="5552" y="2"/>
                    <a:pt x="5517" y="1"/>
                    <a:pt x="54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558;p69"/>
            <p:cNvSpPr/>
            <p:nvPr/>
          </p:nvSpPr>
          <p:spPr>
            <a:xfrm>
              <a:off x="1172150" y="3514625"/>
              <a:ext cx="54925" cy="76575"/>
            </a:xfrm>
            <a:custGeom>
              <a:avLst/>
              <a:gdLst/>
              <a:ahLst/>
              <a:cxnLst/>
              <a:rect l="l" t="t" r="r" b="b"/>
              <a:pathLst>
                <a:path w="2197" h="3063" extrusionOk="0">
                  <a:moveTo>
                    <a:pt x="564" y="1"/>
                  </a:moveTo>
                  <a:cubicBezTo>
                    <a:pt x="295" y="1"/>
                    <a:pt x="0" y="350"/>
                    <a:pt x="55" y="589"/>
                  </a:cubicBezTo>
                  <a:cubicBezTo>
                    <a:pt x="235" y="1442"/>
                    <a:pt x="622" y="2236"/>
                    <a:pt x="1181" y="2905"/>
                  </a:cubicBezTo>
                  <a:cubicBezTo>
                    <a:pt x="1269" y="3011"/>
                    <a:pt x="1397" y="3062"/>
                    <a:pt x="1533" y="3062"/>
                  </a:cubicBezTo>
                  <a:cubicBezTo>
                    <a:pt x="1629" y="3062"/>
                    <a:pt x="1730" y="3036"/>
                    <a:pt x="1824" y="2986"/>
                  </a:cubicBezTo>
                  <a:cubicBezTo>
                    <a:pt x="2049" y="2864"/>
                    <a:pt x="2197" y="2645"/>
                    <a:pt x="2092" y="2415"/>
                  </a:cubicBezTo>
                  <a:cubicBezTo>
                    <a:pt x="1753" y="1679"/>
                    <a:pt x="1384" y="955"/>
                    <a:pt x="997" y="242"/>
                  </a:cubicBezTo>
                  <a:cubicBezTo>
                    <a:pt x="926" y="113"/>
                    <a:pt x="713" y="61"/>
                    <a:pt x="620" y="6"/>
                  </a:cubicBezTo>
                  <a:cubicBezTo>
                    <a:pt x="602" y="3"/>
                    <a:pt x="583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559;p69"/>
            <p:cNvSpPr/>
            <p:nvPr/>
          </p:nvSpPr>
          <p:spPr>
            <a:xfrm>
              <a:off x="1070250" y="3652025"/>
              <a:ext cx="48725" cy="75975"/>
            </a:xfrm>
            <a:custGeom>
              <a:avLst/>
              <a:gdLst/>
              <a:ahLst/>
              <a:cxnLst/>
              <a:rect l="l" t="t" r="r" b="b"/>
              <a:pathLst>
                <a:path w="1949" h="3039" extrusionOk="0">
                  <a:moveTo>
                    <a:pt x="628" y="1"/>
                  </a:moveTo>
                  <a:cubicBezTo>
                    <a:pt x="312" y="1"/>
                    <a:pt x="1" y="337"/>
                    <a:pt x="54" y="586"/>
                  </a:cubicBezTo>
                  <a:cubicBezTo>
                    <a:pt x="233" y="1375"/>
                    <a:pt x="453" y="2154"/>
                    <a:pt x="935" y="2823"/>
                  </a:cubicBezTo>
                  <a:cubicBezTo>
                    <a:pt x="1033" y="2960"/>
                    <a:pt x="1172" y="3039"/>
                    <a:pt x="1332" y="3039"/>
                  </a:cubicBezTo>
                  <a:cubicBezTo>
                    <a:pt x="1400" y="3039"/>
                    <a:pt x="1473" y="3024"/>
                    <a:pt x="1548" y="2993"/>
                  </a:cubicBezTo>
                  <a:cubicBezTo>
                    <a:pt x="1787" y="2893"/>
                    <a:pt x="1949" y="2673"/>
                    <a:pt x="1901" y="2455"/>
                  </a:cubicBezTo>
                  <a:cubicBezTo>
                    <a:pt x="1724" y="1666"/>
                    <a:pt x="1449" y="902"/>
                    <a:pt x="1009" y="216"/>
                  </a:cubicBezTo>
                  <a:cubicBezTo>
                    <a:pt x="929" y="93"/>
                    <a:pt x="730" y="46"/>
                    <a:pt x="649" y="1"/>
                  </a:cubicBezTo>
                  <a:cubicBezTo>
                    <a:pt x="642" y="1"/>
                    <a:pt x="635" y="1"/>
                    <a:pt x="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560;p69"/>
            <p:cNvSpPr/>
            <p:nvPr/>
          </p:nvSpPr>
          <p:spPr>
            <a:xfrm>
              <a:off x="1418275" y="3989700"/>
              <a:ext cx="50750" cy="81575"/>
            </a:xfrm>
            <a:custGeom>
              <a:avLst/>
              <a:gdLst/>
              <a:ahLst/>
              <a:cxnLst/>
              <a:rect l="l" t="t" r="r" b="b"/>
              <a:pathLst>
                <a:path w="2030" h="3263" extrusionOk="0">
                  <a:moveTo>
                    <a:pt x="586" y="0"/>
                  </a:moveTo>
                  <a:cubicBezTo>
                    <a:pt x="507" y="0"/>
                    <a:pt x="426" y="19"/>
                    <a:pt x="346" y="59"/>
                  </a:cubicBezTo>
                  <a:cubicBezTo>
                    <a:pt x="118" y="176"/>
                    <a:pt x="1" y="381"/>
                    <a:pt x="54" y="623"/>
                  </a:cubicBezTo>
                  <a:cubicBezTo>
                    <a:pt x="238" y="1465"/>
                    <a:pt x="503" y="2280"/>
                    <a:pt x="957" y="3025"/>
                  </a:cubicBezTo>
                  <a:cubicBezTo>
                    <a:pt x="986" y="3071"/>
                    <a:pt x="1036" y="3107"/>
                    <a:pt x="1080" y="3142"/>
                  </a:cubicBezTo>
                  <a:cubicBezTo>
                    <a:pt x="1188" y="3223"/>
                    <a:pt x="1304" y="3263"/>
                    <a:pt x="1417" y="3263"/>
                  </a:cubicBezTo>
                  <a:cubicBezTo>
                    <a:pt x="1522" y="3263"/>
                    <a:pt x="1625" y="3229"/>
                    <a:pt x="1718" y="3164"/>
                  </a:cubicBezTo>
                  <a:cubicBezTo>
                    <a:pt x="1847" y="3076"/>
                    <a:pt x="1909" y="2891"/>
                    <a:pt x="2029" y="2707"/>
                  </a:cubicBezTo>
                  <a:cubicBezTo>
                    <a:pt x="1694" y="1868"/>
                    <a:pt x="1510" y="953"/>
                    <a:pt x="970" y="191"/>
                  </a:cubicBezTo>
                  <a:cubicBezTo>
                    <a:pt x="888" y="74"/>
                    <a:pt x="744" y="0"/>
                    <a:pt x="5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561;p69"/>
            <p:cNvSpPr/>
            <p:nvPr/>
          </p:nvSpPr>
          <p:spPr>
            <a:xfrm>
              <a:off x="890600" y="3344050"/>
              <a:ext cx="53800" cy="51950"/>
            </a:xfrm>
            <a:custGeom>
              <a:avLst/>
              <a:gdLst/>
              <a:ahLst/>
              <a:cxnLst/>
              <a:rect l="l" t="t" r="r" b="b"/>
              <a:pathLst>
                <a:path w="2152" h="2078" extrusionOk="0">
                  <a:moveTo>
                    <a:pt x="1091" y="0"/>
                  </a:moveTo>
                  <a:cubicBezTo>
                    <a:pt x="1081" y="0"/>
                    <a:pt x="1071" y="0"/>
                    <a:pt x="1061" y="0"/>
                  </a:cubicBezTo>
                  <a:cubicBezTo>
                    <a:pt x="485" y="16"/>
                    <a:pt x="75" y="404"/>
                    <a:pt x="38" y="967"/>
                  </a:cubicBezTo>
                  <a:cubicBezTo>
                    <a:pt x="1" y="1562"/>
                    <a:pt x="485" y="2062"/>
                    <a:pt x="1115" y="2077"/>
                  </a:cubicBezTo>
                  <a:cubicBezTo>
                    <a:pt x="1123" y="2078"/>
                    <a:pt x="1131" y="2078"/>
                    <a:pt x="1139" y="2078"/>
                  </a:cubicBezTo>
                  <a:cubicBezTo>
                    <a:pt x="1665" y="2078"/>
                    <a:pt x="2124" y="1634"/>
                    <a:pt x="2136" y="1108"/>
                  </a:cubicBezTo>
                  <a:cubicBezTo>
                    <a:pt x="2151" y="496"/>
                    <a:pt x="1679" y="0"/>
                    <a:pt x="10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562;p69"/>
            <p:cNvSpPr/>
            <p:nvPr/>
          </p:nvSpPr>
          <p:spPr>
            <a:xfrm>
              <a:off x="1576800" y="4057150"/>
              <a:ext cx="43525" cy="74350"/>
            </a:xfrm>
            <a:custGeom>
              <a:avLst/>
              <a:gdLst/>
              <a:ahLst/>
              <a:cxnLst/>
              <a:rect l="l" t="t" r="r" b="b"/>
              <a:pathLst>
                <a:path w="1741" h="2974" extrusionOk="0">
                  <a:moveTo>
                    <a:pt x="550" y="0"/>
                  </a:moveTo>
                  <a:cubicBezTo>
                    <a:pt x="287" y="9"/>
                    <a:pt x="0" y="392"/>
                    <a:pt x="28" y="653"/>
                  </a:cubicBezTo>
                  <a:cubicBezTo>
                    <a:pt x="102" y="1355"/>
                    <a:pt x="320" y="2017"/>
                    <a:pt x="640" y="2641"/>
                  </a:cubicBezTo>
                  <a:cubicBezTo>
                    <a:pt x="743" y="2842"/>
                    <a:pt x="906" y="2974"/>
                    <a:pt x="1111" y="2974"/>
                  </a:cubicBezTo>
                  <a:cubicBezTo>
                    <a:pt x="1190" y="2974"/>
                    <a:pt x="1275" y="2954"/>
                    <a:pt x="1365" y="2912"/>
                  </a:cubicBezTo>
                  <a:cubicBezTo>
                    <a:pt x="1599" y="2804"/>
                    <a:pt x="1740" y="2582"/>
                    <a:pt x="1688" y="2350"/>
                  </a:cubicBezTo>
                  <a:cubicBezTo>
                    <a:pt x="1525" y="1614"/>
                    <a:pt x="1381" y="863"/>
                    <a:pt x="953" y="222"/>
                  </a:cubicBezTo>
                  <a:cubicBezTo>
                    <a:pt x="870" y="98"/>
                    <a:pt x="660" y="59"/>
                    <a:pt x="5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563;p69"/>
            <p:cNvSpPr/>
            <p:nvPr/>
          </p:nvSpPr>
          <p:spPr>
            <a:xfrm>
              <a:off x="1374700" y="4183875"/>
              <a:ext cx="43850" cy="69650"/>
            </a:xfrm>
            <a:custGeom>
              <a:avLst/>
              <a:gdLst/>
              <a:ahLst/>
              <a:cxnLst/>
              <a:rect l="l" t="t" r="r" b="b"/>
              <a:pathLst>
                <a:path w="1754" h="2786" extrusionOk="0">
                  <a:moveTo>
                    <a:pt x="583" y="1"/>
                  </a:moveTo>
                  <a:cubicBezTo>
                    <a:pt x="299" y="1"/>
                    <a:pt x="1" y="339"/>
                    <a:pt x="43" y="593"/>
                  </a:cubicBezTo>
                  <a:cubicBezTo>
                    <a:pt x="157" y="1268"/>
                    <a:pt x="332" y="1927"/>
                    <a:pt x="693" y="2518"/>
                  </a:cubicBezTo>
                  <a:cubicBezTo>
                    <a:pt x="792" y="2681"/>
                    <a:pt x="942" y="2786"/>
                    <a:pt x="1122" y="2786"/>
                  </a:cubicBezTo>
                  <a:cubicBezTo>
                    <a:pt x="1170" y="2786"/>
                    <a:pt x="1221" y="2778"/>
                    <a:pt x="1273" y="2762"/>
                  </a:cubicBezTo>
                  <a:cubicBezTo>
                    <a:pt x="1582" y="2666"/>
                    <a:pt x="1754" y="2413"/>
                    <a:pt x="1692" y="2109"/>
                  </a:cubicBezTo>
                  <a:cubicBezTo>
                    <a:pt x="1560" y="1440"/>
                    <a:pt x="1389" y="773"/>
                    <a:pt x="987" y="206"/>
                  </a:cubicBezTo>
                  <a:cubicBezTo>
                    <a:pt x="903" y="85"/>
                    <a:pt x="697" y="51"/>
                    <a:pt x="593" y="1"/>
                  </a:cubicBezTo>
                  <a:cubicBezTo>
                    <a:pt x="590" y="1"/>
                    <a:pt x="586" y="1"/>
                    <a:pt x="5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564;p69"/>
            <p:cNvSpPr/>
            <p:nvPr/>
          </p:nvSpPr>
          <p:spPr>
            <a:xfrm>
              <a:off x="877075" y="3345325"/>
              <a:ext cx="48275" cy="50550"/>
            </a:xfrm>
            <a:custGeom>
              <a:avLst/>
              <a:gdLst/>
              <a:ahLst/>
              <a:cxnLst/>
              <a:rect l="l" t="t" r="r" b="b"/>
              <a:pathLst>
                <a:path w="1931" h="2022" extrusionOk="0">
                  <a:moveTo>
                    <a:pt x="975" y="1"/>
                  </a:moveTo>
                  <a:cubicBezTo>
                    <a:pt x="502" y="1"/>
                    <a:pt x="27" y="584"/>
                    <a:pt x="12" y="1198"/>
                  </a:cubicBezTo>
                  <a:cubicBezTo>
                    <a:pt x="0" y="1643"/>
                    <a:pt x="400" y="2022"/>
                    <a:pt x="876" y="2022"/>
                  </a:cubicBezTo>
                  <a:cubicBezTo>
                    <a:pt x="887" y="2022"/>
                    <a:pt x="897" y="2022"/>
                    <a:pt x="908" y="2021"/>
                  </a:cubicBezTo>
                  <a:cubicBezTo>
                    <a:pt x="1444" y="2004"/>
                    <a:pt x="1879" y="1581"/>
                    <a:pt x="1905" y="1053"/>
                  </a:cubicBezTo>
                  <a:cubicBezTo>
                    <a:pt x="1931" y="534"/>
                    <a:pt x="1487" y="20"/>
                    <a:pt x="996" y="1"/>
                  </a:cubicBezTo>
                  <a:cubicBezTo>
                    <a:pt x="989" y="1"/>
                    <a:pt x="982" y="1"/>
                    <a:pt x="9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565;p69"/>
            <p:cNvSpPr/>
            <p:nvPr/>
          </p:nvSpPr>
          <p:spPr>
            <a:xfrm>
              <a:off x="674325" y="3701025"/>
              <a:ext cx="240900" cy="221850"/>
            </a:xfrm>
            <a:custGeom>
              <a:avLst/>
              <a:gdLst/>
              <a:ahLst/>
              <a:cxnLst/>
              <a:rect l="l" t="t" r="r" b="b"/>
              <a:pathLst>
                <a:path w="9636" h="8874" extrusionOk="0">
                  <a:moveTo>
                    <a:pt x="6103" y="0"/>
                  </a:moveTo>
                  <a:cubicBezTo>
                    <a:pt x="5533" y="0"/>
                    <a:pt x="4969" y="104"/>
                    <a:pt x="4424" y="342"/>
                  </a:cubicBezTo>
                  <a:cubicBezTo>
                    <a:pt x="2373" y="1237"/>
                    <a:pt x="1022" y="2745"/>
                    <a:pt x="518" y="4941"/>
                  </a:cubicBezTo>
                  <a:cubicBezTo>
                    <a:pt x="0" y="7195"/>
                    <a:pt x="1357" y="8873"/>
                    <a:pt x="3653" y="8873"/>
                  </a:cubicBezTo>
                  <a:cubicBezTo>
                    <a:pt x="3660" y="8873"/>
                    <a:pt x="3667" y="8873"/>
                    <a:pt x="3674" y="8873"/>
                  </a:cubicBezTo>
                  <a:cubicBezTo>
                    <a:pt x="3704" y="8873"/>
                    <a:pt x="3733" y="8873"/>
                    <a:pt x="3762" y="8873"/>
                  </a:cubicBezTo>
                  <a:cubicBezTo>
                    <a:pt x="4889" y="8873"/>
                    <a:pt x="5861" y="8423"/>
                    <a:pt x="6712" y="7733"/>
                  </a:cubicBezTo>
                  <a:cubicBezTo>
                    <a:pt x="8060" y="6639"/>
                    <a:pt x="8987" y="5272"/>
                    <a:pt x="9308" y="3522"/>
                  </a:cubicBezTo>
                  <a:cubicBezTo>
                    <a:pt x="9635" y="1760"/>
                    <a:pt x="8741" y="380"/>
                    <a:pt x="6991" y="79"/>
                  </a:cubicBezTo>
                  <a:cubicBezTo>
                    <a:pt x="6694" y="28"/>
                    <a:pt x="6398" y="0"/>
                    <a:pt x="6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566;p69"/>
            <p:cNvSpPr/>
            <p:nvPr/>
          </p:nvSpPr>
          <p:spPr>
            <a:xfrm>
              <a:off x="760425" y="3570775"/>
              <a:ext cx="757625" cy="556475"/>
            </a:xfrm>
            <a:custGeom>
              <a:avLst/>
              <a:gdLst/>
              <a:ahLst/>
              <a:cxnLst/>
              <a:rect l="l" t="t" r="r" b="b"/>
              <a:pathLst>
                <a:path w="30305" h="22259" extrusionOk="0">
                  <a:moveTo>
                    <a:pt x="25679" y="1"/>
                  </a:moveTo>
                  <a:cubicBezTo>
                    <a:pt x="25180" y="1"/>
                    <a:pt x="24670" y="113"/>
                    <a:pt x="24155" y="330"/>
                  </a:cubicBezTo>
                  <a:cubicBezTo>
                    <a:pt x="23500" y="607"/>
                    <a:pt x="22926" y="998"/>
                    <a:pt x="22381" y="1439"/>
                  </a:cubicBezTo>
                  <a:cubicBezTo>
                    <a:pt x="20966" y="2584"/>
                    <a:pt x="19723" y="3889"/>
                    <a:pt x="18700" y="5400"/>
                  </a:cubicBezTo>
                  <a:cubicBezTo>
                    <a:pt x="17488" y="7187"/>
                    <a:pt x="16283" y="8978"/>
                    <a:pt x="15043" y="10746"/>
                  </a:cubicBezTo>
                  <a:cubicBezTo>
                    <a:pt x="14576" y="11411"/>
                    <a:pt x="14074" y="12073"/>
                    <a:pt x="13489" y="12633"/>
                  </a:cubicBezTo>
                  <a:cubicBezTo>
                    <a:pt x="12603" y="13483"/>
                    <a:pt x="11719" y="13921"/>
                    <a:pt x="10857" y="13921"/>
                  </a:cubicBezTo>
                  <a:cubicBezTo>
                    <a:pt x="9949" y="13921"/>
                    <a:pt x="9064" y="13435"/>
                    <a:pt x="8228" y="12430"/>
                  </a:cubicBezTo>
                  <a:cubicBezTo>
                    <a:pt x="7518" y="11579"/>
                    <a:pt x="6824" y="10716"/>
                    <a:pt x="6115" y="9864"/>
                  </a:cubicBezTo>
                  <a:cubicBezTo>
                    <a:pt x="5631" y="9279"/>
                    <a:pt x="5144" y="8693"/>
                    <a:pt x="4492" y="8280"/>
                  </a:cubicBezTo>
                  <a:cubicBezTo>
                    <a:pt x="4288" y="8151"/>
                    <a:pt x="4091" y="8084"/>
                    <a:pt x="3908" y="8084"/>
                  </a:cubicBezTo>
                  <a:cubicBezTo>
                    <a:pt x="3622" y="8084"/>
                    <a:pt x="3373" y="8251"/>
                    <a:pt x="3194" y="8607"/>
                  </a:cubicBezTo>
                  <a:cubicBezTo>
                    <a:pt x="3019" y="8957"/>
                    <a:pt x="2878" y="9118"/>
                    <a:pt x="2569" y="9118"/>
                  </a:cubicBezTo>
                  <a:cubicBezTo>
                    <a:pt x="2487" y="9118"/>
                    <a:pt x="2393" y="9107"/>
                    <a:pt x="2283" y="9085"/>
                  </a:cubicBezTo>
                  <a:cubicBezTo>
                    <a:pt x="2167" y="9062"/>
                    <a:pt x="2061" y="9050"/>
                    <a:pt x="1966" y="9050"/>
                  </a:cubicBezTo>
                  <a:cubicBezTo>
                    <a:pt x="1514" y="9050"/>
                    <a:pt x="1296" y="9304"/>
                    <a:pt x="1382" y="9762"/>
                  </a:cubicBezTo>
                  <a:cubicBezTo>
                    <a:pt x="1515" y="10469"/>
                    <a:pt x="1247" y="10634"/>
                    <a:pt x="659" y="10821"/>
                  </a:cubicBezTo>
                  <a:cubicBezTo>
                    <a:pt x="129" y="10988"/>
                    <a:pt x="0" y="11473"/>
                    <a:pt x="187" y="11961"/>
                  </a:cubicBezTo>
                  <a:cubicBezTo>
                    <a:pt x="249" y="12123"/>
                    <a:pt x="323" y="12288"/>
                    <a:pt x="420" y="12430"/>
                  </a:cubicBezTo>
                  <a:cubicBezTo>
                    <a:pt x="1530" y="14076"/>
                    <a:pt x="2624" y="15738"/>
                    <a:pt x="4152" y="17041"/>
                  </a:cubicBezTo>
                  <a:cubicBezTo>
                    <a:pt x="5660" y="18331"/>
                    <a:pt x="7248" y="19526"/>
                    <a:pt x="8907" y="20614"/>
                  </a:cubicBezTo>
                  <a:cubicBezTo>
                    <a:pt x="9492" y="20996"/>
                    <a:pt x="10118" y="21322"/>
                    <a:pt x="10756" y="21606"/>
                  </a:cubicBezTo>
                  <a:cubicBezTo>
                    <a:pt x="11728" y="22039"/>
                    <a:pt x="12693" y="22259"/>
                    <a:pt x="13646" y="22259"/>
                  </a:cubicBezTo>
                  <a:cubicBezTo>
                    <a:pt x="14827" y="22259"/>
                    <a:pt x="15989" y="21920"/>
                    <a:pt x="17117" y="21228"/>
                  </a:cubicBezTo>
                  <a:cubicBezTo>
                    <a:pt x="18109" y="20621"/>
                    <a:pt x="19077" y="19954"/>
                    <a:pt x="19976" y="19214"/>
                  </a:cubicBezTo>
                  <a:cubicBezTo>
                    <a:pt x="23055" y="16682"/>
                    <a:pt x="25677" y="13704"/>
                    <a:pt x="28147" y="10591"/>
                  </a:cubicBezTo>
                  <a:cubicBezTo>
                    <a:pt x="28691" y="9903"/>
                    <a:pt x="29139" y="9145"/>
                    <a:pt x="29481" y="8337"/>
                  </a:cubicBezTo>
                  <a:cubicBezTo>
                    <a:pt x="29920" y="7311"/>
                    <a:pt x="30247" y="6255"/>
                    <a:pt x="30229" y="5153"/>
                  </a:cubicBezTo>
                  <a:cubicBezTo>
                    <a:pt x="30305" y="3014"/>
                    <a:pt x="29172" y="1606"/>
                    <a:pt x="27508" y="551"/>
                  </a:cubicBezTo>
                  <a:cubicBezTo>
                    <a:pt x="26921" y="179"/>
                    <a:pt x="26308" y="1"/>
                    <a:pt x="25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567;p69"/>
          <p:cNvGrpSpPr/>
          <p:nvPr/>
        </p:nvGrpSpPr>
        <p:grpSpPr>
          <a:xfrm>
            <a:off x="243723" y="118382"/>
            <a:ext cx="1374483" cy="1408552"/>
            <a:chOff x="2824875" y="2121325"/>
            <a:chExt cx="3641650" cy="3355475"/>
          </a:xfrm>
        </p:grpSpPr>
        <p:sp>
          <p:nvSpPr>
            <p:cNvPr id="127" name="Google Shape;1568;p69"/>
            <p:cNvSpPr/>
            <p:nvPr/>
          </p:nvSpPr>
          <p:spPr>
            <a:xfrm>
              <a:off x="3105725" y="4637825"/>
              <a:ext cx="355225" cy="179450"/>
            </a:xfrm>
            <a:custGeom>
              <a:avLst/>
              <a:gdLst/>
              <a:ahLst/>
              <a:cxnLst/>
              <a:rect l="l" t="t" r="r" b="b"/>
              <a:pathLst>
                <a:path w="14209" h="7178" extrusionOk="0">
                  <a:moveTo>
                    <a:pt x="4639" y="0"/>
                  </a:moveTo>
                  <a:cubicBezTo>
                    <a:pt x="3336" y="0"/>
                    <a:pt x="2018" y="335"/>
                    <a:pt x="970" y="1103"/>
                  </a:cubicBezTo>
                  <a:cubicBezTo>
                    <a:pt x="469" y="1468"/>
                    <a:pt x="0" y="2088"/>
                    <a:pt x="239" y="2661"/>
                  </a:cubicBezTo>
                  <a:cubicBezTo>
                    <a:pt x="395" y="3034"/>
                    <a:pt x="794" y="3231"/>
                    <a:pt x="1162" y="3396"/>
                  </a:cubicBezTo>
                  <a:cubicBezTo>
                    <a:pt x="4573" y="4912"/>
                    <a:pt x="8117" y="5861"/>
                    <a:pt x="11612" y="7091"/>
                  </a:cubicBezTo>
                  <a:cubicBezTo>
                    <a:pt x="11735" y="7134"/>
                    <a:pt x="11866" y="7178"/>
                    <a:pt x="11994" y="7178"/>
                  </a:cubicBezTo>
                  <a:cubicBezTo>
                    <a:pt x="12041" y="7178"/>
                    <a:pt x="12087" y="7172"/>
                    <a:pt x="12132" y="7158"/>
                  </a:cubicBezTo>
                  <a:cubicBezTo>
                    <a:pt x="12281" y="7113"/>
                    <a:pt x="12392" y="6990"/>
                    <a:pt x="12486" y="6867"/>
                  </a:cubicBezTo>
                  <a:cubicBezTo>
                    <a:pt x="13269" y="5843"/>
                    <a:pt x="14209" y="3191"/>
                    <a:pt x="12761" y="2526"/>
                  </a:cubicBezTo>
                  <a:cubicBezTo>
                    <a:pt x="10445" y="1462"/>
                    <a:pt x="7676" y="168"/>
                    <a:pt x="5103" y="14"/>
                  </a:cubicBezTo>
                  <a:cubicBezTo>
                    <a:pt x="4949" y="5"/>
                    <a:pt x="4794" y="0"/>
                    <a:pt x="4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569;p69"/>
            <p:cNvSpPr/>
            <p:nvPr/>
          </p:nvSpPr>
          <p:spPr>
            <a:xfrm>
              <a:off x="3285100" y="3966650"/>
              <a:ext cx="594825" cy="764275"/>
            </a:xfrm>
            <a:custGeom>
              <a:avLst/>
              <a:gdLst/>
              <a:ahLst/>
              <a:cxnLst/>
              <a:rect l="l" t="t" r="r" b="b"/>
              <a:pathLst>
                <a:path w="23793" h="30571" extrusionOk="0">
                  <a:moveTo>
                    <a:pt x="21836" y="1"/>
                  </a:moveTo>
                  <a:cubicBezTo>
                    <a:pt x="21725" y="1"/>
                    <a:pt x="21612" y="16"/>
                    <a:pt x="21504" y="32"/>
                  </a:cubicBezTo>
                  <a:cubicBezTo>
                    <a:pt x="18660" y="461"/>
                    <a:pt x="14352" y="533"/>
                    <a:pt x="11962" y="2170"/>
                  </a:cubicBezTo>
                  <a:cubicBezTo>
                    <a:pt x="9505" y="3853"/>
                    <a:pt x="8058" y="6828"/>
                    <a:pt x="6923" y="9473"/>
                  </a:cubicBezTo>
                  <a:cubicBezTo>
                    <a:pt x="5429" y="12960"/>
                    <a:pt x="4026" y="16487"/>
                    <a:pt x="2780" y="20070"/>
                  </a:cubicBezTo>
                  <a:cubicBezTo>
                    <a:pt x="2137" y="21918"/>
                    <a:pt x="1538" y="23782"/>
                    <a:pt x="984" y="25660"/>
                  </a:cubicBezTo>
                  <a:cubicBezTo>
                    <a:pt x="705" y="26611"/>
                    <a:pt x="0" y="27908"/>
                    <a:pt x="751" y="28814"/>
                  </a:cubicBezTo>
                  <a:cubicBezTo>
                    <a:pt x="1013" y="29130"/>
                    <a:pt x="1376" y="29342"/>
                    <a:pt x="1742" y="29527"/>
                  </a:cubicBezTo>
                  <a:cubicBezTo>
                    <a:pt x="2608" y="29966"/>
                    <a:pt x="3527" y="30291"/>
                    <a:pt x="4476" y="30496"/>
                  </a:cubicBezTo>
                  <a:cubicBezTo>
                    <a:pt x="4658" y="30536"/>
                    <a:pt x="4846" y="30570"/>
                    <a:pt x="5032" y="30570"/>
                  </a:cubicBezTo>
                  <a:cubicBezTo>
                    <a:pt x="5110" y="30570"/>
                    <a:pt x="5188" y="30564"/>
                    <a:pt x="5265" y="30550"/>
                  </a:cubicBezTo>
                  <a:cubicBezTo>
                    <a:pt x="6995" y="30225"/>
                    <a:pt x="7886" y="26406"/>
                    <a:pt x="8489" y="25045"/>
                  </a:cubicBezTo>
                  <a:cubicBezTo>
                    <a:pt x="9630" y="22464"/>
                    <a:pt x="10671" y="19817"/>
                    <a:pt x="12237" y="17454"/>
                  </a:cubicBezTo>
                  <a:cubicBezTo>
                    <a:pt x="13473" y="15592"/>
                    <a:pt x="15095" y="13898"/>
                    <a:pt x="17088" y="12850"/>
                  </a:cubicBezTo>
                  <a:cubicBezTo>
                    <a:pt x="18924" y="11886"/>
                    <a:pt x="20976" y="12545"/>
                    <a:pt x="22400" y="10718"/>
                  </a:cubicBezTo>
                  <a:cubicBezTo>
                    <a:pt x="23192" y="9704"/>
                    <a:pt x="23536" y="8405"/>
                    <a:pt x="23664" y="7124"/>
                  </a:cubicBezTo>
                  <a:cubicBezTo>
                    <a:pt x="23792" y="5844"/>
                    <a:pt x="23722" y="4552"/>
                    <a:pt x="23461" y="3293"/>
                  </a:cubicBezTo>
                  <a:cubicBezTo>
                    <a:pt x="23265" y="2351"/>
                    <a:pt x="22962" y="1435"/>
                    <a:pt x="22559" y="563"/>
                  </a:cubicBezTo>
                  <a:cubicBezTo>
                    <a:pt x="22475" y="381"/>
                    <a:pt x="22377" y="191"/>
                    <a:pt x="22206" y="89"/>
                  </a:cubicBezTo>
                  <a:cubicBezTo>
                    <a:pt x="22094" y="22"/>
                    <a:pt x="21967" y="1"/>
                    <a:pt x="21836" y="1"/>
                  </a:cubicBezTo>
                  <a:close/>
                </a:path>
              </a:pathLst>
            </a:custGeom>
            <a:solidFill>
              <a:srgbClr val="E0B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570;p69"/>
            <p:cNvSpPr/>
            <p:nvPr/>
          </p:nvSpPr>
          <p:spPr>
            <a:xfrm>
              <a:off x="3732325" y="3892150"/>
              <a:ext cx="349225" cy="243475"/>
            </a:xfrm>
            <a:custGeom>
              <a:avLst/>
              <a:gdLst/>
              <a:ahLst/>
              <a:cxnLst/>
              <a:rect l="l" t="t" r="r" b="b"/>
              <a:pathLst>
                <a:path w="13969" h="9739" extrusionOk="0">
                  <a:moveTo>
                    <a:pt x="12275" y="1"/>
                  </a:moveTo>
                  <a:cubicBezTo>
                    <a:pt x="11299" y="1"/>
                    <a:pt x="9858" y="530"/>
                    <a:pt x="9089" y="677"/>
                  </a:cubicBezTo>
                  <a:cubicBezTo>
                    <a:pt x="6197" y="1230"/>
                    <a:pt x="3332" y="1954"/>
                    <a:pt x="572" y="2983"/>
                  </a:cubicBezTo>
                  <a:cubicBezTo>
                    <a:pt x="374" y="3057"/>
                    <a:pt x="155" y="3153"/>
                    <a:pt x="77" y="3349"/>
                  </a:cubicBezTo>
                  <a:cubicBezTo>
                    <a:pt x="0" y="3543"/>
                    <a:pt x="90" y="3758"/>
                    <a:pt x="178" y="3946"/>
                  </a:cubicBezTo>
                  <a:cubicBezTo>
                    <a:pt x="826" y="5336"/>
                    <a:pt x="1474" y="6725"/>
                    <a:pt x="2122" y="8114"/>
                  </a:cubicBezTo>
                  <a:cubicBezTo>
                    <a:pt x="2316" y="8531"/>
                    <a:pt x="2520" y="8960"/>
                    <a:pt x="2863" y="9265"/>
                  </a:cubicBezTo>
                  <a:cubicBezTo>
                    <a:pt x="3248" y="9607"/>
                    <a:pt x="3727" y="9738"/>
                    <a:pt x="4235" y="9738"/>
                  </a:cubicBezTo>
                  <a:cubicBezTo>
                    <a:pt x="4903" y="9738"/>
                    <a:pt x="5622" y="9512"/>
                    <a:pt x="6244" y="9243"/>
                  </a:cubicBezTo>
                  <a:cubicBezTo>
                    <a:pt x="8468" y="8284"/>
                    <a:pt x="10526" y="6981"/>
                    <a:pt x="12344" y="5380"/>
                  </a:cubicBezTo>
                  <a:cubicBezTo>
                    <a:pt x="12910" y="4882"/>
                    <a:pt x="13471" y="4323"/>
                    <a:pt x="13698" y="3605"/>
                  </a:cubicBezTo>
                  <a:cubicBezTo>
                    <a:pt x="13969" y="2741"/>
                    <a:pt x="13844" y="397"/>
                    <a:pt x="12776" y="65"/>
                  </a:cubicBezTo>
                  <a:cubicBezTo>
                    <a:pt x="12631" y="20"/>
                    <a:pt x="12462" y="1"/>
                    <a:pt x="12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571;p69"/>
            <p:cNvSpPr/>
            <p:nvPr/>
          </p:nvSpPr>
          <p:spPr>
            <a:xfrm>
              <a:off x="3431375" y="4855775"/>
              <a:ext cx="349500" cy="132625"/>
            </a:xfrm>
            <a:custGeom>
              <a:avLst/>
              <a:gdLst/>
              <a:ahLst/>
              <a:cxnLst/>
              <a:rect l="l" t="t" r="r" b="b"/>
              <a:pathLst>
                <a:path w="13980" h="5305" extrusionOk="0">
                  <a:moveTo>
                    <a:pt x="6863" y="1"/>
                  </a:moveTo>
                  <a:cubicBezTo>
                    <a:pt x="5998" y="1"/>
                    <a:pt x="5151" y="69"/>
                    <a:pt x="4354" y="242"/>
                  </a:cubicBezTo>
                  <a:cubicBezTo>
                    <a:pt x="2933" y="550"/>
                    <a:pt x="1566" y="1262"/>
                    <a:pt x="667" y="2404"/>
                  </a:cubicBezTo>
                  <a:cubicBezTo>
                    <a:pt x="284" y="2892"/>
                    <a:pt x="0" y="3616"/>
                    <a:pt x="385" y="4103"/>
                  </a:cubicBezTo>
                  <a:cubicBezTo>
                    <a:pt x="635" y="4419"/>
                    <a:pt x="1072" y="4503"/>
                    <a:pt x="1471" y="4561"/>
                  </a:cubicBezTo>
                  <a:cubicBezTo>
                    <a:pt x="5165" y="5100"/>
                    <a:pt x="8833" y="5057"/>
                    <a:pt x="12532" y="5298"/>
                  </a:cubicBezTo>
                  <a:cubicBezTo>
                    <a:pt x="12586" y="5301"/>
                    <a:pt x="12642" y="5305"/>
                    <a:pt x="12698" y="5305"/>
                  </a:cubicBezTo>
                  <a:cubicBezTo>
                    <a:pt x="12823" y="5305"/>
                    <a:pt x="12947" y="5288"/>
                    <a:pt x="13051" y="5222"/>
                  </a:cubicBezTo>
                  <a:cubicBezTo>
                    <a:pt x="13181" y="5138"/>
                    <a:pt x="13254" y="4991"/>
                    <a:pt x="13313" y="4846"/>
                  </a:cubicBezTo>
                  <a:cubicBezTo>
                    <a:pt x="13791" y="3650"/>
                    <a:pt x="13979" y="841"/>
                    <a:pt x="12406" y="592"/>
                  </a:cubicBezTo>
                  <a:cubicBezTo>
                    <a:pt x="10685" y="319"/>
                    <a:pt x="8731" y="1"/>
                    <a:pt x="6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572;p69"/>
            <p:cNvSpPr/>
            <p:nvPr/>
          </p:nvSpPr>
          <p:spPr>
            <a:xfrm>
              <a:off x="3151775" y="3100525"/>
              <a:ext cx="889850" cy="319150"/>
            </a:xfrm>
            <a:custGeom>
              <a:avLst/>
              <a:gdLst/>
              <a:ahLst/>
              <a:cxnLst/>
              <a:rect l="l" t="t" r="r" b="b"/>
              <a:pathLst>
                <a:path w="35594" h="12766" extrusionOk="0">
                  <a:moveTo>
                    <a:pt x="6066" y="0"/>
                  </a:moveTo>
                  <a:cubicBezTo>
                    <a:pt x="5848" y="0"/>
                    <a:pt x="5633" y="61"/>
                    <a:pt x="5457" y="192"/>
                  </a:cubicBezTo>
                  <a:cubicBezTo>
                    <a:pt x="4912" y="599"/>
                    <a:pt x="4910" y="1540"/>
                    <a:pt x="5451" y="1949"/>
                  </a:cubicBezTo>
                  <a:cubicBezTo>
                    <a:pt x="4692" y="1461"/>
                    <a:pt x="3859" y="1100"/>
                    <a:pt x="2984" y="881"/>
                  </a:cubicBezTo>
                  <a:cubicBezTo>
                    <a:pt x="2852" y="848"/>
                    <a:pt x="2716" y="818"/>
                    <a:pt x="2582" y="818"/>
                  </a:cubicBezTo>
                  <a:cubicBezTo>
                    <a:pt x="2526" y="818"/>
                    <a:pt x="2470" y="824"/>
                    <a:pt x="2414" y="836"/>
                  </a:cubicBezTo>
                  <a:cubicBezTo>
                    <a:pt x="1842" y="963"/>
                    <a:pt x="1703" y="1797"/>
                    <a:pt x="2041" y="2278"/>
                  </a:cubicBezTo>
                  <a:cubicBezTo>
                    <a:pt x="2377" y="2759"/>
                    <a:pt x="2978" y="2965"/>
                    <a:pt x="3538" y="3142"/>
                  </a:cubicBezTo>
                  <a:lnTo>
                    <a:pt x="1582" y="2643"/>
                  </a:lnTo>
                  <a:cubicBezTo>
                    <a:pt x="1421" y="2603"/>
                    <a:pt x="1251" y="2563"/>
                    <a:pt x="1087" y="2563"/>
                  </a:cubicBezTo>
                  <a:cubicBezTo>
                    <a:pt x="975" y="2563"/>
                    <a:pt x="865" y="2582"/>
                    <a:pt x="764" y="2632"/>
                  </a:cubicBezTo>
                  <a:cubicBezTo>
                    <a:pt x="201" y="2911"/>
                    <a:pt x="459" y="3832"/>
                    <a:pt x="997" y="4158"/>
                  </a:cubicBezTo>
                  <a:cubicBezTo>
                    <a:pt x="1535" y="4485"/>
                    <a:pt x="2214" y="4508"/>
                    <a:pt x="2750" y="4837"/>
                  </a:cubicBezTo>
                  <a:cubicBezTo>
                    <a:pt x="2337" y="4724"/>
                    <a:pt x="1911" y="4610"/>
                    <a:pt x="1487" y="4610"/>
                  </a:cubicBezTo>
                  <a:cubicBezTo>
                    <a:pt x="1352" y="4610"/>
                    <a:pt x="1216" y="4622"/>
                    <a:pt x="1082" y="4649"/>
                  </a:cubicBezTo>
                  <a:cubicBezTo>
                    <a:pt x="528" y="4759"/>
                    <a:pt x="1" y="5224"/>
                    <a:pt x="19" y="5788"/>
                  </a:cubicBezTo>
                  <a:cubicBezTo>
                    <a:pt x="37" y="6357"/>
                    <a:pt x="601" y="6787"/>
                    <a:pt x="1166" y="6859"/>
                  </a:cubicBezTo>
                  <a:cubicBezTo>
                    <a:pt x="1250" y="6870"/>
                    <a:pt x="1337" y="6875"/>
                    <a:pt x="1424" y="6875"/>
                  </a:cubicBezTo>
                  <a:cubicBezTo>
                    <a:pt x="1633" y="6875"/>
                    <a:pt x="1847" y="6846"/>
                    <a:pt x="2056" y="6797"/>
                  </a:cubicBezTo>
                  <a:lnTo>
                    <a:pt x="2056" y="6797"/>
                  </a:lnTo>
                  <a:cubicBezTo>
                    <a:pt x="1669" y="7037"/>
                    <a:pt x="1364" y="7436"/>
                    <a:pt x="1450" y="7898"/>
                  </a:cubicBezTo>
                  <a:cubicBezTo>
                    <a:pt x="1547" y="8424"/>
                    <a:pt x="2003" y="8593"/>
                    <a:pt x="2546" y="8593"/>
                  </a:cubicBezTo>
                  <a:cubicBezTo>
                    <a:pt x="3246" y="8593"/>
                    <a:pt x="4090" y="8314"/>
                    <a:pt x="4498" y="8159"/>
                  </a:cubicBezTo>
                  <a:cubicBezTo>
                    <a:pt x="5196" y="7895"/>
                    <a:pt x="5892" y="7546"/>
                    <a:pt x="6637" y="7546"/>
                  </a:cubicBezTo>
                  <a:cubicBezTo>
                    <a:pt x="6656" y="7546"/>
                    <a:pt x="6675" y="7546"/>
                    <a:pt x="6694" y="7547"/>
                  </a:cubicBezTo>
                  <a:cubicBezTo>
                    <a:pt x="7599" y="7570"/>
                    <a:pt x="8396" y="8115"/>
                    <a:pt x="9150" y="8614"/>
                  </a:cubicBezTo>
                  <a:cubicBezTo>
                    <a:pt x="12420" y="10781"/>
                    <a:pt x="16451" y="12064"/>
                    <a:pt x="20358" y="12352"/>
                  </a:cubicBezTo>
                  <a:cubicBezTo>
                    <a:pt x="22873" y="12537"/>
                    <a:pt x="25543" y="12766"/>
                    <a:pt x="28181" y="12766"/>
                  </a:cubicBezTo>
                  <a:cubicBezTo>
                    <a:pt x="29913" y="12766"/>
                    <a:pt x="31632" y="12667"/>
                    <a:pt x="33284" y="12393"/>
                  </a:cubicBezTo>
                  <a:cubicBezTo>
                    <a:pt x="33946" y="12284"/>
                    <a:pt x="34657" y="12109"/>
                    <a:pt x="35077" y="11585"/>
                  </a:cubicBezTo>
                  <a:cubicBezTo>
                    <a:pt x="35475" y="11090"/>
                    <a:pt x="35511" y="10404"/>
                    <a:pt x="35531" y="9770"/>
                  </a:cubicBezTo>
                  <a:cubicBezTo>
                    <a:pt x="35594" y="7676"/>
                    <a:pt x="35430" y="6964"/>
                    <a:pt x="34268" y="6964"/>
                  </a:cubicBezTo>
                  <a:cubicBezTo>
                    <a:pt x="33833" y="6964"/>
                    <a:pt x="33258" y="7064"/>
                    <a:pt x="32502" y="7229"/>
                  </a:cubicBezTo>
                  <a:cubicBezTo>
                    <a:pt x="30045" y="7765"/>
                    <a:pt x="27528" y="8026"/>
                    <a:pt x="25014" y="8026"/>
                  </a:cubicBezTo>
                  <a:cubicBezTo>
                    <a:pt x="24797" y="8026"/>
                    <a:pt x="24581" y="8024"/>
                    <a:pt x="24364" y="8021"/>
                  </a:cubicBezTo>
                  <a:cubicBezTo>
                    <a:pt x="18903" y="7924"/>
                    <a:pt x="13456" y="6585"/>
                    <a:pt x="8609" y="4058"/>
                  </a:cubicBezTo>
                  <a:cubicBezTo>
                    <a:pt x="7996" y="3737"/>
                    <a:pt x="7334" y="3328"/>
                    <a:pt x="7171" y="2656"/>
                  </a:cubicBezTo>
                  <a:cubicBezTo>
                    <a:pt x="7015" y="2014"/>
                    <a:pt x="7371" y="1310"/>
                    <a:pt x="7141" y="690"/>
                  </a:cubicBezTo>
                  <a:cubicBezTo>
                    <a:pt x="6981" y="261"/>
                    <a:pt x="6518" y="0"/>
                    <a:pt x="6066" y="0"/>
                  </a:cubicBezTo>
                  <a:close/>
                </a:path>
              </a:pathLst>
            </a:custGeom>
            <a:solidFill>
              <a:srgbClr val="E0B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573;p69"/>
            <p:cNvSpPr/>
            <p:nvPr/>
          </p:nvSpPr>
          <p:spPr>
            <a:xfrm>
              <a:off x="3977775" y="2703525"/>
              <a:ext cx="2134125" cy="1995750"/>
            </a:xfrm>
            <a:custGeom>
              <a:avLst/>
              <a:gdLst/>
              <a:ahLst/>
              <a:cxnLst/>
              <a:rect l="l" t="t" r="r" b="b"/>
              <a:pathLst>
                <a:path w="85365" h="79830" extrusionOk="0">
                  <a:moveTo>
                    <a:pt x="84928" y="0"/>
                  </a:moveTo>
                  <a:lnTo>
                    <a:pt x="84928" y="0"/>
                  </a:lnTo>
                  <a:cubicBezTo>
                    <a:pt x="75599" y="2266"/>
                    <a:pt x="67347" y="6607"/>
                    <a:pt x="59963" y="12729"/>
                  </a:cubicBezTo>
                  <a:cubicBezTo>
                    <a:pt x="53234" y="18309"/>
                    <a:pt x="47378" y="24849"/>
                    <a:pt x="41453" y="31278"/>
                  </a:cubicBezTo>
                  <a:cubicBezTo>
                    <a:pt x="31761" y="41794"/>
                    <a:pt x="21818" y="52076"/>
                    <a:pt x="11878" y="62356"/>
                  </a:cubicBezTo>
                  <a:cubicBezTo>
                    <a:pt x="9400" y="64918"/>
                    <a:pt x="6518" y="67752"/>
                    <a:pt x="2921" y="68567"/>
                  </a:cubicBezTo>
                  <a:cubicBezTo>
                    <a:pt x="1532" y="68883"/>
                    <a:pt x="1" y="68304"/>
                    <a:pt x="79" y="70124"/>
                  </a:cubicBezTo>
                  <a:cubicBezTo>
                    <a:pt x="141" y="71568"/>
                    <a:pt x="2225" y="72662"/>
                    <a:pt x="3447" y="72775"/>
                  </a:cubicBezTo>
                  <a:cubicBezTo>
                    <a:pt x="3643" y="72793"/>
                    <a:pt x="3839" y="72801"/>
                    <a:pt x="4035" y="72801"/>
                  </a:cubicBezTo>
                  <a:cubicBezTo>
                    <a:pt x="5857" y="72801"/>
                    <a:pt x="7650" y="72096"/>
                    <a:pt x="9485" y="72048"/>
                  </a:cubicBezTo>
                  <a:cubicBezTo>
                    <a:pt x="9556" y="72046"/>
                    <a:pt x="9626" y="72045"/>
                    <a:pt x="9696" y="72045"/>
                  </a:cubicBezTo>
                  <a:cubicBezTo>
                    <a:pt x="14364" y="72045"/>
                    <a:pt x="17992" y="76083"/>
                    <a:pt x="22272" y="78027"/>
                  </a:cubicBezTo>
                  <a:cubicBezTo>
                    <a:pt x="24897" y="79218"/>
                    <a:pt x="27810" y="79619"/>
                    <a:pt x="30687" y="79767"/>
                  </a:cubicBezTo>
                  <a:cubicBezTo>
                    <a:pt x="31510" y="79809"/>
                    <a:pt x="32336" y="79830"/>
                    <a:pt x="33162" y="79830"/>
                  </a:cubicBezTo>
                  <a:cubicBezTo>
                    <a:pt x="41867" y="79830"/>
                    <a:pt x="50662" y="77472"/>
                    <a:pt x="57614" y="72271"/>
                  </a:cubicBezTo>
                  <a:cubicBezTo>
                    <a:pt x="65830" y="67170"/>
                    <a:pt x="68912" y="56910"/>
                    <a:pt x="72717" y="48640"/>
                  </a:cubicBezTo>
                  <a:cubicBezTo>
                    <a:pt x="73106" y="47796"/>
                    <a:pt x="73451" y="46682"/>
                    <a:pt x="72782" y="46037"/>
                  </a:cubicBezTo>
                  <a:cubicBezTo>
                    <a:pt x="72520" y="45784"/>
                    <a:pt x="72185" y="45689"/>
                    <a:pt x="71826" y="45689"/>
                  </a:cubicBezTo>
                  <a:cubicBezTo>
                    <a:pt x="71359" y="45689"/>
                    <a:pt x="70853" y="45851"/>
                    <a:pt x="70419" y="46041"/>
                  </a:cubicBezTo>
                  <a:cubicBezTo>
                    <a:pt x="68499" y="46884"/>
                    <a:pt x="66735" y="48045"/>
                    <a:pt x="65201" y="49477"/>
                  </a:cubicBezTo>
                  <a:cubicBezTo>
                    <a:pt x="66886" y="44854"/>
                    <a:pt x="69770" y="40674"/>
                    <a:pt x="73493" y="37457"/>
                  </a:cubicBezTo>
                  <a:cubicBezTo>
                    <a:pt x="74982" y="36171"/>
                    <a:pt x="76769" y="34672"/>
                    <a:pt x="76579" y="32715"/>
                  </a:cubicBezTo>
                  <a:cubicBezTo>
                    <a:pt x="76163" y="32554"/>
                    <a:pt x="75735" y="32483"/>
                    <a:pt x="75303" y="32483"/>
                  </a:cubicBezTo>
                  <a:cubicBezTo>
                    <a:pt x="73973" y="32483"/>
                    <a:pt x="72611" y="33158"/>
                    <a:pt x="71489" y="33953"/>
                  </a:cubicBezTo>
                  <a:cubicBezTo>
                    <a:pt x="70002" y="35005"/>
                    <a:pt x="68610" y="36316"/>
                    <a:pt x="66839" y="36747"/>
                  </a:cubicBezTo>
                  <a:cubicBezTo>
                    <a:pt x="70422" y="32830"/>
                    <a:pt x="73795" y="28727"/>
                    <a:pt x="76945" y="24456"/>
                  </a:cubicBezTo>
                  <a:cubicBezTo>
                    <a:pt x="77262" y="24026"/>
                    <a:pt x="77592" y="23537"/>
                    <a:pt x="77527" y="23008"/>
                  </a:cubicBezTo>
                  <a:cubicBezTo>
                    <a:pt x="77431" y="22235"/>
                    <a:pt x="76664" y="21940"/>
                    <a:pt x="75832" y="21940"/>
                  </a:cubicBezTo>
                  <a:cubicBezTo>
                    <a:pt x="75399" y="21940"/>
                    <a:pt x="74950" y="22020"/>
                    <a:pt x="74567" y="22154"/>
                  </a:cubicBezTo>
                  <a:cubicBezTo>
                    <a:pt x="72805" y="22772"/>
                    <a:pt x="71169" y="23702"/>
                    <a:pt x="69735" y="24898"/>
                  </a:cubicBezTo>
                  <a:lnTo>
                    <a:pt x="80433" y="12730"/>
                  </a:lnTo>
                  <a:cubicBezTo>
                    <a:pt x="81183" y="11878"/>
                    <a:pt x="81835" y="10345"/>
                    <a:pt x="80826" y="9823"/>
                  </a:cubicBezTo>
                  <a:cubicBezTo>
                    <a:pt x="80648" y="9732"/>
                    <a:pt x="80450" y="9701"/>
                    <a:pt x="80249" y="9701"/>
                  </a:cubicBezTo>
                  <a:cubicBezTo>
                    <a:pt x="80081" y="9701"/>
                    <a:pt x="79910" y="9722"/>
                    <a:pt x="79745" y="9748"/>
                  </a:cubicBezTo>
                  <a:cubicBezTo>
                    <a:pt x="76908" y="10182"/>
                    <a:pt x="74222" y="11556"/>
                    <a:pt x="72208" y="13603"/>
                  </a:cubicBezTo>
                  <a:cubicBezTo>
                    <a:pt x="75261" y="9722"/>
                    <a:pt x="78843" y="6289"/>
                    <a:pt x="82852" y="3405"/>
                  </a:cubicBezTo>
                  <a:cubicBezTo>
                    <a:pt x="84011" y="2571"/>
                    <a:pt x="85365" y="1361"/>
                    <a:pt x="84928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574;p69"/>
            <p:cNvSpPr/>
            <p:nvPr/>
          </p:nvSpPr>
          <p:spPr>
            <a:xfrm>
              <a:off x="3036525" y="2121325"/>
              <a:ext cx="3430000" cy="2916125"/>
            </a:xfrm>
            <a:custGeom>
              <a:avLst/>
              <a:gdLst/>
              <a:ahLst/>
              <a:cxnLst/>
              <a:rect l="l" t="t" r="r" b="b"/>
              <a:pathLst>
                <a:path w="137200" h="116645" extrusionOk="0">
                  <a:moveTo>
                    <a:pt x="18114" y="0"/>
                  </a:moveTo>
                  <a:cubicBezTo>
                    <a:pt x="15953" y="0"/>
                    <a:pt x="13773" y="874"/>
                    <a:pt x="11817" y="1892"/>
                  </a:cubicBezTo>
                  <a:cubicBezTo>
                    <a:pt x="7343" y="4219"/>
                    <a:pt x="3155" y="7545"/>
                    <a:pt x="1069" y="12135"/>
                  </a:cubicBezTo>
                  <a:cubicBezTo>
                    <a:pt x="0" y="14487"/>
                    <a:pt x="971" y="19205"/>
                    <a:pt x="3790" y="19921"/>
                  </a:cubicBezTo>
                  <a:cubicBezTo>
                    <a:pt x="4223" y="20031"/>
                    <a:pt x="4668" y="20065"/>
                    <a:pt x="5115" y="20065"/>
                  </a:cubicBezTo>
                  <a:cubicBezTo>
                    <a:pt x="5449" y="20065"/>
                    <a:pt x="5783" y="20046"/>
                    <a:pt x="6115" y="20026"/>
                  </a:cubicBezTo>
                  <a:cubicBezTo>
                    <a:pt x="8816" y="19860"/>
                    <a:pt x="11508" y="19599"/>
                    <a:pt x="14193" y="19245"/>
                  </a:cubicBezTo>
                  <a:cubicBezTo>
                    <a:pt x="15033" y="19134"/>
                    <a:pt x="15883" y="19013"/>
                    <a:pt x="16729" y="19013"/>
                  </a:cubicBezTo>
                  <a:cubicBezTo>
                    <a:pt x="17065" y="19013"/>
                    <a:pt x="17402" y="19032"/>
                    <a:pt x="17737" y="19079"/>
                  </a:cubicBezTo>
                  <a:cubicBezTo>
                    <a:pt x="18912" y="19243"/>
                    <a:pt x="20091" y="19797"/>
                    <a:pt x="20723" y="20801"/>
                  </a:cubicBezTo>
                  <a:cubicBezTo>
                    <a:pt x="21500" y="22034"/>
                    <a:pt x="21299" y="23594"/>
                    <a:pt x="20884" y="24911"/>
                  </a:cubicBezTo>
                  <a:cubicBezTo>
                    <a:pt x="20419" y="26382"/>
                    <a:pt x="20007" y="27911"/>
                    <a:pt x="19443" y="29367"/>
                  </a:cubicBezTo>
                  <a:cubicBezTo>
                    <a:pt x="18242" y="32470"/>
                    <a:pt x="16598" y="35373"/>
                    <a:pt x="15141" y="38357"/>
                  </a:cubicBezTo>
                  <a:cubicBezTo>
                    <a:pt x="10467" y="47924"/>
                    <a:pt x="4806" y="62223"/>
                    <a:pt x="8073" y="72772"/>
                  </a:cubicBezTo>
                  <a:cubicBezTo>
                    <a:pt x="11735" y="84596"/>
                    <a:pt x="19387" y="95371"/>
                    <a:pt x="29118" y="102967"/>
                  </a:cubicBezTo>
                  <a:cubicBezTo>
                    <a:pt x="41244" y="112433"/>
                    <a:pt x="56769" y="116644"/>
                    <a:pt x="72067" y="116644"/>
                  </a:cubicBezTo>
                  <a:cubicBezTo>
                    <a:pt x="74895" y="116644"/>
                    <a:pt x="77715" y="116500"/>
                    <a:pt x="80504" y="116219"/>
                  </a:cubicBezTo>
                  <a:cubicBezTo>
                    <a:pt x="100190" y="114235"/>
                    <a:pt x="117947" y="104044"/>
                    <a:pt x="136618" y="97497"/>
                  </a:cubicBezTo>
                  <a:lnTo>
                    <a:pt x="127470" y="95139"/>
                  </a:lnTo>
                  <a:cubicBezTo>
                    <a:pt x="130462" y="92883"/>
                    <a:pt x="133733" y="91022"/>
                    <a:pt x="137200" y="89601"/>
                  </a:cubicBezTo>
                  <a:cubicBezTo>
                    <a:pt x="128444" y="88576"/>
                    <a:pt x="120983" y="82966"/>
                    <a:pt x="112702" y="79940"/>
                  </a:cubicBezTo>
                  <a:cubicBezTo>
                    <a:pt x="106862" y="77806"/>
                    <a:pt x="100696" y="76992"/>
                    <a:pt x="94469" y="76992"/>
                  </a:cubicBezTo>
                  <a:cubicBezTo>
                    <a:pt x="88943" y="76992"/>
                    <a:pt x="83369" y="77633"/>
                    <a:pt x="77931" y="78563"/>
                  </a:cubicBezTo>
                  <a:cubicBezTo>
                    <a:pt x="70103" y="79904"/>
                    <a:pt x="61927" y="81220"/>
                    <a:pt x="54255" y="83264"/>
                  </a:cubicBezTo>
                  <a:cubicBezTo>
                    <a:pt x="50507" y="84263"/>
                    <a:pt x="47330" y="85314"/>
                    <a:pt x="43803" y="85314"/>
                  </a:cubicBezTo>
                  <a:cubicBezTo>
                    <a:pt x="43052" y="85314"/>
                    <a:pt x="42285" y="85266"/>
                    <a:pt x="41492" y="85160"/>
                  </a:cubicBezTo>
                  <a:cubicBezTo>
                    <a:pt x="40753" y="85060"/>
                    <a:pt x="40020" y="84914"/>
                    <a:pt x="39299" y="84726"/>
                  </a:cubicBezTo>
                  <a:cubicBezTo>
                    <a:pt x="29517" y="82184"/>
                    <a:pt x="20394" y="73352"/>
                    <a:pt x="18876" y="63152"/>
                  </a:cubicBezTo>
                  <a:cubicBezTo>
                    <a:pt x="17463" y="53657"/>
                    <a:pt x="21560" y="44331"/>
                    <a:pt x="25028" y="35380"/>
                  </a:cubicBezTo>
                  <a:cubicBezTo>
                    <a:pt x="28496" y="26428"/>
                    <a:pt x="31401" y="16307"/>
                    <a:pt x="27736" y="7435"/>
                  </a:cubicBezTo>
                  <a:cubicBezTo>
                    <a:pt x="27022" y="5705"/>
                    <a:pt x="26046" y="4047"/>
                    <a:pt x="24711" y="2722"/>
                  </a:cubicBezTo>
                  <a:cubicBezTo>
                    <a:pt x="23313" y="1334"/>
                    <a:pt x="21893" y="752"/>
                    <a:pt x="19998" y="242"/>
                  </a:cubicBezTo>
                  <a:cubicBezTo>
                    <a:pt x="19376" y="75"/>
                    <a:pt x="18746" y="0"/>
                    <a:pt x="18114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575;p69"/>
            <p:cNvSpPr/>
            <p:nvPr/>
          </p:nvSpPr>
          <p:spPr>
            <a:xfrm>
              <a:off x="2824875" y="2429025"/>
              <a:ext cx="482075" cy="290850"/>
            </a:xfrm>
            <a:custGeom>
              <a:avLst/>
              <a:gdLst/>
              <a:ahLst/>
              <a:cxnLst/>
              <a:rect l="l" t="t" r="r" b="b"/>
              <a:pathLst>
                <a:path w="19283" h="11634" extrusionOk="0">
                  <a:moveTo>
                    <a:pt x="12738" y="0"/>
                  </a:moveTo>
                  <a:cubicBezTo>
                    <a:pt x="7584" y="0"/>
                    <a:pt x="3719" y="6073"/>
                    <a:pt x="656" y="9872"/>
                  </a:cubicBezTo>
                  <a:cubicBezTo>
                    <a:pt x="397" y="10192"/>
                    <a:pt x="132" y="10531"/>
                    <a:pt x="49" y="10935"/>
                  </a:cubicBezTo>
                  <a:cubicBezTo>
                    <a:pt x="0" y="11169"/>
                    <a:pt x="42" y="11424"/>
                    <a:pt x="154" y="11633"/>
                  </a:cubicBezTo>
                  <a:cubicBezTo>
                    <a:pt x="643" y="11506"/>
                    <a:pt x="1126" y="11348"/>
                    <a:pt x="1600" y="11188"/>
                  </a:cubicBezTo>
                  <a:cubicBezTo>
                    <a:pt x="7590" y="9155"/>
                    <a:pt x="13484" y="6865"/>
                    <a:pt x="19282" y="4316"/>
                  </a:cubicBezTo>
                  <a:cubicBezTo>
                    <a:pt x="19272" y="4300"/>
                    <a:pt x="19263" y="4282"/>
                    <a:pt x="19253" y="4266"/>
                  </a:cubicBezTo>
                  <a:cubicBezTo>
                    <a:pt x="18520" y="3017"/>
                    <a:pt x="17709" y="1729"/>
                    <a:pt x="16441" y="1030"/>
                  </a:cubicBezTo>
                  <a:cubicBezTo>
                    <a:pt x="15137" y="311"/>
                    <a:pt x="13904" y="0"/>
                    <a:pt x="12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576;p69"/>
            <p:cNvSpPr/>
            <p:nvPr/>
          </p:nvSpPr>
          <p:spPr>
            <a:xfrm>
              <a:off x="2828725" y="2536925"/>
              <a:ext cx="499675" cy="192825"/>
            </a:xfrm>
            <a:custGeom>
              <a:avLst/>
              <a:gdLst/>
              <a:ahLst/>
              <a:cxnLst/>
              <a:rect l="l" t="t" r="r" b="b"/>
              <a:pathLst>
                <a:path w="19987" h="7713" extrusionOk="0">
                  <a:moveTo>
                    <a:pt x="19128" y="0"/>
                  </a:moveTo>
                  <a:cubicBezTo>
                    <a:pt x="13333" y="2536"/>
                    <a:pt x="7440" y="4827"/>
                    <a:pt x="1446" y="6870"/>
                  </a:cubicBezTo>
                  <a:cubicBezTo>
                    <a:pt x="972" y="7031"/>
                    <a:pt x="488" y="7189"/>
                    <a:pt x="0" y="7316"/>
                  </a:cubicBezTo>
                  <a:cubicBezTo>
                    <a:pt x="80" y="7466"/>
                    <a:pt x="191" y="7595"/>
                    <a:pt x="352" y="7659"/>
                  </a:cubicBezTo>
                  <a:cubicBezTo>
                    <a:pt x="448" y="7698"/>
                    <a:pt x="550" y="7713"/>
                    <a:pt x="653" y="7713"/>
                  </a:cubicBezTo>
                  <a:cubicBezTo>
                    <a:pt x="817" y="7713"/>
                    <a:pt x="985" y="7676"/>
                    <a:pt x="1147" y="7639"/>
                  </a:cubicBezTo>
                  <a:lnTo>
                    <a:pt x="17313" y="3877"/>
                  </a:lnTo>
                  <a:cubicBezTo>
                    <a:pt x="18253" y="3658"/>
                    <a:pt x="19333" y="3324"/>
                    <a:pt x="19679" y="2421"/>
                  </a:cubicBezTo>
                  <a:cubicBezTo>
                    <a:pt x="19986" y="1620"/>
                    <a:pt x="19562" y="746"/>
                    <a:pt x="191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577;p69"/>
            <p:cNvSpPr/>
            <p:nvPr/>
          </p:nvSpPr>
          <p:spPr>
            <a:xfrm>
              <a:off x="3006325" y="2332000"/>
              <a:ext cx="336350" cy="296425"/>
            </a:xfrm>
            <a:custGeom>
              <a:avLst/>
              <a:gdLst/>
              <a:ahLst/>
              <a:cxnLst/>
              <a:rect l="l" t="t" r="r" b="b"/>
              <a:pathLst>
                <a:path w="13454" h="11857" extrusionOk="0">
                  <a:moveTo>
                    <a:pt x="5330" y="1"/>
                  </a:moveTo>
                  <a:cubicBezTo>
                    <a:pt x="5106" y="1"/>
                    <a:pt x="4886" y="24"/>
                    <a:pt x="4672" y="74"/>
                  </a:cubicBezTo>
                  <a:cubicBezTo>
                    <a:pt x="3374" y="382"/>
                    <a:pt x="0" y="4352"/>
                    <a:pt x="1634" y="5430"/>
                  </a:cubicBezTo>
                  <a:cubicBezTo>
                    <a:pt x="1786" y="5530"/>
                    <a:pt x="1958" y="5564"/>
                    <a:pt x="2138" y="5564"/>
                  </a:cubicBezTo>
                  <a:cubicBezTo>
                    <a:pt x="2364" y="5564"/>
                    <a:pt x="2601" y="5511"/>
                    <a:pt x="2823" y="5467"/>
                  </a:cubicBezTo>
                  <a:cubicBezTo>
                    <a:pt x="3241" y="5383"/>
                    <a:pt x="3667" y="5342"/>
                    <a:pt x="4093" y="5342"/>
                  </a:cubicBezTo>
                  <a:cubicBezTo>
                    <a:pt x="5303" y="5342"/>
                    <a:pt x="6515" y="5674"/>
                    <a:pt x="7548" y="6307"/>
                  </a:cubicBezTo>
                  <a:cubicBezTo>
                    <a:pt x="9413" y="7449"/>
                    <a:pt x="10578" y="9418"/>
                    <a:pt x="11702" y="11292"/>
                  </a:cubicBezTo>
                  <a:cubicBezTo>
                    <a:pt x="11847" y="11534"/>
                    <a:pt x="12024" y="11799"/>
                    <a:pt x="12303" y="11848"/>
                  </a:cubicBezTo>
                  <a:cubicBezTo>
                    <a:pt x="12335" y="11854"/>
                    <a:pt x="12366" y="11857"/>
                    <a:pt x="12396" y="11857"/>
                  </a:cubicBezTo>
                  <a:cubicBezTo>
                    <a:pt x="12845" y="11857"/>
                    <a:pt x="13101" y="11252"/>
                    <a:pt x="13154" y="10771"/>
                  </a:cubicBezTo>
                  <a:cubicBezTo>
                    <a:pt x="13454" y="8078"/>
                    <a:pt x="12588" y="5276"/>
                    <a:pt x="10823" y="3220"/>
                  </a:cubicBezTo>
                  <a:cubicBezTo>
                    <a:pt x="9681" y="1889"/>
                    <a:pt x="7342" y="1"/>
                    <a:pt x="5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578;p69"/>
            <p:cNvSpPr/>
            <p:nvPr/>
          </p:nvSpPr>
          <p:spPr>
            <a:xfrm>
              <a:off x="3493600" y="2295250"/>
              <a:ext cx="77850" cy="57250"/>
            </a:xfrm>
            <a:custGeom>
              <a:avLst/>
              <a:gdLst/>
              <a:ahLst/>
              <a:cxnLst/>
              <a:rect l="l" t="t" r="r" b="b"/>
              <a:pathLst>
                <a:path w="3114" h="2290" extrusionOk="0">
                  <a:moveTo>
                    <a:pt x="1144" y="1"/>
                  </a:moveTo>
                  <a:cubicBezTo>
                    <a:pt x="575" y="1"/>
                    <a:pt x="59" y="290"/>
                    <a:pt x="25" y="997"/>
                  </a:cubicBezTo>
                  <a:cubicBezTo>
                    <a:pt x="1" y="1504"/>
                    <a:pt x="353" y="1985"/>
                    <a:pt x="819" y="2184"/>
                  </a:cubicBezTo>
                  <a:cubicBezTo>
                    <a:pt x="986" y="2255"/>
                    <a:pt x="1167" y="2289"/>
                    <a:pt x="1348" y="2289"/>
                  </a:cubicBezTo>
                  <a:cubicBezTo>
                    <a:pt x="1790" y="2289"/>
                    <a:pt x="2233" y="2087"/>
                    <a:pt x="2477" y="1718"/>
                  </a:cubicBezTo>
                  <a:cubicBezTo>
                    <a:pt x="3114" y="755"/>
                    <a:pt x="2062" y="1"/>
                    <a:pt x="1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579;p69"/>
            <p:cNvSpPr/>
            <p:nvPr/>
          </p:nvSpPr>
          <p:spPr>
            <a:xfrm>
              <a:off x="4060025" y="3142575"/>
              <a:ext cx="2377925" cy="1784300"/>
            </a:xfrm>
            <a:custGeom>
              <a:avLst/>
              <a:gdLst/>
              <a:ahLst/>
              <a:cxnLst/>
              <a:rect l="l" t="t" r="r" b="b"/>
              <a:pathLst>
                <a:path w="95117" h="71372" extrusionOk="0">
                  <a:moveTo>
                    <a:pt x="94898" y="0"/>
                  </a:moveTo>
                  <a:cubicBezTo>
                    <a:pt x="85331" y="785"/>
                    <a:pt x="76503" y="3787"/>
                    <a:pt x="68257" y="8685"/>
                  </a:cubicBezTo>
                  <a:cubicBezTo>
                    <a:pt x="60740" y="13148"/>
                    <a:pt x="53937" y="18698"/>
                    <a:pt x="47083" y="24125"/>
                  </a:cubicBezTo>
                  <a:cubicBezTo>
                    <a:pt x="35872" y="33003"/>
                    <a:pt x="24449" y="41611"/>
                    <a:pt x="13029" y="50218"/>
                  </a:cubicBezTo>
                  <a:cubicBezTo>
                    <a:pt x="10181" y="52363"/>
                    <a:pt x="6893" y="54713"/>
                    <a:pt x="3213" y="54961"/>
                  </a:cubicBezTo>
                  <a:cubicBezTo>
                    <a:pt x="3129" y="54966"/>
                    <a:pt x="3044" y="54969"/>
                    <a:pt x="2960" y="54969"/>
                  </a:cubicBezTo>
                  <a:cubicBezTo>
                    <a:pt x="2400" y="54969"/>
                    <a:pt x="1852" y="54860"/>
                    <a:pt x="1389" y="54860"/>
                  </a:cubicBezTo>
                  <a:cubicBezTo>
                    <a:pt x="750" y="54860"/>
                    <a:pt x="275" y="55067"/>
                    <a:pt x="164" y="56055"/>
                  </a:cubicBezTo>
                  <a:cubicBezTo>
                    <a:pt x="1" y="57492"/>
                    <a:pt x="1887" y="58897"/>
                    <a:pt x="3078" y="59198"/>
                  </a:cubicBezTo>
                  <a:cubicBezTo>
                    <a:pt x="3761" y="59371"/>
                    <a:pt x="4457" y="59419"/>
                    <a:pt x="5161" y="59419"/>
                  </a:cubicBezTo>
                  <a:cubicBezTo>
                    <a:pt x="6042" y="59419"/>
                    <a:pt x="6933" y="59343"/>
                    <a:pt x="7819" y="59343"/>
                  </a:cubicBezTo>
                  <a:cubicBezTo>
                    <a:pt x="8266" y="59343"/>
                    <a:pt x="8712" y="59363"/>
                    <a:pt x="9153" y="59421"/>
                  </a:cubicBezTo>
                  <a:cubicBezTo>
                    <a:pt x="13886" y="60040"/>
                    <a:pt x="16869" y="64693"/>
                    <a:pt x="20855" y="67317"/>
                  </a:cubicBezTo>
                  <a:cubicBezTo>
                    <a:pt x="23261" y="68903"/>
                    <a:pt x="26076" y="69752"/>
                    <a:pt x="28895" y="70346"/>
                  </a:cubicBezTo>
                  <a:cubicBezTo>
                    <a:pt x="32078" y="71016"/>
                    <a:pt x="35349" y="71372"/>
                    <a:pt x="38612" y="71372"/>
                  </a:cubicBezTo>
                  <a:cubicBezTo>
                    <a:pt x="44886" y="71372"/>
                    <a:pt x="51131" y="70057"/>
                    <a:pt x="56662" y="67136"/>
                  </a:cubicBezTo>
                  <a:cubicBezTo>
                    <a:pt x="65571" y="63378"/>
                    <a:pt x="70214" y="53723"/>
                    <a:pt x="75260" y="46145"/>
                  </a:cubicBezTo>
                  <a:cubicBezTo>
                    <a:pt x="75775" y="45371"/>
                    <a:pt x="76290" y="44326"/>
                    <a:pt x="75730" y="43585"/>
                  </a:cubicBezTo>
                  <a:cubicBezTo>
                    <a:pt x="75436" y="43196"/>
                    <a:pt x="74967" y="43064"/>
                    <a:pt x="74467" y="43064"/>
                  </a:cubicBezTo>
                  <a:cubicBezTo>
                    <a:pt x="74109" y="43064"/>
                    <a:pt x="73734" y="43132"/>
                    <a:pt x="73396" y="43221"/>
                  </a:cubicBezTo>
                  <a:cubicBezTo>
                    <a:pt x="71367" y="43754"/>
                    <a:pt x="69443" y="44627"/>
                    <a:pt x="67704" y="45801"/>
                  </a:cubicBezTo>
                  <a:cubicBezTo>
                    <a:pt x="70090" y="41497"/>
                    <a:pt x="73590" y="37818"/>
                    <a:pt x="77768" y="35220"/>
                  </a:cubicBezTo>
                  <a:cubicBezTo>
                    <a:pt x="79438" y="34182"/>
                    <a:pt x="81439" y="32980"/>
                    <a:pt x="81556" y="31015"/>
                  </a:cubicBezTo>
                  <a:cubicBezTo>
                    <a:pt x="80971" y="30676"/>
                    <a:pt x="80326" y="30537"/>
                    <a:pt x="79663" y="30537"/>
                  </a:cubicBezTo>
                  <a:cubicBezTo>
                    <a:pt x="78538" y="30537"/>
                    <a:pt x="77361" y="30938"/>
                    <a:pt x="76334" y="31446"/>
                  </a:cubicBezTo>
                  <a:cubicBezTo>
                    <a:pt x="74703" y="32255"/>
                    <a:pt x="73122" y="33332"/>
                    <a:pt x="71307" y="33482"/>
                  </a:cubicBezTo>
                  <a:cubicBezTo>
                    <a:pt x="75456" y="30171"/>
                    <a:pt x="79426" y="26644"/>
                    <a:pt x="83204" y="22916"/>
                  </a:cubicBezTo>
                  <a:cubicBezTo>
                    <a:pt x="83583" y="22540"/>
                    <a:pt x="83986" y="22109"/>
                    <a:pt x="84003" y="21576"/>
                  </a:cubicBezTo>
                  <a:cubicBezTo>
                    <a:pt x="84035" y="20612"/>
                    <a:pt x="82936" y="20211"/>
                    <a:pt x="81898" y="20211"/>
                  </a:cubicBezTo>
                  <a:cubicBezTo>
                    <a:pt x="81662" y="20211"/>
                    <a:pt x="81429" y="20232"/>
                    <a:pt x="81213" y="20271"/>
                  </a:cubicBezTo>
                  <a:cubicBezTo>
                    <a:pt x="79377" y="20608"/>
                    <a:pt x="77615" y="21271"/>
                    <a:pt x="76012" y="22229"/>
                  </a:cubicBezTo>
                  <a:lnTo>
                    <a:pt x="88475" y="11875"/>
                  </a:lnTo>
                  <a:cubicBezTo>
                    <a:pt x="89348" y="11150"/>
                    <a:pt x="90231" y="9737"/>
                    <a:pt x="89315" y="9067"/>
                  </a:cubicBezTo>
                  <a:cubicBezTo>
                    <a:pt x="89019" y="8849"/>
                    <a:pt x="88627" y="8823"/>
                    <a:pt x="88261" y="8822"/>
                  </a:cubicBezTo>
                  <a:cubicBezTo>
                    <a:pt x="88240" y="8822"/>
                    <a:pt x="88219" y="8822"/>
                    <a:pt x="88197" y="8822"/>
                  </a:cubicBezTo>
                  <a:cubicBezTo>
                    <a:pt x="85347" y="8822"/>
                    <a:pt x="82506" y="9760"/>
                    <a:pt x="80215" y="11456"/>
                  </a:cubicBezTo>
                  <a:cubicBezTo>
                    <a:pt x="83834" y="8097"/>
                    <a:pt x="87908" y="5264"/>
                    <a:pt x="92317" y="3040"/>
                  </a:cubicBezTo>
                  <a:cubicBezTo>
                    <a:pt x="93591" y="2396"/>
                    <a:pt x="95117" y="1412"/>
                    <a:pt x="94898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580;p69"/>
            <p:cNvSpPr/>
            <p:nvPr/>
          </p:nvSpPr>
          <p:spPr>
            <a:xfrm>
              <a:off x="3597125" y="4053000"/>
              <a:ext cx="435475" cy="852650"/>
            </a:xfrm>
            <a:custGeom>
              <a:avLst/>
              <a:gdLst/>
              <a:ahLst/>
              <a:cxnLst/>
              <a:rect l="l" t="t" r="r" b="b"/>
              <a:pathLst>
                <a:path w="17419" h="34106" extrusionOk="0">
                  <a:moveTo>
                    <a:pt x="13721" y="1"/>
                  </a:moveTo>
                  <a:cubicBezTo>
                    <a:pt x="13538" y="1"/>
                    <a:pt x="13353" y="79"/>
                    <a:pt x="13182" y="156"/>
                  </a:cubicBezTo>
                  <a:cubicBezTo>
                    <a:pt x="10559" y="1337"/>
                    <a:pt x="6431" y="2569"/>
                    <a:pt x="4571" y="4790"/>
                  </a:cubicBezTo>
                  <a:cubicBezTo>
                    <a:pt x="2659" y="7074"/>
                    <a:pt x="2069" y="10328"/>
                    <a:pt x="1691" y="13182"/>
                  </a:cubicBezTo>
                  <a:cubicBezTo>
                    <a:pt x="1193" y="16942"/>
                    <a:pt x="795" y="20718"/>
                    <a:pt x="562" y="24504"/>
                  </a:cubicBezTo>
                  <a:cubicBezTo>
                    <a:pt x="442" y="26457"/>
                    <a:pt x="369" y="28413"/>
                    <a:pt x="341" y="30371"/>
                  </a:cubicBezTo>
                  <a:cubicBezTo>
                    <a:pt x="329" y="31361"/>
                    <a:pt x="1" y="32800"/>
                    <a:pt x="968" y="33469"/>
                  </a:cubicBezTo>
                  <a:cubicBezTo>
                    <a:pt x="1305" y="33702"/>
                    <a:pt x="1713" y="33809"/>
                    <a:pt x="2114" y="33889"/>
                  </a:cubicBezTo>
                  <a:cubicBezTo>
                    <a:pt x="2841" y="34033"/>
                    <a:pt x="3580" y="34106"/>
                    <a:pt x="4320" y="34106"/>
                  </a:cubicBezTo>
                  <a:cubicBezTo>
                    <a:pt x="4549" y="34106"/>
                    <a:pt x="4779" y="34099"/>
                    <a:pt x="5009" y="34085"/>
                  </a:cubicBezTo>
                  <a:cubicBezTo>
                    <a:pt x="5273" y="34069"/>
                    <a:pt x="5545" y="34041"/>
                    <a:pt x="5783" y="33923"/>
                  </a:cubicBezTo>
                  <a:cubicBezTo>
                    <a:pt x="7362" y="33143"/>
                    <a:pt x="7188" y="29226"/>
                    <a:pt x="7401" y="27752"/>
                  </a:cubicBezTo>
                  <a:cubicBezTo>
                    <a:pt x="7803" y="24959"/>
                    <a:pt x="8091" y="22130"/>
                    <a:pt x="8963" y="19432"/>
                  </a:cubicBezTo>
                  <a:cubicBezTo>
                    <a:pt x="9649" y="17305"/>
                    <a:pt x="10753" y="15236"/>
                    <a:pt x="12390" y="13689"/>
                  </a:cubicBezTo>
                  <a:cubicBezTo>
                    <a:pt x="13897" y="12265"/>
                    <a:pt x="16051" y="12345"/>
                    <a:pt x="16929" y="10202"/>
                  </a:cubicBezTo>
                  <a:cubicBezTo>
                    <a:pt x="17418" y="9011"/>
                    <a:pt x="17398" y="7668"/>
                    <a:pt x="17176" y="6400"/>
                  </a:cubicBezTo>
                  <a:cubicBezTo>
                    <a:pt x="16954" y="5133"/>
                    <a:pt x="16538" y="3909"/>
                    <a:pt x="15947" y="2768"/>
                  </a:cubicBezTo>
                  <a:cubicBezTo>
                    <a:pt x="15505" y="1914"/>
                    <a:pt x="14966" y="1113"/>
                    <a:pt x="14342" y="383"/>
                  </a:cubicBezTo>
                  <a:cubicBezTo>
                    <a:pt x="14212" y="230"/>
                    <a:pt x="14066" y="73"/>
                    <a:pt x="13873" y="21"/>
                  </a:cubicBezTo>
                  <a:cubicBezTo>
                    <a:pt x="13823" y="7"/>
                    <a:pt x="13772" y="1"/>
                    <a:pt x="13721" y="1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581;p69"/>
            <p:cNvSpPr/>
            <p:nvPr/>
          </p:nvSpPr>
          <p:spPr>
            <a:xfrm>
              <a:off x="3796625" y="3889850"/>
              <a:ext cx="757650" cy="515225"/>
            </a:xfrm>
            <a:custGeom>
              <a:avLst/>
              <a:gdLst/>
              <a:ahLst/>
              <a:cxnLst/>
              <a:rect l="l" t="t" r="r" b="b"/>
              <a:pathLst>
                <a:path w="30306" h="20609" extrusionOk="0">
                  <a:moveTo>
                    <a:pt x="27960" y="1"/>
                  </a:moveTo>
                  <a:cubicBezTo>
                    <a:pt x="27747" y="1"/>
                    <a:pt x="27532" y="15"/>
                    <a:pt x="27328" y="35"/>
                  </a:cubicBezTo>
                  <a:cubicBezTo>
                    <a:pt x="22259" y="505"/>
                    <a:pt x="17215" y="1190"/>
                    <a:pt x="12198" y="2090"/>
                  </a:cubicBezTo>
                  <a:cubicBezTo>
                    <a:pt x="8408" y="2770"/>
                    <a:pt x="4743" y="3231"/>
                    <a:pt x="1808" y="5682"/>
                  </a:cubicBezTo>
                  <a:cubicBezTo>
                    <a:pt x="1409" y="6016"/>
                    <a:pt x="1033" y="6377"/>
                    <a:pt x="683" y="6762"/>
                  </a:cubicBezTo>
                  <a:cubicBezTo>
                    <a:pt x="424" y="7049"/>
                    <a:pt x="166" y="7374"/>
                    <a:pt x="125" y="7759"/>
                  </a:cubicBezTo>
                  <a:cubicBezTo>
                    <a:pt x="0" y="8932"/>
                    <a:pt x="1512" y="10989"/>
                    <a:pt x="2134" y="11900"/>
                  </a:cubicBezTo>
                  <a:cubicBezTo>
                    <a:pt x="3888" y="14474"/>
                    <a:pt x="4961" y="17506"/>
                    <a:pt x="5217" y="20608"/>
                  </a:cubicBezTo>
                  <a:cubicBezTo>
                    <a:pt x="9665" y="19925"/>
                    <a:pt x="14061" y="18939"/>
                    <a:pt x="18375" y="17658"/>
                  </a:cubicBezTo>
                  <a:cubicBezTo>
                    <a:pt x="22583" y="16407"/>
                    <a:pt x="27102" y="14534"/>
                    <a:pt x="29013" y="10583"/>
                  </a:cubicBezTo>
                  <a:cubicBezTo>
                    <a:pt x="30305" y="7907"/>
                    <a:pt x="30133" y="4782"/>
                    <a:pt x="29843" y="1825"/>
                  </a:cubicBezTo>
                  <a:cubicBezTo>
                    <a:pt x="29800" y="1373"/>
                    <a:pt x="29742" y="892"/>
                    <a:pt x="29454" y="540"/>
                  </a:cubicBezTo>
                  <a:cubicBezTo>
                    <a:pt x="29104" y="110"/>
                    <a:pt x="28536" y="1"/>
                    <a:pt x="279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582;p69"/>
            <p:cNvSpPr/>
            <p:nvPr/>
          </p:nvSpPr>
          <p:spPr>
            <a:xfrm>
              <a:off x="3889200" y="3148050"/>
              <a:ext cx="676825" cy="904975"/>
            </a:xfrm>
            <a:custGeom>
              <a:avLst/>
              <a:gdLst/>
              <a:ahLst/>
              <a:cxnLst/>
              <a:rect l="l" t="t" r="r" b="b"/>
              <a:pathLst>
                <a:path w="27073" h="36199" extrusionOk="0">
                  <a:moveTo>
                    <a:pt x="17602" y="0"/>
                  </a:moveTo>
                  <a:cubicBezTo>
                    <a:pt x="16119" y="0"/>
                    <a:pt x="14588" y="197"/>
                    <a:pt x="13383" y="243"/>
                  </a:cubicBezTo>
                  <a:cubicBezTo>
                    <a:pt x="10104" y="369"/>
                    <a:pt x="7395" y="2989"/>
                    <a:pt x="6225" y="5909"/>
                  </a:cubicBezTo>
                  <a:cubicBezTo>
                    <a:pt x="4890" y="9249"/>
                    <a:pt x="3738" y="12659"/>
                    <a:pt x="2771" y="16125"/>
                  </a:cubicBezTo>
                  <a:cubicBezTo>
                    <a:pt x="1409" y="21017"/>
                    <a:pt x="600" y="26053"/>
                    <a:pt x="158" y="31108"/>
                  </a:cubicBezTo>
                  <a:cubicBezTo>
                    <a:pt x="44" y="32406"/>
                    <a:pt x="1" y="33856"/>
                    <a:pt x="848" y="34844"/>
                  </a:cubicBezTo>
                  <a:cubicBezTo>
                    <a:pt x="1615" y="35738"/>
                    <a:pt x="2887" y="35979"/>
                    <a:pt x="4060" y="36085"/>
                  </a:cubicBezTo>
                  <a:cubicBezTo>
                    <a:pt x="4908" y="36162"/>
                    <a:pt x="5757" y="36198"/>
                    <a:pt x="6604" y="36198"/>
                  </a:cubicBezTo>
                  <a:cubicBezTo>
                    <a:pt x="11820" y="36198"/>
                    <a:pt x="17004" y="34818"/>
                    <a:pt x="21954" y="33090"/>
                  </a:cubicBezTo>
                  <a:cubicBezTo>
                    <a:pt x="23438" y="32572"/>
                    <a:pt x="24996" y="31961"/>
                    <a:pt x="25933" y="30698"/>
                  </a:cubicBezTo>
                  <a:cubicBezTo>
                    <a:pt x="27072" y="29161"/>
                    <a:pt x="27004" y="27070"/>
                    <a:pt x="26847" y="25163"/>
                  </a:cubicBezTo>
                  <a:cubicBezTo>
                    <a:pt x="26288" y="18437"/>
                    <a:pt x="25238" y="11761"/>
                    <a:pt x="23704" y="5188"/>
                  </a:cubicBezTo>
                  <a:cubicBezTo>
                    <a:pt x="23315" y="3528"/>
                    <a:pt x="22783" y="1712"/>
                    <a:pt x="21340" y="803"/>
                  </a:cubicBezTo>
                  <a:cubicBezTo>
                    <a:pt x="20340" y="173"/>
                    <a:pt x="18992" y="0"/>
                    <a:pt x="17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583;p69"/>
            <p:cNvSpPr/>
            <p:nvPr/>
          </p:nvSpPr>
          <p:spPr>
            <a:xfrm>
              <a:off x="4138450" y="3125675"/>
              <a:ext cx="298275" cy="184750"/>
            </a:xfrm>
            <a:custGeom>
              <a:avLst/>
              <a:gdLst/>
              <a:ahLst/>
              <a:cxnLst/>
              <a:rect l="l" t="t" r="r" b="b"/>
              <a:pathLst>
                <a:path w="11931" h="7390" extrusionOk="0">
                  <a:moveTo>
                    <a:pt x="7382" y="0"/>
                  </a:moveTo>
                  <a:cubicBezTo>
                    <a:pt x="4807" y="0"/>
                    <a:pt x="2146" y="991"/>
                    <a:pt x="1197" y="3360"/>
                  </a:cubicBezTo>
                  <a:cubicBezTo>
                    <a:pt x="0" y="6344"/>
                    <a:pt x="2382" y="7390"/>
                    <a:pt x="4953" y="7390"/>
                  </a:cubicBezTo>
                  <a:cubicBezTo>
                    <a:pt x="6483" y="7390"/>
                    <a:pt x="8080" y="7020"/>
                    <a:pt x="9030" y="6466"/>
                  </a:cubicBezTo>
                  <a:cubicBezTo>
                    <a:pt x="10695" y="5496"/>
                    <a:pt x="11930" y="3689"/>
                    <a:pt x="11917" y="1762"/>
                  </a:cubicBezTo>
                  <a:cubicBezTo>
                    <a:pt x="11916" y="1585"/>
                    <a:pt x="11902" y="1400"/>
                    <a:pt x="11810" y="1249"/>
                  </a:cubicBezTo>
                  <a:cubicBezTo>
                    <a:pt x="11714" y="1088"/>
                    <a:pt x="11545" y="988"/>
                    <a:pt x="11380" y="900"/>
                  </a:cubicBezTo>
                  <a:cubicBezTo>
                    <a:pt x="10299" y="324"/>
                    <a:pt x="8854" y="0"/>
                    <a:pt x="7382" y="0"/>
                  </a:cubicBezTo>
                  <a:close/>
                </a:path>
              </a:pathLst>
            </a:custGeom>
            <a:solidFill>
              <a:srgbClr val="E0B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584;p69"/>
            <p:cNvSpPr/>
            <p:nvPr/>
          </p:nvSpPr>
          <p:spPr>
            <a:xfrm>
              <a:off x="3866125" y="2469350"/>
              <a:ext cx="822100" cy="763250"/>
            </a:xfrm>
            <a:custGeom>
              <a:avLst/>
              <a:gdLst/>
              <a:ahLst/>
              <a:cxnLst/>
              <a:rect l="l" t="t" r="r" b="b"/>
              <a:pathLst>
                <a:path w="32884" h="30530" extrusionOk="0">
                  <a:moveTo>
                    <a:pt x="17031" y="0"/>
                  </a:moveTo>
                  <a:cubicBezTo>
                    <a:pt x="11065" y="0"/>
                    <a:pt x="5560" y="2922"/>
                    <a:pt x="2758" y="8308"/>
                  </a:cubicBezTo>
                  <a:cubicBezTo>
                    <a:pt x="1" y="13610"/>
                    <a:pt x="789" y="20537"/>
                    <a:pt x="4638" y="25108"/>
                  </a:cubicBezTo>
                  <a:cubicBezTo>
                    <a:pt x="7551" y="28567"/>
                    <a:pt x="12078" y="30530"/>
                    <a:pt x="16587" y="30530"/>
                  </a:cubicBezTo>
                  <a:cubicBezTo>
                    <a:pt x="18035" y="30530"/>
                    <a:pt x="19481" y="30328"/>
                    <a:pt x="20871" y="29907"/>
                  </a:cubicBezTo>
                  <a:cubicBezTo>
                    <a:pt x="26592" y="28180"/>
                    <a:pt x="31051" y="22883"/>
                    <a:pt x="31814" y="16957"/>
                  </a:cubicBezTo>
                  <a:cubicBezTo>
                    <a:pt x="32884" y="8664"/>
                    <a:pt x="26863" y="696"/>
                    <a:pt x="18438" y="54"/>
                  </a:cubicBezTo>
                  <a:cubicBezTo>
                    <a:pt x="17967" y="18"/>
                    <a:pt x="17497" y="0"/>
                    <a:pt x="17031" y="0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585;p69"/>
            <p:cNvSpPr/>
            <p:nvPr/>
          </p:nvSpPr>
          <p:spPr>
            <a:xfrm>
              <a:off x="3882950" y="2411225"/>
              <a:ext cx="855175" cy="684375"/>
            </a:xfrm>
            <a:custGeom>
              <a:avLst/>
              <a:gdLst/>
              <a:ahLst/>
              <a:cxnLst/>
              <a:rect l="l" t="t" r="r" b="b"/>
              <a:pathLst>
                <a:path w="34207" h="27375" extrusionOk="0">
                  <a:moveTo>
                    <a:pt x="17326" y="0"/>
                  </a:moveTo>
                  <a:cubicBezTo>
                    <a:pt x="15376" y="0"/>
                    <a:pt x="13416" y="284"/>
                    <a:pt x="11625" y="667"/>
                  </a:cubicBezTo>
                  <a:cubicBezTo>
                    <a:pt x="10726" y="860"/>
                    <a:pt x="9783" y="1047"/>
                    <a:pt x="8868" y="1047"/>
                  </a:cubicBezTo>
                  <a:cubicBezTo>
                    <a:pt x="8163" y="1047"/>
                    <a:pt x="7475" y="936"/>
                    <a:pt x="6836" y="630"/>
                  </a:cubicBezTo>
                  <a:lnTo>
                    <a:pt x="6836" y="630"/>
                  </a:lnTo>
                  <a:cubicBezTo>
                    <a:pt x="6930" y="1574"/>
                    <a:pt x="7517" y="2456"/>
                    <a:pt x="8352" y="2907"/>
                  </a:cubicBezTo>
                  <a:cubicBezTo>
                    <a:pt x="5937" y="3100"/>
                    <a:pt x="3831" y="4912"/>
                    <a:pt x="1410" y="4912"/>
                  </a:cubicBezTo>
                  <a:cubicBezTo>
                    <a:pt x="1404" y="4912"/>
                    <a:pt x="1399" y="4912"/>
                    <a:pt x="1394" y="4912"/>
                  </a:cubicBezTo>
                  <a:lnTo>
                    <a:pt x="1394" y="4912"/>
                  </a:lnTo>
                  <a:cubicBezTo>
                    <a:pt x="1687" y="5758"/>
                    <a:pt x="2206" y="6508"/>
                    <a:pt x="2895" y="7083"/>
                  </a:cubicBezTo>
                  <a:cubicBezTo>
                    <a:pt x="2895" y="7083"/>
                    <a:pt x="2895" y="7083"/>
                    <a:pt x="2895" y="7083"/>
                  </a:cubicBezTo>
                  <a:cubicBezTo>
                    <a:pt x="2857" y="7083"/>
                    <a:pt x="1202" y="10251"/>
                    <a:pt x="1085" y="10501"/>
                  </a:cubicBezTo>
                  <a:cubicBezTo>
                    <a:pt x="344" y="12073"/>
                    <a:pt x="0" y="13579"/>
                    <a:pt x="94" y="15336"/>
                  </a:cubicBezTo>
                  <a:cubicBezTo>
                    <a:pt x="2002" y="14381"/>
                    <a:pt x="3912" y="13790"/>
                    <a:pt x="5897" y="13370"/>
                  </a:cubicBezTo>
                  <a:cubicBezTo>
                    <a:pt x="7177" y="13099"/>
                    <a:pt x="8487" y="12899"/>
                    <a:pt x="9848" y="12719"/>
                  </a:cubicBezTo>
                  <a:cubicBezTo>
                    <a:pt x="13230" y="12267"/>
                    <a:pt x="16784" y="11619"/>
                    <a:pt x="19373" y="9398"/>
                  </a:cubicBezTo>
                  <a:cubicBezTo>
                    <a:pt x="20401" y="11202"/>
                    <a:pt x="20798" y="13110"/>
                    <a:pt x="21815" y="14881"/>
                  </a:cubicBezTo>
                  <a:cubicBezTo>
                    <a:pt x="22191" y="15537"/>
                    <a:pt x="25943" y="19645"/>
                    <a:pt x="25886" y="19878"/>
                  </a:cubicBezTo>
                  <a:cubicBezTo>
                    <a:pt x="26025" y="19310"/>
                    <a:pt x="26280" y="18777"/>
                    <a:pt x="26635" y="18312"/>
                  </a:cubicBezTo>
                  <a:lnTo>
                    <a:pt x="26635" y="18312"/>
                  </a:lnTo>
                  <a:cubicBezTo>
                    <a:pt x="26544" y="18431"/>
                    <a:pt x="28347" y="21995"/>
                    <a:pt x="28449" y="22573"/>
                  </a:cubicBezTo>
                  <a:cubicBezTo>
                    <a:pt x="28733" y="24197"/>
                    <a:pt x="28394" y="25956"/>
                    <a:pt x="27568" y="27374"/>
                  </a:cubicBezTo>
                  <a:cubicBezTo>
                    <a:pt x="28741" y="27202"/>
                    <a:pt x="29706" y="26369"/>
                    <a:pt x="30487" y="25475"/>
                  </a:cubicBezTo>
                  <a:cubicBezTo>
                    <a:pt x="32121" y="23606"/>
                    <a:pt x="33229" y="21298"/>
                    <a:pt x="33734" y="18871"/>
                  </a:cubicBezTo>
                  <a:cubicBezTo>
                    <a:pt x="34207" y="16598"/>
                    <a:pt x="33806" y="14761"/>
                    <a:pt x="33061" y="12594"/>
                  </a:cubicBezTo>
                  <a:cubicBezTo>
                    <a:pt x="31559" y="8227"/>
                    <a:pt x="28733" y="5137"/>
                    <a:pt x="25174" y="2345"/>
                  </a:cubicBezTo>
                  <a:cubicBezTo>
                    <a:pt x="22942" y="595"/>
                    <a:pt x="20145" y="0"/>
                    <a:pt x="1732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86;p69"/>
            <p:cNvSpPr/>
            <p:nvPr/>
          </p:nvSpPr>
          <p:spPr>
            <a:xfrm>
              <a:off x="4325575" y="2908000"/>
              <a:ext cx="56575" cy="51000"/>
            </a:xfrm>
            <a:custGeom>
              <a:avLst/>
              <a:gdLst/>
              <a:ahLst/>
              <a:cxnLst/>
              <a:rect l="l" t="t" r="r" b="b"/>
              <a:pathLst>
                <a:path w="2263" h="2040" extrusionOk="0">
                  <a:moveTo>
                    <a:pt x="1164" y="0"/>
                  </a:moveTo>
                  <a:cubicBezTo>
                    <a:pt x="778" y="0"/>
                    <a:pt x="422" y="219"/>
                    <a:pt x="249" y="569"/>
                  </a:cubicBezTo>
                  <a:cubicBezTo>
                    <a:pt x="0" y="1074"/>
                    <a:pt x="209" y="1686"/>
                    <a:pt x="714" y="1935"/>
                  </a:cubicBezTo>
                  <a:cubicBezTo>
                    <a:pt x="857" y="2006"/>
                    <a:pt x="1011" y="2040"/>
                    <a:pt x="1164" y="2040"/>
                  </a:cubicBezTo>
                  <a:cubicBezTo>
                    <a:pt x="1407" y="2040"/>
                    <a:pt x="1647" y="1954"/>
                    <a:pt x="1837" y="1786"/>
                  </a:cubicBezTo>
                  <a:cubicBezTo>
                    <a:pt x="2148" y="1514"/>
                    <a:pt x="2263" y="1082"/>
                    <a:pt x="2130" y="691"/>
                  </a:cubicBezTo>
                  <a:cubicBezTo>
                    <a:pt x="1998" y="301"/>
                    <a:pt x="1643" y="29"/>
                    <a:pt x="1231" y="2"/>
                  </a:cubicBezTo>
                  <a:cubicBezTo>
                    <a:pt x="1208" y="1"/>
                    <a:pt x="1186" y="0"/>
                    <a:pt x="1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87;p69"/>
            <p:cNvSpPr/>
            <p:nvPr/>
          </p:nvSpPr>
          <p:spPr>
            <a:xfrm>
              <a:off x="4034750" y="2857125"/>
              <a:ext cx="56575" cy="51025"/>
            </a:xfrm>
            <a:custGeom>
              <a:avLst/>
              <a:gdLst/>
              <a:ahLst/>
              <a:cxnLst/>
              <a:rect l="l" t="t" r="r" b="b"/>
              <a:pathLst>
                <a:path w="2263" h="2041" extrusionOk="0">
                  <a:moveTo>
                    <a:pt x="1164" y="1"/>
                  </a:moveTo>
                  <a:cubicBezTo>
                    <a:pt x="778" y="1"/>
                    <a:pt x="422" y="219"/>
                    <a:pt x="249" y="570"/>
                  </a:cubicBezTo>
                  <a:cubicBezTo>
                    <a:pt x="0" y="1075"/>
                    <a:pt x="208" y="1686"/>
                    <a:pt x="714" y="1936"/>
                  </a:cubicBezTo>
                  <a:cubicBezTo>
                    <a:pt x="857" y="2006"/>
                    <a:pt x="1010" y="2041"/>
                    <a:pt x="1163" y="2041"/>
                  </a:cubicBezTo>
                  <a:cubicBezTo>
                    <a:pt x="1406" y="2041"/>
                    <a:pt x="1646" y="1954"/>
                    <a:pt x="1837" y="1787"/>
                  </a:cubicBezTo>
                  <a:cubicBezTo>
                    <a:pt x="2147" y="1516"/>
                    <a:pt x="2263" y="1083"/>
                    <a:pt x="2130" y="693"/>
                  </a:cubicBezTo>
                  <a:cubicBezTo>
                    <a:pt x="1998" y="302"/>
                    <a:pt x="1643" y="30"/>
                    <a:pt x="1231" y="3"/>
                  </a:cubicBezTo>
                  <a:cubicBezTo>
                    <a:pt x="1208" y="1"/>
                    <a:pt x="1186" y="1"/>
                    <a:pt x="1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88;p69"/>
            <p:cNvSpPr/>
            <p:nvPr/>
          </p:nvSpPr>
          <p:spPr>
            <a:xfrm>
              <a:off x="4087950" y="2989925"/>
              <a:ext cx="172350" cy="70900"/>
            </a:xfrm>
            <a:custGeom>
              <a:avLst/>
              <a:gdLst/>
              <a:ahLst/>
              <a:cxnLst/>
              <a:rect l="l" t="t" r="r" b="b"/>
              <a:pathLst>
                <a:path w="6894" h="2836" extrusionOk="0">
                  <a:moveTo>
                    <a:pt x="345" y="1"/>
                  </a:moveTo>
                  <a:cubicBezTo>
                    <a:pt x="177" y="1"/>
                    <a:pt x="0" y="116"/>
                    <a:pt x="1" y="282"/>
                  </a:cubicBezTo>
                  <a:cubicBezTo>
                    <a:pt x="2" y="369"/>
                    <a:pt x="50" y="448"/>
                    <a:pt x="99" y="522"/>
                  </a:cubicBezTo>
                  <a:cubicBezTo>
                    <a:pt x="836" y="1632"/>
                    <a:pt x="1977" y="2504"/>
                    <a:pt x="3284" y="2762"/>
                  </a:cubicBezTo>
                  <a:cubicBezTo>
                    <a:pt x="3528" y="2811"/>
                    <a:pt x="3790" y="2835"/>
                    <a:pt x="4057" y="2835"/>
                  </a:cubicBezTo>
                  <a:cubicBezTo>
                    <a:pt x="5041" y="2835"/>
                    <a:pt x="6111" y="2502"/>
                    <a:pt x="6733" y="1779"/>
                  </a:cubicBezTo>
                  <a:cubicBezTo>
                    <a:pt x="6816" y="1682"/>
                    <a:pt x="6894" y="1551"/>
                    <a:pt x="6839" y="1435"/>
                  </a:cubicBezTo>
                  <a:cubicBezTo>
                    <a:pt x="6790" y="1332"/>
                    <a:pt x="6598" y="1296"/>
                    <a:pt x="6337" y="1296"/>
                  </a:cubicBezTo>
                  <a:cubicBezTo>
                    <a:pt x="5688" y="1296"/>
                    <a:pt x="4608" y="1523"/>
                    <a:pt x="4223" y="1523"/>
                  </a:cubicBezTo>
                  <a:cubicBezTo>
                    <a:pt x="4205" y="1523"/>
                    <a:pt x="4189" y="1523"/>
                    <a:pt x="4174" y="1522"/>
                  </a:cubicBezTo>
                  <a:cubicBezTo>
                    <a:pt x="2996" y="1438"/>
                    <a:pt x="1804" y="970"/>
                    <a:pt x="867" y="258"/>
                  </a:cubicBezTo>
                  <a:cubicBezTo>
                    <a:pt x="723" y="147"/>
                    <a:pt x="573" y="27"/>
                    <a:pt x="392" y="4"/>
                  </a:cubicBezTo>
                  <a:cubicBezTo>
                    <a:pt x="377" y="2"/>
                    <a:pt x="361" y="1"/>
                    <a:pt x="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89;p69"/>
            <p:cNvSpPr/>
            <p:nvPr/>
          </p:nvSpPr>
          <p:spPr>
            <a:xfrm>
              <a:off x="3814600" y="3199525"/>
              <a:ext cx="328350" cy="257600"/>
            </a:xfrm>
            <a:custGeom>
              <a:avLst/>
              <a:gdLst/>
              <a:ahLst/>
              <a:cxnLst/>
              <a:rect l="l" t="t" r="r" b="b"/>
              <a:pathLst>
                <a:path w="13134" h="10304" extrusionOk="0">
                  <a:moveTo>
                    <a:pt x="11036" y="0"/>
                  </a:moveTo>
                  <a:cubicBezTo>
                    <a:pt x="8837" y="0"/>
                    <a:pt x="7137" y="836"/>
                    <a:pt x="5041" y="1381"/>
                  </a:cubicBezTo>
                  <a:cubicBezTo>
                    <a:pt x="3759" y="1716"/>
                    <a:pt x="2469" y="2053"/>
                    <a:pt x="1249" y="2572"/>
                  </a:cubicBezTo>
                  <a:cubicBezTo>
                    <a:pt x="1081" y="2644"/>
                    <a:pt x="908" y="2723"/>
                    <a:pt x="785" y="2858"/>
                  </a:cubicBezTo>
                  <a:cubicBezTo>
                    <a:pt x="641" y="3015"/>
                    <a:pt x="580" y="3230"/>
                    <a:pt x="529" y="3437"/>
                  </a:cubicBezTo>
                  <a:cubicBezTo>
                    <a:pt x="37" y="5433"/>
                    <a:pt x="1" y="7513"/>
                    <a:pt x="425" y="9524"/>
                  </a:cubicBezTo>
                  <a:cubicBezTo>
                    <a:pt x="474" y="9752"/>
                    <a:pt x="538" y="9994"/>
                    <a:pt x="716" y="10142"/>
                  </a:cubicBezTo>
                  <a:cubicBezTo>
                    <a:pt x="884" y="10281"/>
                    <a:pt x="1114" y="10304"/>
                    <a:pt x="1336" y="10304"/>
                  </a:cubicBezTo>
                  <a:cubicBezTo>
                    <a:pt x="1372" y="10304"/>
                    <a:pt x="1408" y="10303"/>
                    <a:pt x="1444" y="10302"/>
                  </a:cubicBezTo>
                  <a:cubicBezTo>
                    <a:pt x="3647" y="10252"/>
                    <a:pt x="5843" y="10034"/>
                    <a:pt x="8014" y="9647"/>
                  </a:cubicBezTo>
                  <a:cubicBezTo>
                    <a:pt x="10182" y="9255"/>
                    <a:pt x="11529" y="5119"/>
                    <a:pt x="12426" y="3458"/>
                  </a:cubicBezTo>
                  <a:cubicBezTo>
                    <a:pt x="12700" y="2953"/>
                    <a:pt x="12977" y="2433"/>
                    <a:pt x="13056" y="1865"/>
                  </a:cubicBezTo>
                  <a:cubicBezTo>
                    <a:pt x="13134" y="1298"/>
                    <a:pt x="12973" y="660"/>
                    <a:pt x="12510" y="320"/>
                  </a:cubicBezTo>
                  <a:cubicBezTo>
                    <a:pt x="12148" y="53"/>
                    <a:pt x="11671" y="11"/>
                    <a:pt x="11221" y="2"/>
                  </a:cubicBezTo>
                  <a:cubicBezTo>
                    <a:pt x="11159" y="1"/>
                    <a:pt x="11097" y="0"/>
                    <a:pt x="110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90;p69"/>
            <p:cNvSpPr/>
            <p:nvPr/>
          </p:nvSpPr>
          <p:spPr>
            <a:xfrm>
              <a:off x="3299600" y="3297525"/>
              <a:ext cx="873000" cy="324500"/>
            </a:xfrm>
            <a:custGeom>
              <a:avLst/>
              <a:gdLst/>
              <a:ahLst/>
              <a:cxnLst/>
              <a:rect l="l" t="t" r="r" b="b"/>
              <a:pathLst>
                <a:path w="34920" h="12980" extrusionOk="0">
                  <a:moveTo>
                    <a:pt x="6065" y="1"/>
                  </a:moveTo>
                  <a:cubicBezTo>
                    <a:pt x="5848" y="1"/>
                    <a:pt x="5633" y="61"/>
                    <a:pt x="5456" y="193"/>
                  </a:cubicBezTo>
                  <a:cubicBezTo>
                    <a:pt x="4912" y="599"/>
                    <a:pt x="4909" y="1541"/>
                    <a:pt x="5450" y="1949"/>
                  </a:cubicBezTo>
                  <a:cubicBezTo>
                    <a:pt x="4693" y="1462"/>
                    <a:pt x="3858" y="1101"/>
                    <a:pt x="2984" y="882"/>
                  </a:cubicBezTo>
                  <a:cubicBezTo>
                    <a:pt x="2852" y="849"/>
                    <a:pt x="2716" y="819"/>
                    <a:pt x="2582" y="819"/>
                  </a:cubicBezTo>
                  <a:cubicBezTo>
                    <a:pt x="2526" y="819"/>
                    <a:pt x="2470" y="824"/>
                    <a:pt x="2415" y="837"/>
                  </a:cubicBezTo>
                  <a:cubicBezTo>
                    <a:pt x="1841" y="963"/>
                    <a:pt x="1704" y="1798"/>
                    <a:pt x="2040" y="2279"/>
                  </a:cubicBezTo>
                  <a:cubicBezTo>
                    <a:pt x="2377" y="2759"/>
                    <a:pt x="2977" y="2965"/>
                    <a:pt x="3537" y="3142"/>
                  </a:cubicBezTo>
                  <a:lnTo>
                    <a:pt x="1581" y="2644"/>
                  </a:lnTo>
                  <a:cubicBezTo>
                    <a:pt x="1421" y="2603"/>
                    <a:pt x="1251" y="2563"/>
                    <a:pt x="1088" y="2563"/>
                  </a:cubicBezTo>
                  <a:cubicBezTo>
                    <a:pt x="975" y="2563"/>
                    <a:pt x="865" y="2582"/>
                    <a:pt x="762" y="2632"/>
                  </a:cubicBezTo>
                  <a:cubicBezTo>
                    <a:pt x="199" y="2913"/>
                    <a:pt x="457" y="3832"/>
                    <a:pt x="995" y="4158"/>
                  </a:cubicBezTo>
                  <a:cubicBezTo>
                    <a:pt x="1533" y="4484"/>
                    <a:pt x="2213" y="4509"/>
                    <a:pt x="2748" y="4838"/>
                  </a:cubicBezTo>
                  <a:cubicBezTo>
                    <a:pt x="2335" y="4724"/>
                    <a:pt x="1907" y="4610"/>
                    <a:pt x="1483" y="4610"/>
                  </a:cubicBezTo>
                  <a:cubicBezTo>
                    <a:pt x="1348" y="4610"/>
                    <a:pt x="1214" y="4622"/>
                    <a:pt x="1080" y="4648"/>
                  </a:cubicBezTo>
                  <a:cubicBezTo>
                    <a:pt x="526" y="4760"/>
                    <a:pt x="0" y="5223"/>
                    <a:pt x="18" y="5789"/>
                  </a:cubicBezTo>
                  <a:cubicBezTo>
                    <a:pt x="35" y="6358"/>
                    <a:pt x="599" y="6787"/>
                    <a:pt x="1164" y="6860"/>
                  </a:cubicBezTo>
                  <a:cubicBezTo>
                    <a:pt x="1249" y="6870"/>
                    <a:pt x="1335" y="6875"/>
                    <a:pt x="1422" y="6875"/>
                  </a:cubicBezTo>
                  <a:cubicBezTo>
                    <a:pt x="1632" y="6875"/>
                    <a:pt x="1846" y="6846"/>
                    <a:pt x="2055" y="6797"/>
                  </a:cubicBezTo>
                  <a:lnTo>
                    <a:pt x="2055" y="6797"/>
                  </a:lnTo>
                  <a:cubicBezTo>
                    <a:pt x="1668" y="7037"/>
                    <a:pt x="1362" y="7436"/>
                    <a:pt x="1448" y="7899"/>
                  </a:cubicBezTo>
                  <a:cubicBezTo>
                    <a:pt x="1545" y="8425"/>
                    <a:pt x="2001" y="8593"/>
                    <a:pt x="2545" y="8593"/>
                  </a:cubicBezTo>
                  <a:cubicBezTo>
                    <a:pt x="3244" y="8593"/>
                    <a:pt x="4088" y="8314"/>
                    <a:pt x="4496" y="8160"/>
                  </a:cubicBezTo>
                  <a:cubicBezTo>
                    <a:pt x="5194" y="7895"/>
                    <a:pt x="5891" y="7547"/>
                    <a:pt x="6635" y="7547"/>
                  </a:cubicBezTo>
                  <a:cubicBezTo>
                    <a:pt x="6654" y="7547"/>
                    <a:pt x="6673" y="7547"/>
                    <a:pt x="6692" y="7547"/>
                  </a:cubicBezTo>
                  <a:cubicBezTo>
                    <a:pt x="7597" y="7570"/>
                    <a:pt x="8393" y="8115"/>
                    <a:pt x="9148" y="8615"/>
                  </a:cubicBezTo>
                  <a:cubicBezTo>
                    <a:pt x="12419" y="10781"/>
                    <a:pt x="16449" y="12064"/>
                    <a:pt x="20357" y="12353"/>
                  </a:cubicBezTo>
                  <a:cubicBezTo>
                    <a:pt x="23023" y="12549"/>
                    <a:pt x="26107" y="12980"/>
                    <a:pt x="29066" y="12980"/>
                  </a:cubicBezTo>
                  <a:cubicBezTo>
                    <a:pt x="30843" y="12980"/>
                    <a:pt x="32574" y="12825"/>
                    <a:pt x="34142" y="12371"/>
                  </a:cubicBezTo>
                  <a:cubicBezTo>
                    <a:pt x="34515" y="12263"/>
                    <a:pt x="34858" y="11961"/>
                    <a:pt x="34889" y="11576"/>
                  </a:cubicBezTo>
                  <a:cubicBezTo>
                    <a:pt x="34920" y="11201"/>
                    <a:pt x="34662" y="10870"/>
                    <a:pt x="34420" y="10583"/>
                  </a:cubicBezTo>
                  <a:lnTo>
                    <a:pt x="31828" y="7513"/>
                  </a:lnTo>
                  <a:cubicBezTo>
                    <a:pt x="31740" y="7408"/>
                    <a:pt x="31645" y="7298"/>
                    <a:pt x="31514" y="7256"/>
                  </a:cubicBezTo>
                  <a:cubicBezTo>
                    <a:pt x="31468" y="7241"/>
                    <a:pt x="31422" y="7235"/>
                    <a:pt x="31375" y="7235"/>
                  </a:cubicBezTo>
                  <a:cubicBezTo>
                    <a:pt x="31288" y="7235"/>
                    <a:pt x="31200" y="7256"/>
                    <a:pt x="31115" y="7276"/>
                  </a:cubicBezTo>
                  <a:cubicBezTo>
                    <a:pt x="29015" y="7778"/>
                    <a:pt x="27015" y="8027"/>
                    <a:pt x="24869" y="8027"/>
                  </a:cubicBezTo>
                  <a:cubicBezTo>
                    <a:pt x="24702" y="8027"/>
                    <a:pt x="24533" y="8025"/>
                    <a:pt x="24363" y="8022"/>
                  </a:cubicBezTo>
                  <a:cubicBezTo>
                    <a:pt x="18902" y="7925"/>
                    <a:pt x="13456" y="6586"/>
                    <a:pt x="8608" y="4058"/>
                  </a:cubicBezTo>
                  <a:cubicBezTo>
                    <a:pt x="7996" y="3738"/>
                    <a:pt x="7334" y="3328"/>
                    <a:pt x="7171" y="2657"/>
                  </a:cubicBezTo>
                  <a:cubicBezTo>
                    <a:pt x="7015" y="2014"/>
                    <a:pt x="7371" y="1310"/>
                    <a:pt x="7140" y="691"/>
                  </a:cubicBezTo>
                  <a:cubicBezTo>
                    <a:pt x="6981" y="262"/>
                    <a:pt x="6517" y="1"/>
                    <a:pt x="6065" y="1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91;p69"/>
            <p:cNvSpPr/>
            <p:nvPr/>
          </p:nvSpPr>
          <p:spPr>
            <a:xfrm>
              <a:off x="4715150" y="5121050"/>
              <a:ext cx="502225" cy="352400"/>
            </a:xfrm>
            <a:custGeom>
              <a:avLst/>
              <a:gdLst/>
              <a:ahLst/>
              <a:cxnLst/>
              <a:rect l="l" t="t" r="r" b="b"/>
              <a:pathLst>
                <a:path w="20089" h="14096" extrusionOk="0">
                  <a:moveTo>
                    <a:pt x="1522" y="1"/>
                  </a:moveTo>
                  <a:cubicBezTo>
                    <a:pt x="838" y="1"/>
                    <a:pt x="119" y="189"/>
                    <a:pt x="59" y="937"/>
                  </a:cubicBezTo>
                  <a:cubicBezTo>
                    <a:pt x="0" y="1658"/>
                    <a:pt x="1245" y="2629"/>
                    <a:pt x="1658" y="3133"/>
                  </a:cubicBezTo>
                  <a:cubicBezTo>
                    <a:pt x="2967" y="4728"/>
                    <a:pt x="4130" y="6435"/>
                    <a:pt x="5404" y="8056"/>
                  </a:cubicBezTo>
                  <a:cubicBezTo>
                    <a:pt x="7179" y="10314"/>
                    <a:pt x="9283" y="12401"/>
                    <a:pt x="11771" y="13871"/>
                  </a:cubicBezTo>
                  <a:cubicBezTo>
                    <a:pt x="11876" y="13933"/>
                    <a:pt x="12007" y="13993"/>
                    <a:pt x="12124" y="13993"/>
                  </a:cubicBezTo>
                  <a:cubicBezTo>
                    <a:pt x="12187" y="13993"/>
                    <a:pt x="12247" y="13976"/>
                    <a:pt x="12297" y="13932"/>
                  </a:cubicBezTo>
                  <a:cubicBezTo>
                    <a:pt x="12471" y="13778"/>
                    <a:pt x="12334" y="13494"/>
                    <a:pt x="12188" y="13311"/>
                  </a:cubicBezTo>
                  <a:cubicBezTo>
                    <a:pt x="11712" y="12713"/>
                    <a:pt x="11200" y="12047"/>
                    <a:pt x="11225" y="11283"/>
                  </a:cubicBezTo>
                  <a:cubicBezTo>
                    <a:pt x="11227" y="11198"/>
                    <a:pt x="11240" y="11107"/>
                    <a:pt x="11302" y="11050"/>
                  </a:cubicBezTo>
                  <a:cubicBezTo>
                    <a:pt x="11359" y="10996"/>
                    <a:pt x="11442" y="10986"/>
                    <a:pt x="11522" y="10985"/>
                  </a:cubicBezTo>
                  <a:cubicBezTo>
                    <a:pt x="11525" y="10985"/>
                    <a:pt x="11528" y="10985"/>
                    <a:pt x="11531" y="10985"/>
                  </a:cubicBezTo>
                  <a:cubicBezTo>
                    <a:pt x="12040" y="10985"/>
                    <a:pt x="12504" y="11258"/>
                    <a:pt x="12937" y="11526"/>
                  </a:cubicBezTo>
                  <a:cubicBezTo>
                    <a:pt x="14508" y="12495"/>
                    <a:pt x="16084" y="13510"/>
                    <a:pt x="17852" y="14042"/>
                  </a:cubicBezTo>
                  <a:cubicBezTo>
                    <a:pt x="17948" y="14071"/>
                    <a:pt x="18057" y="14095"/>
                    <a:pt x="18159" y="14095"/>
                  </a:cubicBezTo>
                  <a:cubicBezTo>
                    <a:pt x="18273" y="14095"/>
                    <a:pt x="18379" y="14065"/>
                    <a:pt x="18450" y="13978"/>
                  </a:cubicBezTo>
                  <a:cubicBezTo>
                    <a:pt x="18627" y="13759"/>
                    <a:pt x="18408" y="13451"/>
                    <a:pt x="18206" y="13257"/>
                  </a:cubicBezTo>
                  <a:cubicBezTo>
                    <a:pt x="16864" y="11959"/>
                    <a:pt x="16089" y="11096"/>
                    <a:pt x="15728" y="9249"/>
                  </a:cubicBezTo>
                  <a:cubicBezTo>
                    <a:pt x="15710" y="9157"/>
                    <a:pt x="15697" y="9055"/>
                    <a:pt x="15750" y="8979"/>
                  </a:cubicBezTo>
                  <a:cubicBezTo>
                    <a:pt x="15801" y="8906"/>
                    <a:pt x="15898" y="8880"/>
                    <a:pt x="15986" y="8866"/>
                  </a:cubicBezTo>
                  <a:cubicBezTo>
                    <a:pt x="16111" y="8847"/>
                    <a:pt x="16235" y="8838"/>
                    <a:pt x="16358" y="8838"/>
                  </a:cubicBezTo>
                  <a:cubicBezTo>
                    <a:pt x="17487" y="8838"/>
                    <a:pt x="18553" y="9593"/>
                    <a:pt x="19701" y="9754"/>
                  </a:cubicBezTo>
                  <a:cubicBezTo>
                    <a:pt x="19735" y="9759"/>
                    <a:pt x="19769" y="9763"/>
                    <a:pt x="19803" y="9763"/>
                  </a:cubicBezTo>
                  <a:cubicBezTo>
                    <a:pt x="19838" y="9763"/>
                    <a:pt x="19872" y="9759"/>
                    <a:pt x="19905" y="9746"/>
                  </a:cubicBezTo>
                  <a:cubicBezTo>
                    <a:pt x="20049" y="9689"/>
                    <a:pt x="20089" y="9490"/>
                    <a:pt x="20026" y="9349"/>
                  </a:cubicBezTo>
                  <a:cubicBezTo>
                    <a:pt x="19963" y="9209"/>
                    <a:pt x="19830" y="9113"/>
                    <a:pt x="19704" y="9025"/>
                  </a:cubicBezTo>
                  <a:cubicBezTo>
                    <a:pt x="18068" y="7882"/>
                    <a:pt x="15843" y="6796"/>
                    <a:pt x="14443" y="5397"/>
                  </a:cubicBezTo>
                  <a:cubicBezTo>
                    <a:pt x="13421" y="4710"/>
                    <a:pt x="12397" y="4022"/>
                    <a:pt x="11332" y="3404"/>
                  </a:cubicBezTo>
                  <a:cubicBezTo>
                    <a:pt x="8556" y="1796"/>
                    <a:pt x="5526" y="673"/>
                    <a:pt x="2373" y="84"/>
                  </a:cubicBezTo>
                  <a:cubicBezTo>
                    <a:pt x="2141" y="40"/>
                    <a:pt x="1835" y="1"/>
                    <a:pt x="15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92;p69"/>
            <p:cNvSpPr/>
            <p:nvPr/>
          </p:nvSpPr>
          <p:spPr>
            <a:xfrm>
              <a:off x="4757850" y="5146475"/>
              <a:ext cx="323225" cy="241400"/>
            </a:xfrm>
            <a:custGeom>
              <a:avLst/>
              <a:gdLst/>
              <a:ahLst/>
              <a:cxnLst/>
              <a:rect l="l" t="t" r="r" b="b"/>
              <a:pathLst>
                <a:path w="12929" h="9656" extrusionOk="0">
                  <a:moveTo>
                    <a:pt x="771" y="0"/>
                  </a:moveTo>
                  <a:cubicBezTo>
                    <a:pt x="203" y="0"/>
                    <a:pt x="0" y="290"/>
                    <a:pt x="946" y="1115"/>
                  </a:cubicBezTo>
                  <a:cubicBezTo>
                    <a:pt x="2121" y="2142"/>
                    <a:pt x="3196" y="3172"/>
                    <a:pt x="4166" y="4308"/>
                  </a:cubicBezTo>
                  <a:cubicBezTo>
                    <a:pt x="4905" y="5170"/>
                    <a:pt x="5572" y="6093"/>
                    <a:pt x="6160" y="7066"/>
                  </a:cubicBezTo>
                  <a:cubicBezTo>
                    <a:pt x="6587" y="7776"/>
                    <a:pt x="7009" y="8550"/>
                    <a:pt x="7738" y="8941"/>
                  </a:cubicBezTo>
                  <a:cubicBezTo>
                    <a:pt x="8051" y="7672"/>
                    <a:pt x="6578" y="6578"/>
                    <a:pt x="6604" y="5273"/>
                  </a:cubicBezTo>
                  <a:lnTo>
                    <a:pt x="6604" y="5273"/>
                  </a:lnTo>
                  <a:cubicBezTo>
                    <a:pt x="6954" y="5342"/>
                    <a:pt x="7230" y="5605"/>
                    <a:pt x="7485" y="5856"/>
                  </a:cubicBezTo>
                  <a:cubicBezTo>
                    <a:pt x="8143" y="6499"/>
                    <a:pt x="8814" y="7131"/>
                    <a:pt x="9497" y="7750"/>
                  </a:cubicBezTo>
                  <a:cubicBezTo>
                    <a:pt x="10485" y="8647"/>
                    <a:pt x="11598" y="9559"/>
                    <a:pt x="12928" y="9656"/>
                  </a:cubicBezTo>
                  <a:cubicBezTo>
                    <a:pt x="12778" y="9644"/>
                    <a:pt x="11294" y="7731"/>
                    <a:pt x="10995" y="7465"/>
                  </a:cubicBezTo>
                  <a:cubicBezTo>
                    <a:pt x="9987" y="6570"/>
                    <a:pt x="9009" y="5724"/>
                    <a:pt x="8175" y="4653"/>
                  </a:cubicBezTo>
                  <a:cubicBezTo>
                    <a:pt x="8229" y="4577"/>
                    <a:pt x="8307" y="4547"/>
                    <a:pt x="8394" y="4547"/>
                  </a:cubicBezTo>
                  <a:cubicBezTo>
                    <a:pt x="8549" y="4547"/>
                    <a:pt x="8735" y="4642"/>
                    <a:pt x="8872" y="4738"/>
                  </a:cubicBezTo>
                  <a:cubicBezTo>
                    <a:pt x="9759" y="5361"/>
                    <a:pt x="10778" y="5772"/>
                    <a:pt x="11849" y="5938"/>
                  </a:cubicBezTo>
                  <a:cubicBezTo>
                    <a:pt x="11955" y="5834"/>
                    <a:pt x="11821" y="5666"/>
                    <a:pt x="11699" y="5581"/>
                  </a:cubicBezTo>
                  <a:cubicBezTo>
                    <a:pt x="8660" y="3491"/>
                    <a:pt x="5499" y="1979"/>
                    <a:pt x="2205" y="332"/>
                  </a:cubicBezTo>
                  <a:cubicBezTo>
                    <a:pt x="1724" y="137"/>
                    <a:pt x="1161" y="0"/>
                    <a:pt x="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93;p69"/>
            <p:cNvSpPr/>
            <p:nvPr/>
          </p:nvSpPr>
          <p:spPr>
            <a:xfrm>
              <a:off x="4515750" y="4994250"/>
              <a:ext cx="336950" cy="214575"/>
            </a:xfrm>
            <a:custGeom>
              <a:avLst/>
              <a:gdLst/>
              <a:ahLst/>
              <a:cxnLst/>
              <a:rect l="l" t="t" r="r" b="b"/>
              <a:pathLst>
                <a:path w="13478" h="8583" extrusionOk="0">
                  <a:moveTo>
                    <a:pt x="1381" y="1"/>
                  </a:moveTo>
                  <a:cubicBezTo>
                    <a:pt x="607" y="1"/>
                    <a:pt x="0" y="295"/>
                    <a:pt x="50" y="1213"/>
                  </a:cubicBezTo>
                  <a:cubicBezTo>
                    <a:pt x="160" y="3228"/>
                    <a:pt x="3836" y="4772"/>
                    <a:pt x="5282" y="5456"/>
                  </a:cubicBezTo>
                  <a:cubicBezTo>
                    <a:pt x="7100" y="6316"/>
                    <a:pt x="8923" y="7180"/>
                    <a:pt x="10800" y="7896"/>
                  </a:cubicBezTo>
                  <a:cubicBezTo>
                    <a:pt x="11385" y="8119"/>
                    <a:pt x="11974" y="8327"/>
                    <a:pt x="12571" y="8517"/>
                  </a:cubicBezTo>
                  <a:cubicBezTo>
                    <a:pt x="12676" y="8551"/>
                    <a:pt x="12791" y="8582"/>
                    <a:pt x="12900" y="8582"/>
                  </a:cubicBezTo>
                  <a:cubicBezTo>
                    <a:pt x="12980" y="8582"/>
                    <a:pt x="13056" y="8565"/>
                    <a:pt x="13123" y="8519"/>
                  </a:cubicBezTo>
                  <a:cubicBezTo>
                    <a:pt x="13225" y="8451"/>
                    <a:pt x="13278" y="8328"/>
                    <a:pt x="13307" y="8209"/>
                  </a:cubicBezTo>
                  <a:cubicBezTo>
                    <a:pt x="13478" y="7510"/>
                    <a:pt x="13009" y="6807"/>
                    <a:pt x="12446" y="6362"/>
                  </a:cubicBezTo>
                  <a:cubicBezTo>
                    <a:pt x="11171" y="5357"/>
                    <a:pt x="9664" y="4724"/>
                    <a:pt x="8345" y="3778"/>
                  </a:cubicBezTo>
                  <a:cubicBezTo>
                    <a:pt x="6948" y="2774"/>
                    <a:pt x="5684" y="1566"/>
                    <a:pt x="4164" y="760"/>
                  </a:cubicBezTo>
                  <a:cubicBezTo>
                    <a:pt x="3649" y="487"/>
                    <a:pt x="2376" y="1"/>
                    <a:pt x="1381" y="1"/>
                  </a:cubicBezTo>
                  <a:close/>
                </a:path>
              </a:pathLst>
            </a:custGeom>
            <a:solidFill>
              <a:srgbClr val="A98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94;p69"/>
            <p:cNvSpPr/>
            <p:nvPr/>
          </p:nvSpPr>
          <p:spPr>
            <a:xfrm>
              <a:off x="4359425" y="4914450"/>
              <a:ext cx="347775" cy="193600"/>
            </a:xfrm>
            <a:custGeom>
              <a:avLst/>
              <a:gdLst/>
              <a:ahLst/>
              <a:cxnLst/>
              <a:rect l="l" t="t" r="r" b="b"/>
              <a:pathLst>
                <a:path w="13911" h="7744" extrusionOk="0">
                  <a:moveTo>
                    <a:pt x="2991" y="0"/>
                  </a:moveTo>
                  <a:cubicBezTo>
                    <a:pt x="1609" y="0"/>
                    <a:pt x="1" y="596"/>
                    <a:pt x="954" y="2277"/>
                  </a:cubicBezTo>
                  <a:cubicBezTo>
                    <a:pt x="1834" y="3828"/>
                    <a:pt x="4232" y="5174"/>
                    <a:pt x="5738" y="6033"/>
                  </a:cubicBezTo>
                  <a:cubicBezTo>
                    <a:pt x="7520" y="7048"/>
                    <a:pt x="9540" y="7743"/>
                    <a:pt x="11580" y="7743"/>
                  </a:cubicBezTo>
                  <a:cubicBezTo>
                    <a:pt x="11861" y="7743"/>
                    <a:pt x="12142" y="7730"/>
                    <a:pt x="12423" y="7703"/>
                  </a:cubicBezTo>
                  <a:cubicBezTo>
                    <a:pt x="12747" y="7672"/>
                    <a:pt x="13086" y="7613"/>
                    <a:pt x="13334" y="7404"/>
                  </a:cubicBezTo>
                  <a:cubicBezTo>
                    <a:pt x="13910" y="6917"/>
                    <a:pt x="13661" y="5990"/>
                    <a:pt x="13337" y="5309"/>
                  </a:cubicBezTo>
                  <a:cubicBezTo>
                    <a:pt x="12514" y="3583"/>
                    <a:pt x="11409" y="1856"/>
                    <a:pt x="9681" y="1039"/>
                  </a:cubicBezTo>
                  <a:cubicBezTo>
                    <a:pt x="8660" y="556"/>
                    <a:pt x="7510" y="435"/>
                    <a:pt x="6387" y="321"/>
                  </a:cubicBezTo>
                  <a:lnTo>
                    <a:pt x="3459" y="24"/>
                  </a:lnTo>
                  <a:cubicBezTo>
                    <a:pt x="3309" y="8"/>
                    <a:pt x="3152" y="0"/>
                    <a:pt x="2991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5;p69"/>
            <p:cNvSpPr/>
            <p:nvPr/>
          </p:nvSpPr>
          <p:spPr>
            <a:xfrm>
              <a:off x="4999900" y="5124425"/>
              <a:ext cx="502225" cy="352375"/>
            </a:xfrm>
            <a:custGeom>
              <a:avLst/>
              <a:gdLst/>
              <a:ahLst/>
              <a:cxnLst/>
              <a:rect l="l" t="t" r="r" b="b"/>
              <a:pathLst>
                <a:path w="20089" h="14095" extrusionOk="0">
                  <a:moveTo>
                    <a:pt x="1522" y="1"/>
                  </a:moveTo>
                  <a:cubicBezTo>
                    <a:pt x="838" y="1"/>
                    <a:pt x="119" y="189"/>
                    <a:pt x="58" y="937"/>
                  </a:cubicBezTo>
                  <a:cubicBezTo>
                    <a:pt x="0" y="1659"/>
                    <a:pt x="1244" y="2629"/>
                    <a:pt x="1657" y="3133"/>
                  </a:cubicBezTo>
                  <a:cubicBezTo>
                    <a:pt x="2966" y="4726"/>
                    <a:pt x="4129" y="6434"/>
                    <a:pt x="5404" y="8056"/>
                  </a:cubicBezTo>
                  <a:cubicBezTo>
                    <a:pt x="7179" y="10314"/>
                    <a:pt x="9283" y="12401"/>
                    <a:pt x="11770" y="13870"/>
                  </a:cubicBezTo>
                  <a:cubicBezTo>
                    <a:pt x="11876" y="13933"/>
                    <a:pt x="12007" y="13993"/>
                    <a:pt x="12124" y="13993"/>
                  </a:cubicBezTo>
                  <a:cubicBezTo>
                    <a:pt x="12187" y="13993"/>
                    <a:pt x="12247" y="13975"/>
                    <a:pt x="12296" y="13932"/>
                  </a:cubicBezTo>
                  <a:cubicBezTo>
                    <a:pt x="12471" y="13778"/>
                    <a:pt x="12334" y="13494"/>
                    <a:pt x="12188" y="13311"/>
                  </a:cubicBezTo>
                  <a:cubicBezTo>
                    <a:pt x="11711" y="12712"/>
                    <a:pt x="11199" y="12047"/>
                    <a:pt x="11223" y="11281"/>
                  </a:cubicBezTo>
                  <a:cubicBezTo>
                    <a:pt x="11227" y="11198"/>
                    <a:pt x="11240" y="11106"/>
                    <a:pt x="11301" y="11049"/>
                  </a:cubicBezTo>
                  <a:cubicBezTo>
                    <a:pt x="11358" y="10995"/>
                    <a:pt x="11442" y="10985"/>
                    <a:pt x="11521" y="10985"/>
                  </a:cubicBezTo>
                  <a:cubicBezTo>
                    <a:pt x="11525" y="10985"/>
                    <a:pt x="11530" y="10985"/>
                    <a:pt x="11534" y="10985"/>
                  </a:cubicBezTo>
                  <a:cubicBezTo>
                    <a:pt x="12041" y="10985"/>
                    <a:pt x="12505" y="11258"/>
                    <a:pt x="12936" y="11525"/>
                  </a:cubicBezTo>
                  <a:cubicBezTo>
                    <a:pt x="14508" y="12494"/>
                    <a:pt x="16084" y="13509"/>
                    <a:pt x="17850" y="14041"/>
                  </a:cubicBezTo>
                  <a:cubicBezTo>
                    <a:pt x="17947" y="14070"/>
                    <a:pt x="18056" y="14095"/>
                    <a:pt x="18159" y="14095"/>
                  </a:cubicBezTo>
                  <a:cubicBezTo>
                    <a:pt x="18273" y="14095"/>
                    <a:pt x="18378" y="14065"/>
                    <a:pt x="18449" y="13977"/>
                  </a:cubicBezTo>
                  <a:cubicBezTo>
                    <a:pt x="18627" y="13759"/>
                    <a:pt x="18408" y="13450"/>
                    <a:pt x="18205" y="13255"/>
                  </a:cubicBezTo>
                  <a:cubicBezTo>
                    <a:pt x="16863" y="11959"/>
                    <a:pt x="16088" y="11095"/>
                    <a:pt x="15727" y="9248"/>
                  </a:cubicBezTo>
                  <a:cubicBezTo>
                    <a:pt x="15710" y="9157"/>
                    <a:pt x="15697" y="9055"/>
                    <a:pt x="15750" y="8978"/>
                  </a:cubicBezTo>
                  <a:cubicBezTo>
                    <a:pt x="15801" y="8905"/>
                    <a:pt x="15897" y="8880"/>
                    <a:pt x="15986" y="8866"/>
                  </a:cubicBezTo>
                  <a:cubicBezTo>
                    <a:pt x="16111" y="8847"/>
                    <a:pt x="16235" y="8838"/>
                    <a:pt x="16358" y="8838"/>
                  </a:cubicBezTo>
                  <a:cubicBezTo>
                    <a:pt x="17487" y="8838"/>
                    <a:pt x="18553" y="9592"/>
                    <a:pt x="19701" y="9753"/>
                  </a:cubicBezTo>
                  <a:cubicBezTo>
                    <a:pt x="19735" y="9758"/>
                    <a:pt x="19769" y="9762"/>
                    <a:pt x="19803" y="9762"/>
                  </a:cubicBezTo>
                  <a:cubicBezTo>
                    <a:pt x="19838" y="9762"/>
                    <a:pt x="19872" y="9758"/>
                    <a:pt x="19905" y="9745"/>
                  </a:cubicBezTo>
                  <a:cubicBezTo>
                    <a:pt x="20049" y="9689"/>
                    <a:pt x="20088" y="9489"/>
                    <a:pt x="20026" y="9348"/>
                  </a:cubicBezTo>
                  <a:cubicBezTo>
                    <a:pt x="19963" y="9207"/>
                    <a:pt x="19830" y="9112"/>
                    <a:pt x="19703" y="9024"/>
                  </a:cubicBezTo>
                  <a:cubicBezTo>
                    <a:pt x="18067" y="7881"/>
                    <a:pt x="15843" y="6796"/>
                    <a:pt x="14442" y="5396"/>
                  </a:cubicBezTo>
                  <a:cubicBezTo>
                    <a:pt x="13421" y="4709"/>
                    <a:pt x="12396" y="4022"/>
                    <a:pt x="11331" y="3404"/>
                  </a:cubicBezTo>
                  <a:cubicBezTo>
                    <a:pt x="8556" y="1796"/>
                    <a:pt x="5526" y="673"/>
                    <a:pt x="2373" y="84"/>
                  </a:cubicBezTo>
                  <a:cubicBezTo>
                    <a:pt x="2141" y="40"/>
                    <a:pt x="1835" y="1"/>
                    <a:pt x="15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96;p69"/>
            <p:cNvSpPr/>
            <p:nvPr/>
          </p:nvSpPr>
          <p:spPr>
            <a:xfrm>
              <a:off x="5042575" y="5149825"/>
              <a:ext cx="323225" cy="241400"/>
            </a:xfrm>
            <a:custGeom>
              <a:avLst/>
              <a:gdLst/>
              <a:ahLst/>
              <a:cxnLst/>
              <a:rect l="l" t="t" r="r" b="b"/>
              <a:pathLst>
                <a:path w="12929" h="9656" extrusionOk="0">
                  <a:moveTo>
                    <a:pt x="772" y="1"/>
                  </a:moveTo>
                  <a:cubicBezTo>
                    <a:pt x="204" y="1"/>
                    <a:pt x="0" y="291"/>
                    <a:pt x="945" y="1116"/>
                  </a:cubicBezTo>
                  <a:cubicBezTo>
                    <a:pt x="2121" y="2143"/>
                    <a:pt x="3195" y="3172"/>
                    <a:pt x="4166" y="4308"/>
                  </a:cubicBezTo>
                  <a:cubicBezTo>
                    <a:pt x="4906" y="5171"/>
                    <a:pt x="5573" y="6093"/>
                    <a:pt x="6161" y="7067"/>
                  </a:cubicBezTo>
                  <a:cubicBezTo>
                    <a:pt x="6588" y="7776"/>
                    <a:pt x="7009" y="8551"/>
                    <a:pt x="7739" y="8941"/>
                  </a:cubicBezTo>
                  <a:cubicBezTo>
                    <a:pt x="8052" y="7672"/>
                    <a:pt x="6579" y="6579"/>
                    <a:pt x="6604" y="5272"/>
                  </a:cubicBezTo>
                  <a:lnTo>
                    <a:pt x="6604" y="5272"/>
                  </a:lnTo>
                  <a:cubicBezTo>
                    <a:pt x="6955" y="5342"/>
                    <a:pt x="7229" y="5605"/>
                    <a:pt x="7485" y="5856"/>
                  </a:cubicBezTo>
                  <a:cubicBezTo>
                    <a:pt x="8144" y="6500"/>
                    <a:pt x="8814" y="7132"/>
                    <a:pt x="9498" y="7751"/>
                  </a:cubicBezTo>
                  <a:cubicBezTo>
                    <a:pt x="10486" y="8646"/>
                    <a:pt x="11598" y="9559"/>
                    <a:pt x="12929" y="9656"/>
                  </a:cubicBezTo>
                  <a:cubicBezTo>
                    <a:pt x="12779" y="9645"/>
                    <a:pt x="11295" y="7731"/>
                    <a:pt x="10995" y="7465"/>
                  </a:cubicBezTo>
                  <a:cubicBezTo>
                    <a:pt x="9988" y="6570"/>
                    <a:pt x="9010" y="5724"/>
                    <a:pt x="8174" y="4653"/>
                  </a:cubicBezTo>
                  <a:cubicBezTo>
                    <a:pt x="8229" y="4577"/>
                    <a:pt x="8307" y="4547"/>
                    <a:pt x="8394" y="4547"/>
                  </a:cubicBezTo>
                  <a:cubicBezTo>
                    <a:pt x="8549" y="4547"/>
                    <a:pt x="8734" y="4642"/>
                    <a:pt x="8871" y="4739"/>
                  </a:cubicBezTo>
                  <a:cubicBezTo>
                    <a:pt x="9759" y="5362"/>
                    <a:pt x="10779" y="5772"/>
                    <a:pt x="11850" y="5938"/>
                  </a:cubicBezTo>
                  <a:cubicBezTo>
                    <a:pt x="11956" y="5833"/>
                    <a:pt x="11821" y="5666"/>
                    <a:pt x="11700" y="5582"/>
                  </a:cubicBezTo>
                  <a:cubicBezTo>
                    <a:pt x="8660" y="3492"/>
                    <a:pt x="5500" y="1979"/>
                    <a:pt x="2206" y="332"/>
                  </a:cubicBezTo>
                  <a:cubicBezTo>
                    <a:pt x="1725" y="137"/>
                    <a:pt x="1163" y="1"/>
                    <a:pt x="7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597;p69"/>
            <p:cNvSpPr/>
            <p:nvPr/>
          </p:nvSpPr>
          <p:spPr>
            <a:xfrm>
              <a:off x="4800500" y="4997625"/>
              <a:ext cx="336950" cy="214550"/>
            </a:xfrm>
            <a:custGeom>
              <a:avLst/>
              <a:gdLst/>
              <a:ahLst/>
              <a:cxnLst/>
              <a:rect l="l" t="t" r="r" b="b"/>
              <a:pathLst>
                <a:path w="13478" h="8582" extrusionOk="0">
                  <a:moveTo>
                    <a:pt x="1381" y="0"/>
                  </a:moveTo>
                  <a:cubicBezTo>
                    <a:pt x="606" y="0"/>
                    <a:pt x="0" y="294"/>
                    <a:pt x="50" y="1211"/>
                  </a:cubicBezTo>
                  <a:cubicBezTo>
                    <a:pt x="159" y="3228"/>
                    <a:pt x="3836" y="4771"/>
                    <a:pt x="5282" y="5455"/>
                  </a:cubicBezTo>
                  <a:cubicBezTo>
                    <a:pt x="7100" y="6315"/>
                    <a:pt x="8922" y="7179"/>
                    <a:pt x="10800" y="7894"/>
                  </a:cubicBezTo>
                  <a:cubicBezTo>
                    <a:pt x="11384" y="8118"/>
                    <a:pt x="11974" y="8326"/>
                    <a:pt x="12570" y="8517"/>
                  </a:cubicBezTo>
                  <a:cubicBezTo>
                    <a:pt x="12675" y="8551"/>
                    <a:pt x="12790" y="8582"/>
                    <a:pt x="12899" y="8582"/>
                  </a:cubicBezTo>
                  <a:cubicBezTo>
                    <a:pt x="12979" y="8582"/>
                    <a:pt x="13055" y="8565"/>
                    <a:pt x="13123" y="8519"/>
                  </a:cubicBezTo>
                  <a:cubicBezTo>
                    <a:pt x="13225" y="8450"/>
                    <a:pt x="13277" y="8327"/>
                    <a:pt x="13307" y="8209"/>
                  </a:cubicBezTo>
                  <a:cubicBezTo>
                    <a:pt x="13478" y="7510"/>
                    <a:pt x="13009" y="6806"/>
                    <a:pt x="12445" y="6362"/>
                  </a:cubicBezTo>
                  <a:cubicBezTo>
                    <a:pt x="11171" y="5356"/>
                    <a:pt x="9664" y="4724"/>
                    <a:pt x="8345" y="3778"/>
                  </a:cubicBezTo>
                  <a:cubicBezTo>
                    <a:pt x="6947" y="2773"/>
                    <a:pt x="5683" y="1566"/>
                    <a:pt x="4163" y="759"/>
                  </a:cubicBezTo>
                  <a:cubicBezTo>
                    <a:pt x="3649" y="486"/>
                    <a:pt x="2376" y="0"/>
                    <a:pt x="1381" y="0"/>
                  </a:cubicBezTo>
                  <a:close/>
                </a:path>
              </a:pathLst>
            </a:custGeom>
            <a:solidFill>
              <a:srgbClr val="A98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598;p69"/>
            <p:cNvSpPr/>
            <p:nvPr/>
          </p:nvSpPr>
          <p:spPr>
            <a:xfrm>
              <a:off x="4644175" y="4917825"/>
              <a:ext cx="347775" cy="193600"/>
            </a:xfrm>
            <a:custGeom>
              <a:avLst/>
              <a:gdLst/>
              <a:ahLst/>
              <a:cxnLst/>
              <a:rect l="l" t="t" r="r" b="b"/>
              <a:pathLst>
                <a:path w="13911" h="7744" extrusionOk="0">
                  <a:moveTo>
                    <a:pt x="2991" y="1"/>
                  </a:moveTo>
                  <a:cubicBezTo>
                    <a:pt x="1609" y="1"/>
                    <a:pt x="0" y="597"/>
                    <a:pt x="954" y="2277"/>
                  </a:cubicBezTo>
                  <a:cubicBezTo>
                    <a:pt x="1834" y="3827"/>
                    <a:pt x="4231" y="5173"/>
                    <a:pt x="5737" y="6032"/>
                  </a:cubicBezTo>
                  <a:cubicBezTo>
                    <a:pt x="7520" y="7048"/>
                    <a:pt x="9540" y="7743"/>
                    <a:pt x="11580" y="7743"/>
                  </a:cubicBezTo>
                  <a:cubicBezTo>
                    <a:pt x="11861" y="7743"/>
                    <a:pt x="12142" y="7730"/>
                    <a:pt x="12423" y="7703"/>
                  </a:cubicBezTo>
                  <a:cubicBezTo>
                    <a:pt x="12745" y="7672"/>
                    <a:pt x="13085" y="7613"/>
                    <a:pt x="13334" y="7404"/>
                  </a:cubicBezTo>
                  <a:cubicBezTo>
                    <a:pt x="13910" y="6916"/>
                    <a:pt x="13661" y="5989"/>
                    <a:pt x="13336" y="5309"/>
                  </a:cubicBezTo>
                  <a:cubicBezTo>
                    <a:pt x="12513" y="3583"/>
                    <a:pt x="11409" y="1856"/>
                    <a:pt x="9681" y="1039"/>
                  </a:cubicBezTo>
                  <a:cubicBezTo>
                    <a:pt x="8659" y="556"/>
                    <a:pt x="7510" y="435"/>
                    <a:pt x="6386" y="321"/>
                  </a:cubicBezTo>
                  <a:lnTo>
                    <a:pt x="3457" y="24"/>
                  </a:lnTo>
                  <a:cubicBezTo>
                    <a:pt x="3308" y="9"/>
                    <a:pt x="3151" y="1"/>
                    <a:pt x="2991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" name="Google Shape;134;p15"/>
          <p:cNvSpPr txBox="1">
            <a:spLocks noGrp="1"/>
          </p:cNvSpPr>
          <p:nvPr>
            <p:ph type="body" idx="2"/>
          </p:nvPr>
        </p:nvSpPr>
        <p:spPr>
          <a:xfrm>
            <a:off x="4124840" y="3420867"/>
            <a:ext cx="3479893" cy="752938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(</a:t>
            </a:r>
            <a:r>
              <a:rPr lang="en-US" dirty="0" err="1" smtClean="0">
                <a:latin typeface="Century Gothic" panose="020B0502020202020204" pitchFamily="34" charset="0"/>
              </a:rPr>
              <a:t>Suara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latin typeface="Century Gothic" panose="020B0502020202020204" pitchFamily="34" charset="0"/>
              </a:rPr>
              <a:t>Binatang</a:t>
            </a:r>
            <a:r>
              <a:rPr lang="en-US" dirty="0" smtClean="0">
                <a:latin typeface="Century Gothic" panose="020B0502020202020204" pitchFamily="34" charset="0"/>
              </a:rPr>
              <a:t>) </a:t>
            </a:r>
            <a:endParaRPr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045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6544">
        <p:dissolve/>
      </p:transition>
    </mc:Choice>
    <mc:Fallback>
      <p:transition spd="slow" advTm="6544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build="p" animBg="1"/>
      <p:bldP spid="16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>
            <a:spLocks noGrp="1"/>
          </p:cNvSpPr>
          <p:nvPr>
            <p:ph type="title"/>
          </p:nvPr>
        </p:nvSpPr>
        <p:spPr>
          <a:xfrm>
            <a:off x="1668800" y="1031624"/>
            <a:ext cx="8757600" cy="6812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-US" sz="3200" b="1" dirty="0" err="1" smtClean="0">
                <a:latin typeface="Century Gothic" panose="020B0502020202020204" pitchFamily="34" charset="0"/>
              </a:rPr>
              <a:t>Sora</a:t>
            </a:r>
            <a:r>
              <a:rPr lang="en-US" sz="3200" b="1" dirty="0" smtClean="0">
                <a:latin typeface="Century Gothic" panose="020B0502020202020204" pitchFamily="34" charset="0"/>
              </a:rPr>
              <a:t> </a:t>
            </a:r>
            <a:r>
              <a:rPr lang="en-US" sz="3200" b="1" dirty="0" err="1" smtClean="0">
                <a:latin typeface="Century Gothic" panose="020B0502020202020204" pitchFamily="34" charset="0"/>
              </a:rPr>
              <a:t>Sasatoan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134" name="Google Shape;134;p15"/>
          <p:cNvSpPr txBox="1">
            <a:spLocks noGrp="1"/>
          </p:cNvSpPr>
          <p:nvPr>
            <p:ph type="body" idx="2"/>
          </p:nvPr>
        </p:nvSpPr>
        <p:spPr>
          <a:xfrm>
            <a:off x="1668801" y="1828800"/>
            <a:ext cx="4100934" cy="37855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 sz="1467" dirty="0"/>
          </a:p>
        </p:txBody>
      </p:sp>
      <p:sp>
        <p:nvSpPr>
          <p:cNvPr id="136" name="Google Shape;136;p15"/>
          <p:cNvSpPr txBox="1">
            <a:spLocks noGrp="1"/>
          </p:cNvSpPr>
          <p:nvPr>
            <p:ph type="body" idx="2"/>
          </p:nvPr>
        </p:nvSpPr>
        <p:spPr>
          <a:xfrm>
            <a:off x="5999200" y="3241330"/>
            <a:ext cx="4427200" cy="6609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-US" sz="1800" b="1" dirty="0" err="1">
                <a:latin typeface="Century Gothic" panose="020B0502020202020204" pitchFamily="34" charset="0"/>
              </a:rPr>
              <a:t>H</a:t>
            </a:r>
            <a:r>
              <a:rPr lang="en-US" sz="1800" b="1" dirty="0" err="1" smtClean="0">
                <a:latin typeface="Century Gothic" panose="020B0502020202020204" pitchFamily="34" charset="0"/>
              </a:rPr>
              <a:t>ayam</a:t>
            </a:r>
            <a:r>
              <a:rPr lang="en-US" sz="1800" b="1" dirty="0" smtClean="0">
                <a:latin typeface="Century Gothic" panose="020B0502020202020204" pitchFamily="34" charset="0"/>
              </a:rPr>
              <a:t> </a:t>
            </a:r>
            <a:r>
              <a:rPr lang="en-US" sz="1800" b="1" dirty="0" err="1" smtClean="0">
                <a:latin typeface="Century Gothic" panose="020B0502020202020204" pitchFamily="34" charset="0"/>
              </a:rPr>
              <a:t>jago</a:t>
            </a:r>
            <a:r>
              <a:rPr lang="en-US" sz="1800" b="1" dirty="0" smtClean="0">
                <a:latin typeface="Century Gothic" panose="020B0502020202020204" pitchFamily="34" charset="0"/>
              </a:rPr>
              <a:t> </a:t>
            </a:r>
            <a:r>
              <a:rPr lang="en-US" sz="1800" b="1" dirty="0" err="1" smtClean="0">
                <a:latin typeface="Century Gothic" panose="020B0502020202020204" pitchFamily="34" charset="0"/>
              </a:rPr>
              <a:t>sorana</a:t>
            </a:r>
            <a:r>
              <a:rPr lang="en-US" sz="1800" b="1" dirty="0" smtClean="0">
                <a:latin typeface="Century Gothic" panose="020B0502020202020204" pitchFamily="34" charset="0"/>
              </a:rPr>
              <a:t> </a:t>
            </a:r>
            <a:r>
              <a:rPr lang="en-US" sz="1800" b="1" dirty="0" err="1" smtClean="0">
                <a:latin typeface="Century Gothic" panose="020B0502020202020204" pitchFamily="34" charset="0"/>
              </a:rPr>
              <a:t>kongkorongok</a:t>
            </a:r>
            <a:endParaRPr lang="en-US" sz="18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2" descr="C:\Users\Windows\Downloads\289-2896244_rooster-art-gambar-ayam-jago-kartun-hd-png.jfif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345" y="2188980"/>
            <a:ext cx="2925846" cy="306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297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>
            <a:spLocks noGrp="1"/>
          </p:cNvSpPr>
          <p:nvPr>
            <p:ph type="title"/>
          </p:nvPr>
        </p:nvSpPr>
        <p:spPr>
          <a:xfrm>
            <a:off x="1668800" y="1031624"/>
            <a:ext cx="8757600" cy="6812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-US" sz="3200" b="1" dirty="0" err="1" smtClean="0">
                <a:latin typeface="Century Gothic" panose="020B0502020202020204" pitchFamily="34" charset="0"/>
              </a:rPr>
              <a:t>Sora</a:t>
            </a:r>
            <a:r>
              <a:rPr lang="en-US" sz="3200" b="1" dirty="0" smtClean="0">
                <a:latin typeface="Century Gothic" panose="020B0502020202020204" pitchFamily="34" charset="0"/>
              </a:rPr>
              <a:t> </a:t>
            </a:r>
            <a:r>
              <a:rPr lang="en-US" sz="3200" b="1" dirty="0" err="1" smtClean="0">
                <a:latin typeface="Century Gothic" panose="020B0502020202020204" pitchFamily="34" charset="0"/>
              </a:rPr>
              <a:t>Sasatoan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134" name="Google Shape;134;p15"/>
          <p:cNvSpPr txBox="1">
            <a:spLocks noGrp="1"/>
          </p:cNvSpPr>
          <p:nvPr>
            <p:ph type="body" idx="2"/>
          </p:nvPr>
        </p:nvSpPr>
        <p:spPr>
          <a:xfrm>
            <a:off x="6325466" y="1880315"/>
            <a:ext cx="4100934" cy="37855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 sz="1467" dirty="0"/>
          </a:p>
        </p:txBody>
      </p:sp>
      <p:sp>
        <p:nvSpPr>
          <p:cNvPr id="136" name="Google Shape;136;p15"/>
          <p:cNvSpPr txBox="1">
            <a:spLocks noGrp="1"/>
          </p:cNvSpPr>
          <p:nvPr>
            <p:ph type="body" idx="2"/>
          </p:nvPr>
        </p:nvSpPr>
        <p:spPr>
          <a:xfrm>
            <a:off x="1668800" y="3337922"/>
            <a:ext cx="4427200" cy="6609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-US" sz="1800" b="1" dirty="0" err="1">
                <a:latin typeface="Century Gothic" panose="020B0502020202020204" pitchFamily="34" charset="0"/>
              </a:rPr>
              <a:t>H</a:t>
            </a:r>
            <a:r>
              <a:rPr lang="en-US" sz="1800" b="1" dirty="0" err="1" smtClean="0">
                <a:latin typeface="Century Gothic" panose="020B0502020202020204" pitchFamily="34" charset="0"/>
              </a:rPr>
              <a:t>ayam</a:t>
            </a:r>
            <a:r>
              <a:rPr lang="en-US" sz="1800" b="1" dirty="0" smtClean="0">
                <a:latin typeface="Century Gothic" panose="020B0502020202020204" pitchFamily="34" charset="0"/>
              </a:rPr>
              <a:t> </a:t>
            </a:r>
            <a:r>
              <a:rPr lang="en-US" sz="1800" b="1" dirty="0" err="1" smtClean="0">
                <a:latin typeface="Century Gothic" panose="020B0502020202020204" pitchFamily="34" charset="0"/>
              </a:rPr>
              <a:t>bikang</a:t>
            </a:r>
            <a:r>
              <a:rPr lang="en-US" sz="1800" b="1" dirty="0" smtClean="0">
                <a:latin typeface="Century Gothic" panose="020B0502020202020204" pitchFamily="34" charset="0"/>
              </a:rPr>
              <a:t> </a:t>
            </a:r>
            <a:r>
              <a:rPr lang="en-US" sz="1800" b="1" dirty="0" err="1" smtClean="0">
                <a:latin typeface="Century Gothic" panose="020B0502020202020204" pitchFamily="34" charset="0"/>
              </a:rPr>
              <a:t>sorana</a:t>
            </a:r>
            <a:r>
              <a:rPr lang="en-US" sz="1800" b="1" dirty="0" smtClean="0">
                <a:latin typeface="Century Gothic" panose="020B0502020202020204" pitchFamily="34" charset="0"/>
              </a:rPr>
              <a:t> </a:t>
            </a:r>
            <a:r>
              <a:rPr lang="en-US" sz="1800" b="1" dirty="0" err="1" smtClean="0">
                <a:latin typeface="Century Gothic" panose="020B0502020202020204" pitchFamily="34" charset="0"/>
              </a:rPr>
              <a:t>kokotak</a:t>
            </a:r>
            <a:endParaRPr lang="en-US" sz="1800" b="1" dirty="0">
              <a:latin typeface="Century Gothic" panose="020B0502020202020204" pitchFamily="34" charset="0"/>
            </a:endParaRPr>
          </a:p>
        </p:txBody>
      </p:sp>
      <p:pic>
        <p:nvPicPr>
          <p:cNvPr id="6" name="Picture 2" descr="C:\Users\Windows\Downloads\ayam-betina.pn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356" y="2214165"/>
            <a:ext cx="2941154" cy="3117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7758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>
            <a:spLocks noGrp="1"/>
          </p:cNvSpPr>
          <p:nvPr>
            <p:ph type="title"/>
          </p:nvPr>
        </p:nvSpPr>
        <p:spPr>
          <a:xfrm>
            <a:off x="1668800" y="1031624"/>
            <a:ext cx="8757600" cy="6812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-US" sz="3200" b="1" dirty="0" err="1" smtClean="0">
                <a:latin typeface="Century Gothic" panose="020B0502020202020204" pitchFamily="34" charset="0"/>
              </a:rPr>
              <a:t>Sora</a:t>
            </a:r>
            <a:r>
              <a:rPr lang="en-US" sz="3200" b="1" dirty="0" smtClean="0">
                <a:latin typeface="Century Gothic" panose="020B0502020202020204" pitchFamily="34" charset="0"/>
              </a:rPr>
              <a:t> </a:t>
            </a:r>
            <a:r>
              <a:rPr lang="en-US" sz="3200" b="1" dirty="0" err="1" smtClean="0">
                <a:latin typeface="Century Gothic" panose="020B0502020202020204" pitchFamily="34" charset="0"/>
              </a:rPr>
              <a:t>Sasatoan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134" name="Google Shape;134;p15"/>
          <p:cNvSpPr txBox="1">
            <a:spLocks noGrp="1"/>
          </p:cNvSpPr>
          <p:nvPr>
            <p:ph type="body" idx="2"/>
          </p:nvPr>
        </p:nvSpPr>
        <p:spPr>
          <a:xfrm>
            <a:off x="1668801" y="1828800"/>
            <a:ext cx="4100934" cy="37855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 sz="1467" dirty="0"/>
          </a:p>
        </p:txBody>
      </p:sp>
      <p:sp>
        <p:nvSpPr>
          <p:cNvPr id="136" name="Google Shape;136;p15"/>
          <p:cNvSpPr txBox="1">
            <a:spLocks noGrp="1"/>
          </p:cNvSpPr>
          <p:nvPr>
            <p:ph type="body" idx="2"/>
          </p:nvPr>
        </p:nvSpPr>
        <p:spPr>
          <a:xfrm>
            <a:off x="5999200" y="3241330"/>
            <a:ext cx="4427200" cy="6609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-US" sz="1800" b="1" dirty="0" err="1" smtClean="0">
                <a:latin typeface="Century Gothic" panose="020B0502020202020204" pitchFamily="34" charset="0"/>
              </a:rPr>
              <a:t>Kuda</a:t>
            </a:r>
            <a:r>
              <a:rPr lang="en-US" sz="1800" b="1" dirty="0" smtClean="0">
                <a:latin typeface="Century Gothic" panose="020B0502020202020204" pitchFamily="34" charset="0"/>
              </a:rPr>
              <a:t> </a:t>
            </a:r>
            <a:r>
              <a:rPr lang="en-US" sz="1800" b="1" dirty="0" err="1" smtClean="0">
                <a:latin typeface="Century Gothic" panose="020B0502020202020204" pitchFamily="34" charset="0"/>
              </a:rPr>
              <a:t>sorana</a:t>
            </a:r>
            <a:r>
              <a:rPr lang="en-US" sz="1800" b="1" dirty="0" smtClean="0">
                <a:latin typeface="Century Gothic" panose="020B0502020202020204" pitchFamily="34" charset="0"/>
              </a:rPr>
              <a:t> </a:t>
            </a:r>
            <a:r>
              <a:rPr lang="en-US" sz="1800" b="1" dirty="0" err="1" smtClean="0">
                <a:latin typeface="Century Gothic" panose="020B0502020202020204" pitchFamily="34" charset="0"/>
              </a:rPr>
              <a:t>ngahiem</a:t>
            </a:r>
            <a:endParaRPr lang="en-US" sz="1800" b="1" dirty="0">
              <a:latin typeface="Century Gothic" panose="020B0502020202020204" pitchFamily="34" charset="0"/>
            </a:endParaRPr>
          </a:p>
        </p:txBody>
      </p:sp>
      <p:pic>
        <p:nvPicPr>
          <p:cNvPr id="6" name="Picture 3" descr="C:\Users\Windows\Downloads\download (2).pn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25" y="2384588"/>
            <a:ext cx="3707885" cy="267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9292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>
            <a:spLocks noGrp="1"/>
          </p:cNvSpPr>
          <p:nvPr>
            <p:ph type="title"/>
          </p:nvPr>
        </p:nvSpPr>
        <p:spPr>
          <a:xfrm>
            <a:off x="1668800" y="1031624"/>
            <a:ext cx="8757600" cy="6812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-US" sz="3200" b="1" dirty="0" err="1" smtClean="0">
                <a:latin typeface="Century Gothic" panose="020B0502020202020204" pitchFamily="34" charset="0"/>
              </a:rPr>
              <a:t>Sora</a:t>
            </a:r>
            <a:r>
              <a:rPr lang="en-US" sz="3200" b="1" dirty="0" smtClean="0">
                <a:latin typeface="Century Gothic" panose="020B0502020202020204" pitchFamily="34" charset="0"/>
              </a:rPr>
              <a:t> </a:t>
            </a:r>
            <a:r>
              <a:rPr lang="en-US" sz="3200" b="1" dirty="0" err="1" smtClean="0">
                <a:latin typeface="Century Gothic" panose="020B0502020202020204" pitchFamily="34" charset="0"/>
              </a:rPr>
              <a:t>Sasatoan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134" name="Google Shape;134;p15"/>
          <p:cNvSpPr txBox="1">
            <a:spLocks noGrp="1"/>
          </p:cNvSpPr>
          <p:nvPr>
            <p:ph type="body" idx="2"/>
          </p:nvPr>
        </p:nvSpPr>
        <p:spPr>
          <a:xfrm>
            <a:off x="6325466" y="1950935"/>
            <a:ext cx="4100934" cy="37855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 sz="1467" dirty="0"/>
          </a:p>
        </p:txBody>
      </p:sp>
      <p:sp>
        <p:nvSpPr>
          <p:cNvPr id="136" name="Google Shape;136;p15"/>
          <p:cNvSpPr txBox="1">
            <a:spLocks noGrp="1"/>
          </p:cNvSpPr>
          <p:nvPr>
            <p:ph type="body" idx="2"/>
          </p:nvPr>
        </p:nvSpPr>
        <p:spPr>
          <a:xfrm>
            <a:off x="1668800" y="3321465"/>
            <a:ext cx="4427200" cy="6609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-US" sz="1800" b="1" dirty="0" err="1" smtClean="0">
                <a:latin typeface="Century Gothic" panose="020B0502020202020204" pitchFamily="34" charset="0"/>
              </a:rPr>
              <a:t>Meri</a:t>
            </a:r>
            <a:r>
              <a:rPr lang="en-US" sz="1800" b="1" dirty="0" smtClean="0">
                <a:latin typeface="Century Gothic" panose="020B0502020202020204" pitchFamily="34" charset="0"/>
              </a:rPr>
              <a:t> </a:t>
            </a:r>
            <a:r>
              <a:rPr lang="en-US" sz="1800" b="1" dirty="0" err="1" smtClean="0">
                <a:latin typeface="Century Gothic" panose="020B0502020202020204" pitchFamily="34" charset="0"/>
              </a:rPr>
              <a:t>sorana</a:t>
            </a:r>
            <a:r>
              <a:rPr lang="en-US" sz="1800" b="1" dirty="0" smtClean="0">
                <a:latin typeface="Century Gothic" panose="020B0502020202020204" pitchFamily="34" charset="0"/>
              </a:rPr>
              <a:t> </a:t>
            </a:r>
            <a:r>
              <a:rPr lang="en-US" sz="1800" b="1" dirty="0" err="1" smtClean="0">
                <a:latin typeface="Century Gothic" panose="020B0502020202020204" pitchFamily="34" charset="0"/>
              </a:rPr>
              <a:t>ngaw</a:t>
            </a:r>
            <a:r>
              <a:rPr lang="en-US" sz="18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ékw</a:t>
            </a:r>
            <a:r>
              <a:rPr lang="en-US" sz="1800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é</a:t>
            </a:r>
            <a:r>
              <a:rPr lang="en-US" sz="18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k</a:t>
            </a:r>
            <a:endParaRPr lang="en-US" sz="1800" b="1" dirty="0">
              <a:latin typeface="Century Gothic" panose="020B0502020202020204" pitchFamily="34" charset="0"/>
            </a:endParaRPr>
          </a:p>
        </p:txBody>
      </p:sp>
      <p:pic>
        <p:nvPicPr>
          <p:cNvPr id="6" name="Picture 2" descr="C:\Users\Windows\Downloads\images (9).jfif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21" y="2472100"/>
            <a:ext cx="3013624" cy="2743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122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>
            <a:spLocks noGrp="1"/>
          </p:cNvSpPr>
          <p:nvPr>
            <p:ph type="title"/>
          </p:nvPr>
        </p:nvSpPr>
        <p:spPr>
          <a:xfrm>
            <a:off x="1668800" y="1031624"/>
            <a:ext cx="8757600" cy="6812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-US" sz="3200" b="1" dirty="0" err="1" smtClean="0">
                <a:latin typeface="Century Gothic" panose="020B0502020202020204" pitchFamily="34" charset="0"/>
              </a:rPr>
              <a:t>Sora</a:t>
            </a:r>
            <a:r>
              <a:rPr lang="en-US" sz="3200" b="1" dirty="0" smtClean="0">
                <a:latin typeface="Century Gothic" panose="020B0502020202020204" pitchFamily="34" charset="0"/>
              </a:rPr>
              <a:t> </a:t>
            </a:r>
            <a:r>
              <a:rPr lang="en-US" sz="3200" b="1" dirty="0" err="1" smtClean="0">
                <a:latin typeface="Century Gothic" panose="020B0502020202020204" pitchFamily="34" charset="0"/>
              </a:rPr>
              <a:t>Sasatoan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134" name="Google Shape;134;p15"/>
          <p:cNvSpPr txBox="1">
            <a:spLocks noGrp="1"/>
          </p:cNvSpPr>
          <p:nvPr>
            <p:ph type="body" idx="2"/>
          </p:nvPr>
        </p:nvSpPr>
        <p:spPr>
          <a:xfrm>
            <a:off x="1668800" y="1950935"/>
            <a:ext cx="4100934" cy="37855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 sz="1467" dirty="0"/>
          </a:p>
        </p:txBody>
      </p:sp>
      <p:sp>
        <p:nvSpPr>
          <p:cNvPr id="136" name="Google Shape;136;p15"/>
          <p:cNvSpPr txBox="1">
            <a:spLocks noGrp="1"/>
          </p:cNvSpPr>
          <p:nvPr>
            <p:ph type="body" idx="2"/>
          </p:nvPr>
        </p:nvSpPr>
        <p:spPr>
          <a:xfrm>
            <a:off x="5999200" y="3513217"/>
            <a:ext cx="4427200" cy="6609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-US" sz="1800" b="1" dirty="0" err="1" smtClean="0">
                <a:latin typeface="Century Gothic" panose="020B0502020202020204" pitchFamily="34" charset="0"/>
              </a:rPr>
              <a:t>Manuk</a:t>
            </a:r>
            <a:r>
              <a:rPr lang="en-US" sz="1800" b="1" dirty="0" smtClean="0">
                <a:latin typeface="Century Gothic" panose="020B0502020202020204" pitchFamily="34" charset="0"/>
              </a:rPr>
              <a:t> </a:t>
            </a:r>
            <a:r>
              <a:rPr lang="en-US" sz="1800" b="1" dirty="0" err="1" smtClean="0">
                <a:latin typeface="Century Gothic" panose="020B0502020202020204" pitchFamily="34" charset="0"/>
              </a:rPr>
              <a:t>sorana</a:t>
            </a:r>
            <a:r>
              <a:rPr lang="en-US" sz="1800" b="1" dirty="0" smtClean="0">
                <a:latin typeface="Century Gothic" panose="020B0502020202020204" pitchFamily="34" charset="0"/>
              </a:rPr>
              <a:t> </a:t>
            </a:r>
            <a:r>
              <a:rPr lang="en-US" sz="1800" b="1" dirty="0" err="1" smtClean="0">
                <a:latin typeface="Century Gothic" panose="020B0502020202020204" pitchFamily="34" charset="0"/>
              </a:rPr>
              <a:t>r</a:t>
            </a:r>
            <a:r>
              <a:rPr lang="en-US" sz="18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écét</a:t>
            </a:r>
            <a:endParaRPr lang="en-US" sz="18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2" descr="C:\Users\Windows\Downloads\images (1).pn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000" y="2313634"/>
            <a:ext cx="3046533" cy="306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555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8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178</Words>
  <Application>Microsoft Office PowerPoint</Application>
  <PresentationFormat>Widescreen</PresentationFormat>
  <Paragraphs>59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Courier New</vt:lpstr>
      <vt:lpstr>Lucida Calligraphy</vt:lpstr>
      <vt:lpstr>Playfair Display</vt:lpstr>
      <vt:lpstr>Office Theme</vt:lpstr>
      <vt:lpstr>PowerPoint Presentation</vt:lpstr>
      <vt:lpstr>PowerPoint Presentation</vt:lpstr>
      <vt:lpstr>Urang nyanyi heula sasarengan</vt:lpstr>
      <vt:lpstr>MATERI PANGAJARAN 1 “Mikanyaah Sasatoan jeung Tatangkalan”</vt:lpstr>
      <vt:lpstr>Sora Sasatoan</vt:lpstr>
      <vt:lpstr>Sora Sasatoan</vt:lpstr>
      <vt:lpstr>Sora Sasatoan</vt:lpstr>
      <vt:lpstr>Sora Sasatoan</vt:lpstr>
      <vt:lpstr>Sora Sasatoan</vt:lpstr>
      <vt:lpstr>Sora Sasatoan</vt:lpstr>
      <vt:lpstr>Sora Sasatoan</vt:lpstr>
      <vt:lpstr>Sora Sasatoan</vt:lpstr>
      <vt:lpstr>Ngalarapkeun Rarangkén Hareup -di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HATUR NUHUN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Sora Sasatoan</dc:title>
  <dc:creator>Windows User</dc:creator>
  <cp:lastModifiedBy>Windows User</cp:lastModifiedBy>
  <cp:revision>17</cp:revision>
  <dcterms:created xsi:type="dcterms:W3CDTF">2020-08-04T14:25:35Z</dcterms:created>
  <dcterms:modified xsi:type="dcterms:W3CDTF">2020-08-05T02:28:13Z</dcterms:modified>
</cp:coreProperties>
</file>