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0"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D"/>
          </a:p>
        </p:txBody>
      </p:sp>
      <p:sp>
        <p:nvSpPr>
          <p:cNvPr id="4" name="Date Placeholder 3"/>
          <p:cNvSpPr>
            <a:spLocks noGrp="1"/>
          </p:cNvSpPr>
          <p:nvPr>
            <p:ph type="dt" sz="half" idx="10"/>
          </p:nvPr>
        </p:nvSpPr>
        <p:spPr/>
        <p:txBody>
          <a:bodyPr/>
          <a:lstStyle/>
          <a:p>
            <a:fld id="{839CF58E-2BFB-440C-AFC2-3A7EC9CDE0D1}" type="datetimeFigureOut">
              <a:rPr lang="en-ID" smtClean="0"/>
              <a:t>02/09/2020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43C70A79-7786-4067-BD8F-02DD847CA36D}" type="slidenum">
              <a:rPr lang="en-ID" smtClean="0"/>
              <a:t>‹#›</a:t>
            </a:fld>
            <a:endParaRPr lang="en-ID"/>
          </a:p>
        </p:txBody>
      </p:sp>
    </p:spTree>
    <p:extLst>
      <p:ext uri="{BB962C8B-B14F-4D97-AF65-F5344CB8AC3E}">
        <p14:creationId xmlns:p14="http://schemas.microsoft.com/office/powerpoint/2010/main" val="1000681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10"/>
          </p:nvPr>
        </p:nvSpPr>
        <p:spPr/>
        <p:txBody>
          <a:bodyPr/>
          <a:lstStyle/>
          <a:p>
            <a:fld id="{839CF58E-2BFB-440C-AFC2-3A7EC9CDE0D1}" type="datetimeFigureOut">
              <a:rPr lang="en-ID" smtClean="0"/>
              <a:t>02/09/2020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43C70A79-7786-4067-BD8F-02DD847CA36D}" type="slidenum">
              <a:rPr lang="en-ID" smtClean="0"/>
              <a:t>‹#›</a:t>
            </a:fld>
            <a:endParaRPr lang="en-ID"/>
          </a:p>
        </p:txBody>
      </p:sp>
    </p:spTree>
    <p:extLst>
      <p:ext uri="{BB962C8B-B14F-4D97-AF65-F5344CB8AC3E}">
        <p14:creationId xmlns:p14="http://schemas.microsoft.com/office/powerpoint/2010/main" val="164382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10"/>
          </p:nvPr>
        </p:nvSpPr>
        <p:spPr/>
        <p:txBody>
          <a:bodyPr/>
          <a:lstStyle/>
          <a:p>
            <a:fld id="{839CF58E-2BFB-440C-AFC2-3A7EC9CDE0D1}" type="datetimeFigureOut">
              <a:rPr lang="en-ID" smtClean="0"/>
              <a:t>02/09/2020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43C70A79-7786-4067-BD8F-02DD847CA36D}" type="slidenum">
              <a:rPr lang="en-ID" smtClean="0"/>
              <a:t>‹#›</a:t>
            </a:fld>
            <a:endParaRPr lang="en-ID"/>
          </a:p>
        </p:txBody>
      </p:sp>
    </p:spTree>
    <p:extLst>
      <p:ext uri="{BB962C8B-B14F-4D97-AF65-F5344CB8AC3E}">
        <p14:creationId xmlns:p14="http://schemas.microsoft.com/office/powerpoint/2010/main" val="3634247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10"/>
          </p:nvPr>
        </p:nvSpPr>
        <p:spPr/>
        <p:txBody>
          <a:bodyPr/>
          <a:lstStyle/>
          <a:p>
            <a:fld id="{839CF58E-2BFB-440C-AFC2-3A7EC9CDE0D1}" type="datetimeFigureOut">
              <a:rPr lang="en-ID" smtClean="0"/>
              <a:t>02/09/2020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43C70A79-7786-4067-BD8F-02DD847CA36D}" type="slidenum">
              <a:rPr lang="en-ID" smtClean="0"/>
              <a:t>‹#›</a:t>
            </a:fld>
            <a:endParaRPr lang="en-ID"/>
          </a:p>
        </p:txBody>
      </p:sp>
    </p:spTree>
    <p:extLst>
      <p:ext uri="{BB962C8B-B14F-4D97-AF65-F5344CB8AC3E}">
        <p14:creationId xmlns:p14="http://schemas.microsoft.com/office/powerpoint/2010/main" val="4064764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9CF58E-2BFB-440C-AFC2-3A7EC9CDE0D1}" type="datetimeFigureOut">
              <a:rPr lang="en-ID" smtClean="0"/>
              <a:t>02/09/2020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43C70A79-7786-4067-BD8F-02DD847CA36D}" type="slidenum">
              <a:rPr lang="en-ID" smtClean="0"/>
              <a:t>‹#›</a:t>
            </a:fld>
            <a:endParaRPr lang="en-ID"/>
          </a:p>
        </p:txBody>
      </p:sp>
    </p:spTree>
    <p:extLst>
      <p:ext uri="{BB962C8B-B14F-4D97-AF65-F5344CB8AC3E}">
        <p14:creationId xmlns:p14="http://schemas.microsoft.com/office/powerpoint/2010/main" val="3025422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5" name="Date Placeholder 4"/>
          <p:cNvSpPr>
            <a:spLocks noGrp="1"/>
          </p:cNvSpPr>
          <p:nvPr>
            <p:ph type="dt" sz="half" idx="10"/>
          </p:nvPr>
        </p:nvSpPr>
        <p:spPr/>
        <p:txBody>
          <a:bodyPr/>
          <a:lstStyle/>
          <a:p>
            <a:fld id="{839CF58E-2BFB-440C-AFC2-3A7EC9CDE0D1}" type="datetimeFigureOut">
              <a:rPr lang="en-ID" smtClean="0"/>
              <a:t>02/09/2020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43C70A79-7786-4067-BD8F-02DD847CA36D}" type="slidenum">
              <a:rPr lang="en-ID" smtClean="0"/>
              <a:t>‹#›</a:t>
            </a:fld>
            <a:endParaRPr lang="en-ID"/>
          </a:p>
        </p:txBody>
      </p:sp>
    </p:spTree>
    <p:extLst>
      <p:ext uri="{BB962C8B-B14F-4D97-AF65-F5344CB8AC3E}">
        <p14:creationId xmlns:p14="http://schemas.microsoft.com/office/powerpoint/2010/main" val="132206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7" name="Date Placeholder 6"/>
          <p:cNvSpPr>
            <a:spLocks noGrp="1"/>
          </p:cNvSpPr>
          <p:nvPr>
            <p:ph type="dt" sz="half" idx="10"/>
          </p:nvPr>
        </p:nvSpPr>
        <p:spPr/>
        <p:txBody>
          <a:bodyPr/>
          <a:lstStyle/>
          <a:p>
            <a:fld id="{839CF58E-2BFB-440C-AFC2-3A7EC9CDE0D1}" type="datetimeFigureOut">
              <a:rPr lang="en-ID" smtClean="0"/>
              <a:t>02/09/2020</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43C70A79-7786-4067-BD8F-02DD847CA36D}" type="slidenum">
              <a:rPr lang="en-ID" smtClean="0"/>
              <a:t>‹#›</a:t>
            </a:fld>
            <a:endParaRPr lang="en-ID"/>
          </a:p>
        </p:txBody>
      </p:sp>
    </p:spTree>
    <p:extLst>
      <p:ext uri="{BB962C8B-B14F-4D97-AF65-F5344CB8AC3E}">
        <p14:creationId xmlns:p14="http://schemas.microsoft.com/office/powerpoint/2010/main" val="3781690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D"/>
          </a:p>
        </p:txBody>
      </p:sp>
      <p:sp>
        <p:nvSpPr>
          <p:cNvPr id="3" name="Date Placeholder 2"/>
          <p:cNvSpPr>
            <a:spLocks noGrp="1"/>
          </p:cNvSpPr>
          <p:nvPr>
            <p:ph type="dt" sz="half" idx="10"/>
          </p:nvPr>
        </p:nvSpPr>
        <p:spPr/>
        <p:txBody>
          <a:bodyPr/>
          <a:lstStyle/>
          <a:p>
            <a:fld id="{839CF58E-2BFB-440C-AFC2-3A7EC9CDE0D1}" type="datetimeFigureOut">
              <a:rPr lang="en-ID" smtClean="0"/>
              <a:t>02/09/2020</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43C70A79-7786-4067-BD8F-02DD847CA36D}" type="slidenum">
              <a:rPr lang="en-ID" smtClean="0"/>
              <a:t>‹#›</a:t>
            </a:fld>
            <a:endParaRPr lang="en-ID"/>
          </a:p>
        </p:txBody>
      </p:sp>
    </p:spTree>
    <p:extLst>
      <p:ext uri="{BB962C8B-B14F-4D97-AF65-F5344CB8AC3E}">
        <p14:creationId xmlns:p14="http://schemas.microsoft.com/office/powerpoint/2010/main" val="802842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9CF58E-2BFB-440C-AFC2-3A7EC9CDE0D1}" type="datetimeFigureOut">
              <a:rPr lang="en-ID" smtClean="0"/>
              <a:t>02/09/2020</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43C70A79-7786-4067-BD8F-02DD847CA36D}" type="slidenum">
              <a:rPr lang="en-ID" smtClean="0"/>
              <a:t>‹#›</a:t>
            </a:fld>
            <a:endParaRPr lang="en-ID"/>
          </a:p>
        </p:txBody>
      </p:sp>
    </p:spTree>
    <p:extLst>
      <p:ext uri="{BB962C8B-B14F-4D97-AF65-F5344CB8AC3E}">
        <p14:creationId xmlns:p14="http://schemas.microsoft.com/office/powerpoint/2010/main" val="3841865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9CF58E-2BFB-440C-AFC2-3A7EC9CDE0D1}" type="datetimeFigureOut">
              <a:rPr lang="en-ID" smtClean="0"/>
              <a:t>02/09/2020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43C70A79-7786-4067-BD8F-02DD847CA36D}" type="slidenum">
              <a:rPr lang="en-ID" smtClean="0"/>
              <a:t>‹#›</a:t>
            </a:fld>
            <a:endParaRPr lang="en-ID"/>
          </a:p>
        </p:txBody>
      </p:sp>
    </p:spTree>
    <p:extLst>
      <p:ext uri="{BB962C8B-B14F-4D97-AF65-F5344CB8AC3E}">
        <p14:creationId xmlns:p14="http://schemas.microsoft.com/office/powerpoint/2010/main" val="2330570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9CF58E-2BFB-440C-AFC2-3A7EC9CDE0D1}" type="datetimeFigureOut">
              <a:rPr lang="en-ID" smtClean="0"/>
              <a:t>02/09/2020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43C70A79-7786-4067-BD8F-02DD847CA36D}" type="slidenum">
              <a:rPr lang="en-ID" smtClean="0"/>
              <a:t>‹#›</a:t>
            </a:fld>
            <a:endParaRPr lang="en-ID"/>
          </a:p>
        </p:txBody>
      </p:sp>
    </p:spTree>
    <p:extLst>
      <p:ext uri="{BB962C8B-B14F-4D97-AF65-F5344CB8AC3E}">
        <p14:creationId xmlns:p14="http://schemas.microsoft.com/office/powerpoint/2010/main" val="848472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CF58E-2BFB-440C-AFC2-3A7EC9CDE0D1}" type="datetimeFigureOut">
              <a:rPr lang="en-ID" smtClean="0"/>
              <a:t>02/09/2020</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C70A79-7786-4067-BD8F-02DD847CA36D}" type="slidenum">
              <a:rPr lang="en-ID" smtClean="0"/>
              <a:t>‹#›</a:t>
            </a:fld>
            <a:endParaRPr lang="en-ID"/>
          </a:p>
        </p:txBody>
      </p:sp>
    </p:spTree>
    <p:extLst>
      <p:ext uri="{BB962C8B-B14F-4D97-AF65-F5344CB8AC3E}">
        <p14:creationId xmlns:p14="http://schemas.microsoft.com/office/powerpoint/2010/main" val="1303239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02189" y="1899138"/>
            <a:ext cx="6761871" cy="991845"/>
          </a:xfrm>
          <a:solidFill>
            <a:srgbClr val="FFC000"/>
          </a:solidFill>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err="1" smtClean="0">
                <a:ln/>
                <a:solidFill>
                  <a:schemeClr val="accent3"/>
                </a:solidFill>
                <a:latin typeface="Century Gothic" panose="020B0502020202020204" pitchFamily="34" charset="0"/>
              </a:rPr>
              <a:t>Bahasa</a:t>
            </a:r>
            <a:r>
              <a:rPr lang="en-US" b="1" dirty="0" smtClean="0">
                <a:ln/>
                <a:solidFill>
                  <a:schemeClr val="accent3"/>
                </a:solidFill>
                <a:latin typeface="Century Gothic" panose="020B0502020202020204" pitchFamily="34" charset="0"/>
              </a:rPr>
              <a:t> </a:t>
            </a:r>
            <a:r>
              <a:rPr lang="en-US" b="1" dirty="0" err="1" smtClean="0">
                <a:ln/>
                <a:solidFill>
                  <a:schemeClr val="accent3"/>
                </a:solidFill>
                <a:latin typeface="Century Gothic" panose="020B0502020202020204" pitchFamily="34" charset="0"/>
              </a:rPr>
              <a:t>Sunda</a:t>
            </a:r>
            <a:endParaRPr lang="en-ID" b="1" dirty="0">
              <a:ln/>
              <a:solidFill>
                <a:schemeClr val="accent3"/>
              </a:solidFill>
              <a:latin typeface="Century Gothic" panose="020B0502020202020204" pitchFamily="34" charset="0"/>
            </a:endParaRPr>
          </a:p>
        </p:txBody>
      </p:sp>
      <p:sp>
        <p:nvSpPr>
          <p:cNvPr id="3" name="Subtitle 2"/>
          <p:cNvSpPr>
            <a:spLocks noGrp="1"/>
          </p:cNvSpPr>
          <p:nvPr>
            <p:ph type="subTitle" idx="1"/>
          </p:nvPr>
        </p:nvSpPr>
        <p:spPr>
          <a:xfrm>
            <a:off x="2215661" y="3137804"/>
            <a:ext cx="5734929" cy="1655762"/>
          </a:xfrm>
          <a:solidFill>
            <a:srgbClr val="FFFF00"/>
          </a:solidFill>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err="1" smtClean="0">
                <a:ln/>
                <a:solidFill>
                  <a:schemeClr val="accent3"/>
                </a:solidFill>
                <a:latin typeface="Century Gothic" panose="020B0502020202020204" pitchFamily="34" charset="0"/>
              </a:rPr>
              <a:t>Pangajaran</a:t>
            </a:r>
            <a:r>
              <a:rPr lang="en-US" b="1" dirty="0" smtClean="0">
                <a:ln/>
                <a:solidFill>
                  <a:schemeClr val="accent3"/>
                </a:solidFill>
                <a:latin typeface="Century Gothic" panose="020B0502020202020204" pitchFamily="34" charset="0"/>
              </a:rPr>
              <a:t> 2</a:t>
            </a:r>
          </a:p>
          <a:p>
            <a:r>
              <a:rPr lang="en-US" b="1" dirty="0" err="1" smtClean="0">
                <a:ln/>
                <a:solidFill>
                  <a:schemeClr val="accent3"/>
                </a:solidFill>
                <a:latin typeface="Century Gothic" panose="020B0502020202020204" pitchFamily="34" charset="0"/>
              </a:rPr>
              <a:t>Pangalaman</a:t>
            </a:r>
            <a:r>
              <a:rPr lang="en-US" b="1" dirty="0" smtClean="0">
                <a:ln/>
                <a:solidFill>
                  <a:schemeClr val="accent3"/>
                </a:solidFill>
                <a:latin typeface="Century Gothic" panose="020B0502020202020204" pitchFamily="34" charset="0"/>
              </a:rPr>
              <a:t> </a:t>
            </a:r>
            <a:r>
              <a:rPr lang="en-US" b="1" dirty="0" err="1" smtClean="0">
                <a:ln/>
                <a:solidFill>
                  <a:schemeClr val="accent3"/>
                </a:solidFill>
                <a:latin typeface="Century Gothic" panose="020B0502020202020204" pitchFamily="34" charset="0"/>
              </a:rPr>
              <a:t>anu</a:t>
            </a:r>
            <a:r>
              <a:rPr lang="en-US" b="1" dirty="0" smtClean="0">
                <a:ln/>
                <a:solidFill>
                  <a:schemeClr val="accent3"/>
                </a:solidFill>
                <a:latin typeface="Century Gothic" panose="020B0502020202020204" pitchFamily="34" charset="0"/>
              </a:rPr>
              <a:t> </a:t>
            </a:r>
            <a:r>
              <a:rPr lang="en-US" b="1" dirty="0" err="1" smtClean="0">
                <a:ln/>
                <a:solidFill>
                  <a:schemeClr val="accent3"/>
                </a:solidFill>
                <a:latin typeface="Century Gothic" panose="020B0502020202020204" pitchFamily="34" charset="0"/>
              </a:rPr>
              <a:t>matak</a:t>
            </a:r>
            <a:r>
              <a:rPr lang="en-US" b="1" dirty="0" smtClean="0">
                <a:ln/>
                <a:solidFill>
                  <a:schemeClr val="accent3"/>
                </a:solidFill>
                <a:latin typeface="Century Gothic" panose="020B0502020202020204" pitchFamily="34" charset="0"/>
              </a:rPr>
              <a:t> </a:t>
            </a:r>
            <a:r>
              <a:rPr lang="en-US" b="1" dirty="0" err="1" smtClean="0">
                <a:ln/>
                <a:solidFill>
                  <a:schemeClr val="accent3"/>
                </a:solidFill>
                <a:latin typeface="Century Gothic" panose="020B0502020202020204" pitchFamily="34" charset="0"/>
              </a:rPr>
              <a:t>nineung</a:t>
            </a:r>
            <a:endParaRPr lang="en-US" b="1" dirty="0" smtClean="0">
              <a:ln/>
              <a:solidFill>
                <a:schemeClr val="accent3"/>
              </a:solidFill>
              <a:latin typeface="Century Gothic" panose="020B0502020202020204" pitchFamily="34" charset="0"/>
            </a:endParaRPr>
          </a:p>
          <a:p>
            <a:r>
              <a:rPr lang="en-US" b="1" dirty="0" smtClean="0">
                <a:ln/>
                <a:solidFill>
                  <a:schemeClr val="accent3"/>
                </a:solidFill>
                <a:latin typeface="Century Gothic" panose="020B0502020202020204" pitchFamily="34" charset="0"/>
              </a:rPr>
              <a:t>(</a:t>
            </a:r>
            <a:r>
              <a:rPr lang="en-US" b="1" dirty="0" err="1" smtClean="0">
                <a:ln/>
                <a:solidFill>
                  <a:schemeClr val="accent3"/>
                </a:solidFill>
                <a:latin typeface="Century Gothic" panose="020B0502020202020204" pitchFamily="34" charset="0"/>
              </a:rPr>
              <a:t>Pengalaman</a:t>
            </a:r>
            <a:r>
              <a:rPr lang="en-US" b="1" dirty="0" smtClean="0">
                <a:ln/>
                <a:solidFill>
                  <a:schemeClr val="accent3"/>
                </a:solidFill>
                <a:latin typeface="Century Gothic" panose="020B0502020202020204" pitchFamily="34" charset="0"/>
              </a:rPr>
              <a:t> yang </a:t>
            </a:r>
            <a:r>
              <a:rPr lang="en-US" b="1" dirty="0" err="1" smtClean="0">
                <a:ln/>
                <a:solidFill>
                  <a:schemeClr val="accent3"/>
                </a:solidFill>
                <a:latin typeface="Century Gothic" panose="020B0502020202020204" pitchFamily="34" charset="0"/>
              </a:rPr>
              <a:t>mengesankan</a:t>
            </a:r>
            <a:r>
              <a:rPr lang="en-US" b="1" dirty="0" smtClean="0">
                <a:ln/>
                <a:solidFill>
                  <a:schemeClr val="accent3"/>
                </a:solidFill>
                <a:latin typeface="Century Gothic" panose="020B0502020202020204" pitchFamily="34" charset="0"/>
              </a:rPr>
              <a:t>)</a:t>
            </a:r>
            <a:endParaRPr lang="en-ID" b="1" dirty="0">
              <a:ln/>
              <a:solidFill>
                <a:schemeClr val="accent3"/>
              </a:solidFill>
              <a:latin typeface="Century Gothic" panose="020B0502020202020204" pitchFamily="34" charset="0"/>
            </a:endParaRPr>
          </a:p>
        </p:txBody>
      </p:sp>
      <p:grpSp>
        <p:nvGrpSpPr>
          <p:cNvPr id="4" name="Google Shape;4676;p82"/>
          <p:cNvGrpSpPr/>
          <p:nvPr/>
        </p:nvGrpSpPr>
        <p:grpSpPr>
          <a:xfrm rot="476008">
            <a:off x="7788810" y="5036576"/>
            <a:ext cx="1031632" cy="1758645"/>
            <a:chOff x="35658225" y="12492275"/>
            <a:chExt cx="1104150" cy="2065350"/>
          </a:xfrm>
        </p:grpSpPr>
        <p:sp>
          <p:nvSpPr>
            <p:cNvPr id="5" name="Google Shape;4677;p82"/>
            <p:cNvSpPr/>
            <p:nvPr/>
          </p:nvSpPr>
          <p:spPr>
            <a:xfrm>
              <a:off x="35658225" y="12736025"/>
              <a:ext cx="1104150" cy="1000175"/>
            </a:xfrm>
            <a:custGeom>
              <a:avLst/>
              <a:gdLst/>
              <a:ahLst/>
              <a:cxnLst/>
              <a:rect l="l" t="t" r="r" b="b"/>
              <a:pathLst>
                <a:path w="44166" h="40007" extrusionOk="0">
                  <a:moveTo>
                    <a:pt x="31369" y="1"/>
                  </a:moveTo>
                  <a:lnTo>
                    <a:pt x="1581" y="4591"/>
                  </a:lnTo>
                  <a:cubicBezTo>
                    <a:pt x="1581" y="4591"/>
                    <a:pt x="1" y="26020"/>
                    <a:pt x="9089" y="33436"/>
                  </a:cubicBezTo>
                  <a:cubicBezTo>
                    <a:pt x="14157" y="37572"/>
                    <a:pt x="21816" y="40007"/>
                    <a:pt x="27858" y="40007"/>
                  </a:cubicBezTo>
                  <a:cubicBezTo>
                    <a:pt x="32650" y="40007"/>
                    <a:pt x="36425" y="38475"/>
                    <a:pt x="37083" y="35047"/>
                  </a:cubicBezTo>
                  <a:cubicBezTo>
                    <a:pt x="37083" y="35047"/>
                    <a:pt x="37118" y="35050"/>
                    <a:pt x="37182" y="35050"/>
                  </a:cubicBezTo>
                  <a:cubicBezTo>
                    <a:pt x="37773" y="35050"/>
                    <a:pt x="40829" y="34777"/>
                    <a:pt x="40609" y="29120"/>
                  </a:cubicBezTo>
                  <a:cubicBezTo>
                    <a:pt x="40609" y="29120"/>
                    <a:pt x="43254" y="28542"/>
                    <a:pt x="43710" y="24895"/>
                  </a:cubicBezTo>
                  <a:cubicBezTo>
                    <a:pt x="44166" y="21248"/>
                    <a:pt x="36111" y="18269"/>
                    <a:pt x="34378" y="13162"/>
                  </a:cubicBezTo>
                  <a:cubicBezTo>
                    <a:pt x="32646" y="8025"/>
                    <a:pt x="31369" y="1"/>
                    <a:pt x="31369" y="1"/>
                  </a:cubicBezTo>
                  <a:close/>
                </a:path>
              </a:pathLst>
            </a:custGeom>
            <a:solidFill>
              <a:srgbClr val="F79828"/>
            </a:solidFill>
            <a:ln>
              <a:noFill/>
            </a:ln>
          </p:spPr>
          <p:txBody>
            <a:bodyPr spcFirstLastPara="1" wrap="square" lIns="121900" tIns="121900" rIns="121900" bIns="121900" anchor="ctr" anchorCtr="0">
              <a:noAutofit/>
            </a:bodyPr>
            <a:lstStyle/>
            <a:p>
              <a:endParaRPr sz="2400"/>
            </a:p>
          </p:txBody>
        </p:sp>
        <p:sp>
          <p:nvSpPr>
            <p:cNvPr id="6" name="Google Shape;4678;p82"/>
            <p:cNvSpPr/>
            <p:nvPr/>
          </p:nvSpPr>
          <p:spPr>
            <a:xfrm>
              <a:off x="35897600" y="13187750"/>
              <a:ext cx="551700" cy="602400"/>
            </a:xfrm>
            <a:custGeom>
              <a:avLst/>
              <a:gdLst/>
              <a:ahLst/>
              <a:cxnLst/>
              <a:rect l="l" t="t" r="r" b="b"/>
              <a:pathLst>
                <a:path w="22068" h="24096" extrusionOk="0">
                  <a:moveTo>
                    <a:pt x="11171" y="0"/>
                  </a:moveTo>
                  <a:cubicBezTo>
                    <a:pt x="9954" y="0"/>
                    <a:pt x="8643" y="74"/>
                    <a:pt x="7265" y="230"/>
                  </a:cubicBezTo>
                  <a:cubicBezTo>
                    <a:pt x="7265" y="230"/>
                    <a:pt x="0" y="929"/>
                    <a:pt x="395" y="5337"/>
                  </a:cubicBezTo>
                  <a:cubicBezTo>
                    <a:pt x="821" y="9744"/>
                    <a:pt x="456" y="19714"/>
                    <a:pt x="2797" y="23392"/>
                  </a:cubicBezTo>
                  <a:cubicBezTo>
                    <a:pt x="3132" y="23900"/>
                    <a:pt x="4690" y="24095"/>
                    <a:pt x="6733" y="24095"/>
                  </a:cubicBezTo>
                  <a:cubicBezTo>
                    <a:pt x="10801" y="24095"/>
                    <a:pt x="16792" y="23320"/>
                    <a:pt x="18876" y="22692"/>
                  </a:cubicBezTo>
                  <a:cubicBezTo>
                    <a:pt x="21976" y="21750"/>
                    <a:pt x="22067" y="18832"/>
                    <a:pt x="21733" y="15853"/>
                  </a:cubicBezTo>
                  <a:cubicBezTo>
                    <a:pt x="21368" y="12875"/>
                    <a:pt x="20426" y="5793"/>
                    <a:pt x="19362" y="2601"/>
                  </a:cubicBezTo>
                  <a:cubicBezTo>
                    <a:pt x="18837" y="1000"/>
                    <a:pt x="15643" y="0"/>
                    <a:pt x="11171"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7" name="Google Shape;4679;p82"/>
            <p:cNvSpPr/>
            <p:nvPr/>
          </p:nvSpPr>
          <p:spPr>
            <a:xfrm>
              <a:off x="35917350" y="13186300"/>
              <a:ext cx="551700" cy="602325"/>
            </a:xfrm>
            <a:custGeom>
              <a:avLst/>
              <a:gdLst/>
              <a:ahLst/>
              <a:cxnLst/>
              <a:rect l="l" t="t" r="r" b="b"/>
              <a:pathLst>
                <a:path w="22068" h="24093" extrusionOk="0">
                  <a:moveTo>
                    <a:pt x="11118" y="1"/>
                  </a:moveTo>
                  <a:cubicBezTo>
                    <a:pt x="9916" y="1"/>
                    <a:pt x="8623" y="74"/>
                    <a:pt x="7265" y="227"/>
                  </a:cubicBezTo>
                  <a:cubicBezTo>
                    <a:pt x="7265" y="227"/>
                    <a:pt x="0" y="957"/>
                    <a:pt x="426" y="5364"/>
                  </a:cubicBezTo>
                  <a:cubicBezTo>
                    <a:pt x="852" y="9741"/>
                    <a:pt x="456" y="19741"/>
                    <a:pt x="2827" y="23389"/>
                  </a:cubicBezTo>
                  <a:cubicBezTo>
                    <a:pt x="3152" y="23897"/>
                    <a:pt x="4704" y="24092"/>
                    <a:pt x="6742" y="24092"/>
                  </a:cubicBezTo>
                  <a:cubicBezTo>
                    <a:pt x="10802" y="24092"/>
                    <a:pt x="16792" y="23317"/>
                    <a:pt x="18876" y="22690"/>
                  </a:cubicBezTo>
                  <a:cubicBezTo>
                    <a:pt x="22007" y="21747"/>
                    <a:pt x="22068" y="18860"/>
                    <a:pt x="21733" y="15881"/>
                  </a:cubicBezTo>
                  <a:cubicBezTo>
                    <a:pt x="21369" y="12902"/>
                    <a:pt x="20426" y="5820"/>
                    <a:pt x="19363" y="2629"/>
                  </a:cubicBezTo>
                  <a:cubicBezTo>
                    <a:pt x="18835" y="1021"/>
                    <a:pt x="15618" y="1"/>
                    <a:pt x="11118" y="1"/>
                  </a:cubicBezTo>
                  <a:close/>
                </a:path>
              </a:pathLst>
            </a:custGeom>
            <a:solidFill>
              <a:srgbClr val="F16790"/>
            </a:solidFill>
            <a:ln>
              <a:noFill/>
            </a:ln>
          </p:spPr>
          <p:txBody>
            <a:bodyPr spcFirstLastPara="1" wrap="square" lIns="121900" tIns="121900" rIns="121900" bIns="121900" anchor="ctr" anchorCtr="0">
              <a:noAutofit/>
            </a:bodyPr>
            <a:lstStyle/>
            <a:p>
              <a:endParaRPr sz="2400"/>
            </a:p>
          </p:txBody>
        </p:sp>
        <p:sp>
          <p:nvSpPr>
            <p:cNvPr id="8" name="Google Shape;4680;p82"/>
            <p:cNvSpPr/>
            <p:nvPr/>
          </p:nvSpPr>
          <p:spPr>
            <a:xfrm>
              <a:off x="35978900" y="14042275"/>
              <a:ext cx="208225" cy="222675"/>
            </a:xfrm>
            <a:custGeom>
              <a:avLst/>
              <a:gdLst/>
              <a:ahLst/>
              <a:cxnLst/>
              <a:rect l="l" t="t" r="r" b="b"/>
              <a:pathLst>
                <a:path w="8329" h="8907" extrusionOk="0">
                  <a:moveTo>
                    <a:pt x="8329" y="1"/>
                  </a:moveTo>
                  <a:lnTo>
                    <a:pt x="1" y="366"/>
                  </a:lnTo>
                  <a:lnTo>
                    <a:pt x="517" y="4135"/>
                  </a:lnTo>
                  <a:cubicBezTo>
                    <a:pt x="2919" y="6080"/>
                    <a:pt x="5502" y="7752"/>
                    <a:pt x="8268" y="8907"/>
                  </a:cubicBezTo>
                  <a:lnTo>
                    <a:pt x="8329" y="1"/>
                  </a:ln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9" name="Google Shape;4681;p82"/>
            <p:cNvSpPr/>
            <p:nvPr/>
          </p:nvSpPr>
          <p:spPr>
            <a:xfrm>
              <a:off x="35991825" y="14145625"/>
              <a:ext cx="193800" cy="328000"/>
            </a:xfrm>
            <a:custGeom>
              <a:avLst/>
              <a:gdLst/>
              <a:ahLst/>
              <a:cxnLst/>
              <a:rect l="l" t="t" r="r" b="b"/>
              <a:pathLst>
                <a:path w="7752" h="13120" extrusionOk="0">
                  <a:moveTo>
                    <a:pt x="0" y="1"/>
                  </a:moveTo>
                  <a:lnTo>
                    <a:pt x="1794" y="12767"/>
                  </a:lnTo>
                  <a:cubicBezTo>
                    <a:pt x="2878" y="13025"/>
                    <a:pt x="3813" y="13119"/>
                    <a:pt x="4600" y="13119"/>
                  </a:cubicBezTo>
                  <a:cubicBezTo>
                    <a:pt x="6680" y="13119"/>
                    <a:pt x="7721" y="12463"/>
                    <a:pt x="7721" y="12463"/>
                  </a:cubicBezTo>
                  <a:lnTo>
                    <a:pt x="7751" y="4773"/>
                  </a:lnTo>
                  <a:cubicBezTo>
                    <a:pt x="4985" y="3618"/>
                    <a:pt x="2402" y="1946"/>
                    <a:pt x="0" y="1"/>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10" name="Google Shape;4682;p82"/>
            <p:cNvSpPr/>
            <p:nvPr/>
          </p:nvSpPr>
          <p:spPr>
            <a:xfrm>
              <a:off x="35929500" y="14512100"/>
              <a:ext cx="257875" cy="45525"/>
            </a:xfrm>
            <a:custGeom>
              <a:avLst/>
              <a:gdLst/>
              <a:ahLst/>
              <a:cxnLst/>
              <a:rect l="l" t="t" r="r" b="b"/>
              <a:pathLst>
                <a:path w="10315" h="1821" extrusionOk="0">
                  <a:moveTo>
                    <a:pt x="7831" y="0"/>
                  </a:moveTo>
                  <a:cubicBezTo>
                    <a:pt x="4809" y="0"/>
                    <a:pt x="92" y="266"/>
                    <a:pt x="92" y="266"/>
                  </a:cubicBezTo>
                  <a:cubicBezTo>
                    <a:pt x="92" y="266"/>
                    <a:pt x="1" y="1117"/>
                    <a:pt x="1308" y="1391"/>
                  </a:cubicBezTo>
                  <a:cubicBezTo>
                    <a:pt x="2254" y="1606"/>
                    <a:pt x="3762" y="1821"/>
                    <a:pt x="5295" y="1821"/>
                  </a:cubicBezTo>
                  <a:cubicBezTo>
                    <a:pt x="5930" y="1821"/>
                    <a:pt x="6569" y="1784"/>
                    <a:pt x="7174" y="1695"/>
                  </a:cubicBezTo>
                  <a:cubicBezTo>
                    <a:pt x="9211" y="1421"/>
                    <a:pt x="10153" y="1208"/>
                    <a:pt x="10153" y="1208"/>
                  </a:cubicBezTo>
                  <a:cubicBezTo>
                    <a:pt x="10153" y="1208"/>
                    <a:pt x="10244" y="813"/>
                    <a:pt x="10305" y="236"/>
                  </a:cubicBezTo>
                  <a:cubicBezTo>
                    <a:pt x="10315" y="60"/>
                    <a:pt x="9263" y="0"/>
                    <a:pt x="783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1" name="Google Shape;4683;p82"/>
            <p:cNvSpPr/>
            <p:nvPr/>
          </p:nvSpPr>
          <p:spPr>
            <a:xfrm>
              <a:off x="35928750" y="14478475"/>
              <a:ext cx="96525" cy="67650"/>
            </a:xfrm>
            <a:custGeom>
              <a:avLst/>
              <a:gdLst/>
              <a:ahLst/>
              <a:cxnLst/>
              <a:rect l="l" t="t" r="r" b="b"/>
              <a:pathLst>
                <a:path w="3861" h="2706" extrusionOk="0">
                  <a:moveTo>
                    <a:pt x="2432" y="0"/>
                  </a:moveTo>
                  <a:cubicBezTo>
                    <a:pt x="1399" y="395"/>
                    <a:pt x="274" y="942"/>
                    <a:pt x="122" y="1611"/>
                  </a:cubicBezTo>
                  <a:cubicBezTo>
                    <a:pt x="0" y="2219"/>
                    <a:pt x="1703" y="2614"/>
                    <a:pt x="3861" y="2705"/>
                  </a:cubicBezTo>
                  <a:cubicBezTo>
                    <a:pt x="3587" y="1763"/>
                    <a:pt x="3131" y="821"/>
                    <a:pt x="2432" y="0"/>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12" name="Google Shape;4684;p82"/>
            <p:cNvSpPr/>
            <p:nvPr/>
          </p:nvSpPr>
          <p:spPr>
            <a:xfrm>
              <a:off x="35989550" y="14457175"/>
              <a:ext cx="203675" cy="89850"/>
            </a:xfrm>
            <a:custGeom>
              <a:avLst/>
              <a:gdLst/>
              <a:ahLst/>
              <a:cxnLst/>
              <a:rect l="l" t="t" r="r" b="b"/>
              <a:pathLst>
                <a:path w="8147" h="3594" extrusionOk="0">
                  <a:moveTo>
                    <a:pt x="7812" y="1"/>
                  </a:moveTo>
                  <a:cubicBezTo>
                    <a:pt x="7812" y="1"/>
                    <a:pt x="6413" y="644"/>
                    <a:pt x="4387" y="644"/>
                  </a:cubicBezTo>
                  <a:cubicBezTo>
                    <a:pt x="3628" y="644"/>
                    <a:pt x="2780" y="554"/>
                    <a:pt x="1885" y="305"/>
                  </a:cubicBezTo>
                  <a:cubicBezTo>
                    <a:pt x="1885" y="305"/>
                    <a:pt x="973" y="518"/>
                    <a:pt x="0" y="852"/>
                  </a:cubicBezTo>
                  <a:cubicBezTo>
                    <a:pt x="699" y="1673"/>
                    <a:pt x="1155" y="2615"/>
                    <a:pt x="1429" y="3557"/>
                  </a:cubicBezTo>
                  <a:cubicBezTo>
                    <a:pt x="1866" y="3582"/>
                    <a:pt x="2321" y="3594"/>
                    <a:pt x="2781" y="3594"/>
                  </a:cubicBezTo>
                  <a:cubicBezTo>
                    <a:pt x="4621" y="3594"/>
                    <a:pt x="6547" y="3399"/>
                    <a:pt x="7812" y="3010"/>
                  </a:cubicBezTo>
                  <a:cubicBezTo>
                    <a:pt x="7812" y="3010"/>
                    <a:pt x="8146" y="1247"/>
                    <a:pt x="7812"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13" name="Google Shape;4685;p82"/>
            <p:cNvSpPr/>
            <p:nvPr/>
          </p:nvSpPr>
          <p:spPr>
            <a:xfrm>
              <a:off x="35981825" y="14422225"/>
              <a:ext cx="51750" cy="56650"/>
            </a:xfrm>
            <a:custGeom>
              <a:avLst/>
              <a:gdLst/>
              <a:ahLst/>
              <a:cxnLst/>
              <a:rect l="l" t="t" r="r" b="b"/>
              <a:pathLst>
                <a:path w="2070" h="2266" extrusionOk="0">
                  <a:moveTo>
                    <a:pt x="1272" y="233"/>
                  </a:moveTo>
                  <a:cubicBezTo>
                    <a:pt x="1306" y="233"/>
                    <a:pt x="1349" y="245"/>
                    <a:pt x="1403" y="274"/>
                  </a:cubicBezTo>
                  <a:cubicBezTo>
                    <a:pt x="1646" y="396"/>
                    <a:pt x="1646" y="1004"/>
                    <a:pt x="1646" y="1247"/>
                  </a:cubicBezTo>
                  <a:cubicBezTo>
                    <a:pt x="1661" y="1395"/>
                    <a:pt x="1662" y="1536"/>
                    <a:pt x="1658" y="1676"/>
                  </a:cubicBezTo>
                  <a:lnTo>
                    <a:pt x="1658" y="1676"/>
                  </a:lnTo>
                  <a:cubicBezTo>
                    <a:pt x="1571" y="1533"/>
                    <a:pt x="1483" y="1390"/>
                    <a:pt x="1403" y="1247"/>
                  </a:cubicBezTo>
                  <a:cubicBezTo>
                    <a:pt x="1376" y="1165"/>
                    <a:pt x="984" y="233"/>
                    <a:pt x="1272" y="233"/>
                  </a:cubicBezTo>
                  <a:close/>
                  <a:moveTo>
                    <a:pt x="664" y="1084"/>
                  </a:moveTo>
                  <a:cubicBezTo>
                    <a:pt x="686" y="1084"/>
                    <a:pt x="709" y="1088"/>
                    <a:pt x="735" y="1095"/>
                  </a:cubicBezTo>
                  <a:cubicBezTo>
                    <a:pt x="887" y="1156"/>
                    <a:pt x="1039" y="1308"/>
                    <a:pt x="1130" y="1399"/>
                  </a:cubicBezTo>
                  <a:cubicBezTo>
                    <a:pt x="1262" y="1550"/>
                    <a:pt x="1382" y="1713"/>
                    <a:pt x="1491" y="1880"/>
                  </a:cubicBezTo>
                  <a:lnTo>
                    <a:pt x="1491" y="1880"/>
                  </a:lnTo>
                  <a:cubicBezTo>
                    <a:pt x="1517" y="1924"/>
                    <a:pt x="1541" y="1965"/>
                    <a:pt x="1563" y="2002"/>
                  </a:cubicBezTo>
                  <a:lnTo>
                    <a:pt x="1563" y="2002"/>
                  </a:lnTo>
                  <a:cubicBezTo>
                    <a:pt x="1188" y="1894"/>
                    <a:pt x="777" y="1755"/>
                    <a:pt x="552" y="1429"/>
                  </a:cubicBezTo>
                  <a:cubicBezTo>
                    <a:pt x="445" y="1269"/>
                    <a:pt x="503" y="1084"/>
                    <a:pt x="664" y="1084"/>
                  </a:cubicBezTo>
                  <a:close/>
                  <a:moveTo>
                    <a:pt x="1303" y="0"/>
                  </a:moveTo>
                  <a:cubicBezTo>
                    <a:pt x="1296" y="0"/>
                    <a:pt x="1289" y="1"/>
                    <a:pt x="1282" y="1"/>
                  </a:cubicBezTo>
                  <a:cubicBezTo>
                    <a:pt x="780" y="16"/>
                    <a:pt x="852" y="517"/>
                    <a:pt x="1065" y="1039"/>
                  </a:cubicBezTo>
                  <a:lnTo>
                    <a:pt x="1065" y="1039"/>
                  </a:lnTo>
                  <a:cubicBezTo>
                    <a:pt x="1017" y="1004"/>
                    <a:pt x="968" y="972"/>
                    <a:pt x="917" y="943"/>
                  </a:cubicBezTo>
                  <a:cubicBezTo>
                    <a:pt x="834" y="887"/>
                    <a:pt x="712" y="851"/>
                    <a:pt x="596" y="851"/>
                  </a:cubicBezTo>
                  <a:cubicBezTo>
                    <a:pt x="458" y="851"/>
                    <a:pt x="328" y="902"/>
                    <a:pt x="279" y="1034"/>
                  </a:cubicBezTo>
                  <a:cubicBezTo>
                    <a:pt x="0" y="1758"/>
                    <a:pt x="1074" y="2100"/>
                    <a:pt x="1653" y="2175"/>
                  </a:cubicBezTo>
                  <a:lnTo>
                    <a:pt x="1653" y="2175"/>
                  </a:lnTo>
                  <a:cubicBezTo>
                    <a:pt x="1672" y="2235"/>
                    <a:pt x="1728" y="2265"/>
                    <a:pt x="1783" y="2265"/>
                  </a:cubicBezTo>
                  <a:cubicBezTo>
                    <a:pt x="1852" y="2265"/>
                    <a:pt x="1920" y="2220"/>
                    <a:pt x="1920" y="2128"/>
                  </a:cubicBezTo>
                  <a:cubicBezTo>
                    <a:pt x="1950" y="1647"/>
                    <a:pt x="2070" y="0"/>
                    <a:pt x="1303"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14" name="Google Shape;4686;p82"/>
            <p:cNvSpPr/>
            <p:nvPr/>
          </p:nvSpPr>
          <p:spPr>
            <a:xfrm>
              <a:off x="36273750" y="13928200"/>
              <a:ext cx="315375" cy="280675"/>
            </a:xfrm>
            <a:custGeom>
              <a:avLst/>
              <a:gdLst/>
              <a:ahLst/>
              <a:cxnLst/>
              <a:rect l="l" t="t" r="r" b="b"/>
              <a:pathLst>
                <a:path w="12615" h="11227" extrusionOk="0">
                  <a:moveTo>
                    <a:pt x="6357" y="0"/>
                  </a:moveTo>
                  <a:cubicBezTo>
                    <a:pt x="4426" y="0"/>
                    <a:pt x="241" y="3110"/>
                    <a:pt x="91" y="4807"/>
                  </a:cubicBezTo>
                  <a:cubicBezTo>
                    <a:pt x="0" y="6327"/>
                    <a:pt x="1277" y="8485"/>
                    <a:pt x="2948" y="10643"/>
                  </a:cubicBezTo>
                  <a:cubicBezTo>
                    <a:pt x="4750" y="11045"/>
                    <a:pt x="6622" y="11226"/>
                    <a:pt x="8495" y="11226"/>
                  </a:cubicBezTo>
                  <a:cubicBezTo>
                    <a:pt x="9877" y="11226"/>
                    <a:pt x="11259" y="11128"/>
                    <a:pt x="12614" y="10947"/>
                  </a:cubicBezTo>
                  <a:cubicBezTo>
                    <a:pt x="10943" y="8090"/>
                    <a:pt x="8754" y="4108"/>
                    <a:pt x="7234" y="491"/>
                  </a:cubicBezTo>
                  <a:cubicBezTo>
                    <a:pt x="7093" y="148"/>
                    <a:pt x="6779" y="0"/>
                    <a:pt x="6357" y="0"/>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15" name="Google Shape;4687;p82"/>
            <p:cNvSpPr/>
            <p:nvPr/>
          </p:nvSpPr>
          <p:spPr>
            <a:xfrm>
              <a:off x="36347450" y="14194275"/>
              <a:ext cx="304750" cy="189225"/>
            </a:xfrm>
            <a:custGeom>
              <a:avLst/>
              <a:gdLst/>
              <a:ahLst/>
              <a:cxnLst/>
              <a:rect l="l" t="t" r="r" b="b"/>
              <a:pathLst>
                <a:path w="12190" h="7569" extrusionOk="0">
                  <a:moveTo>
                    <a:pt x="0" y="0"/>
                  </a:moveTo>
                  <a:lnTo>
                    <a:pt x="0" y="0"/>
                  </a:lnTo>
                  <a:cubicBezTo>
                    <a:pt x="2949" y="3800"/>
                    <a:pt x="7143" y="7569"/>
                    <a:pt x="7143" y="7569"/>
                  </a:cubicBezTo>
                  <a:cubicBezTo>
                    <a:pt x="11064" y="6505"/>
                    <a:pt x="12189" y="4438"/>
                    <a:pt x="12189" y="4438"/>
                  </a:cubicBezTo>
                  <a:cubicBezTo>
                    <a:pt x="12189" y="4438"/>
                    <a:pt x="11125" y="2766"/>
                    <a:pt x="9666" y="304"/>
                  </a:cubicBezTo>
                  <a:cubicBezTo>
                    <a:pt x="8311" y="485"/>
                    <a:pt x="6929" y="583"/>
                    <a:pt x="5547" y="583"/>
                  </a:cubicBezTo>
                  <a:cubicBezTo>
                    <a:pt x="3674" y="583"/>
                    <a:pt x="1802" y="402"/>
                    <a:pt x="0" y="0"/>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16" name="Google Shape;4688;p82"/>
            <p:cNvSpPr/>
            <p:nvPr/>
          </p:nvSpPr>
          <p:spPr>
            <a:xfrm>
              <a:off x="36459925" y="14357525"/>
              <a:ext cx="231775" cy="136275"/>
            </a:xfrm>
            <a:custGeom>
              <a:avLst/>
              <a:gdLst/>
              <a:ahLst/>
              <a:cxnLst/>
              <a:rect l="l" t="t" r="r" b="b"/>
              <a:pathLst>
                <a:path w="9271" h="5451" extrusionOk="0">
                  <a:moveTo>
                    <a:pt x="8852" y="1"/>
                  </a:moveTo>
                  <a:cubicBezTo>
                    <a:pt x="7919" y="1"/>
                    <a:pt x="0" y="4929"/>
                    <a:pt x="0" y="4929"/>
                  </a:cubicBezTo>
                  <a:cubicBezTo>
                    <a:pt x="0" y="4929"/>
                    <a:pt x="221" y="5451"/>
                    <a:pt x="988" y="5451"/>
                  </a:cubicBezTo>
                  <a:cubicBezTo>
                    <a:pt x="1165" y="5451"/>
                    <a:pt x="1372" y="5423"/>
                    <a:pt x="1611" y="5355"/>
                  </a:cubicBezTo>
                  <a:cubicBezTo>
                    <a:pt x="2918" y="4990"/>
                    <a:pt x="5198" y="4048"/>
                    <a:pt x="6869" y="2802"/>
                  </a:cubicBezTo>
                  <a:cubicBezTo>
                    <a:pt x="8541" y="1586"/>
                    <a:pt x="9271" y="917"/>
                    <a:pt x="9271" y="917"/>
                  </a:cubicBezTo>
                  <a:cubicBezTo>
                    <a:pt x="9271" y="917"/>
                    <a:pt x="9180" y="552"/>
                    <a:pt x="8936" y="36"/>
                  </a:cubicBezTo>
                  <a:cubicBezTo>
                    <a:pt x="8925" y="12"/>
                    <a:pt x="8897" y="1"/>
                    <a:pt x="885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7" name="Google Shape;4689;p82"/>
            <p:cNvSpPr/>
            <p:nvPr/>
          </p:nvSpPr>
          <p:spPr>
            <a:xfrm>
              <a:off x="36455350" y="14418425"/>
              <a:ext cx="99575" cy="69075"/>
            </a:xfrm>
            <a:custGeom>
              <a:avLst/>
              <a:gdLst/>
              <a:ahLst/>
              <a:cxnLst/>
              <a:rect l="l" t="t" r="r" b="b"/>
              <a:pathLst>
                <a:path w="3983" h="2763" extrusionOk="0">
                  <a:moveTo>
                    <a:pt x="1429" y="1"/>
                  </a:moveTo>
                  <a:cubicBezTo>
                    <a:pt x="700" y="821"/>
                    <a:pt x="1" y="1855"/>
                    <a:pt x="183" y="2493"/>
                  </a:cubicBezTo>
                  <a:cubicBezTo>
                    <a:pt x="239" y="2679"/>
                    <a:pt x="433" y="2762"/>
                    <a:pt x="731" y="2762"/>
                  </a:cubicBezTo>
                  <a:cubicBezTo>
                    <a:pt x="1410" y="2762"/>
                    <a:pt x="2630" y="2328"/>
                    <a:pt x="3982" y="1673"/>
                  </a:cubicBezTo>
                  <a:cubicBezTo>
                    <a:pt x="3283" y="943"/>
                    <a:pt x="2432" y="396"/>
                    <a:pt x="1429" y="1"/>
                  </a:cubicBezTo>
                  <a:close/>
                </a:path>
              </a:pathLst>
            </a:custGeom>
            <a:solidFill>
              <a:schemeClr val="accent6"/>
            </a:solidFill>
            <a:ln>
              <a:noFill/>
            </a:ln>
          </p:spPr>
          <p:txBody>
            <a:bodyPr spcFirstLastPara="1" wrap="square" lIns="121900" tIns="121900" rIns="121900" bIns="121900" anchor="ctr" anchorCtr="0">
              <a:noAutofit/>
            </a:bodyPr>
            <a:lstStyle/>
            <a:p>
              <a:endParaRPr sz="2400"/>
            </a:p>
          </p:txBody>
        </p:sp>
        <p:sp>
          <p:nvSpPr>
            <p:cNvPr id="18" name="Google Shape;4690;p82"/>
            <p:cNvSpPr/>
            <p:nvPr/>
          </p:nvSpPr>
          <p:spPr>
            <a:xfrm>
              <a:off x="36491075" y="14305200"/>
              <a:ext cx="197575" cy="155050"/>
            </a:xfrm>
            <a:custGeom>
              <a:avLst/>
              <a:gdLst/>
              <a:ahLst/>
              <a:cxnLst/>
              <a:rect l="l" t="t" r="r" b="b"/>
              <a:pathLst>
                <a:path w="7903" h="6202" extrusionOk="0">
                  <a:moveTo>
                    <a:pt x="6444" y="1"/>
                  </a:moveTo>
                  <a:cubicBezTo>
                    <a:pt x="6444" y="1"/>
                    <a:pt x="4712" y="2341"/>
                    <a:pt x="1398" y="3132"/>
                  </a:cubicBezTo>
                  <a:cubicBezTo>
                    <a:pt x="1398" y="3132"/>
                    <a:pt x="699" y="3740"/>
                    <a:pt x="0" y="4530"/>
                  </a:cubicBezTo>
                  <a:cubicBezTo>
                    <a:pt x="1003" y="4925"/>
                    <a:pt x="1854" y="5502"/>
                    <a:pt x="2553" y="6202"/>
                  </a:cubicBezTo>
                  <a:cubicBezTo>
                    <a:pt x="4529" y="5259"/>
                    <a:pt x="6748" y="3831"/>
                    <a:pt x="7873" y="2645"/>
                  </a:cubicBezTo>
                  <a:cubicBezTo>
                    <a:pt x="7903" y="2645"/>
                    <a:pt x="7326" y="943"/>
                    <a:pt x="6444"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19" name="Google Shape;4691;p82"/>
            <p:cNvSpPr/>
            <p:nvPr/>
          </p:nvSpPr>
          <p:spPr>
            <a:xfrm>
              <a:off x="36474800" y="14355275"/>
              <a:ext cx="51525" cy="50275"/>
            </a:xfrm>
            <a:custGeom>
              <a:avLst/>
              <a:gdLst/>
              <a:ahLst/>
              <a:cxnLst/>
              <a:rect l="l" t="t" r="r" b="b"/>
              <a:pathLst>
                <a:path w="2061" h="2011" extrusionOk="0">
                  <a:moveTo>
                    <a:pt x="651" y="247"/>
                  </a:moveTo>
                  <a:cubicBezTo>
                    <a:pt x="955" y="247"/>
                    <a:pt x="1229" y="794"/>
                    <a:pt x="1350" y="977"/>
                  </a:cubicBezTo>
                  <a:cubicBezTo>
                    <a:pt x="1423" y="1108"/>
                    <a:pt x="1490" y="1233"/>
                    <a:pt x="1555" y="1357"/>
                  </a:cubicBezTo>
                  <a:lnTo>
                    <a:pt x="1555" y="1357"/>
                  </a:lnTo>
                  <a:cubicBezTo>
                    <a:pt x="1416" y="1276"/>
                    <a:pt x="1277" y="1191"/>
                    <a:pt x="1138" y="1098"/>
                  </a:cubicBezTo>
                  <a:cubicBezTo>
                    <a:pt x="1046" y="1037"/>
                    <a:pt x="104" y="247"/>
                    <a:pt x="651" y="247"/>
                  </a:cubicBezTo>
                  <a:close/>
                  <a:moveTo>
                    <a:pt x="600" y="1291"/>
                  </a:moveTo>
                  <a:cubicBezTo>
                    <a:pt x="718" y="1291"/>
                    <a:pt x="863" y="1349"/>
                    <a:pt x="955" y="1372"/>
                  </a:cubicBezTo>
                  <a:cubicBezTo>
                    <a:pt x="1162" y="1434"/>
                    <a:pt x="1369" y="1538"/>
                    <a:pt x="1566" y="1646"/>
                  </a:cubicBezTo>
                  <a:lnTo>
                    <a:pt x="1566" y="1646"/>
                  </a:lnTo>
                  <a:cubicBezTo>
                    <a:pt x="1587" y="1659"/>
                    <a:pt x="1608" y="1670"/>
                    <a:pt x="1627" y="1681"/>
                  </a:cubicBezTo>
                  <a:lnTo>
                    <a:pt x="1627" y="1681"/>
                  </a:lnTo>
                  <a:cubicBezTo>
                    <a:pt x="1416" y="1736"/>
                    <a:pt x="1189" y="1782"/>
                    <a:pt x="969" y="1782"/>
                  </a:cubicBezTo>
                  <a:cubicBezTo>
                    <a:pt x="794" y="1782"/>
                    <a:pt x="623" y="1753"/>
                    <a:pt x="469" y="1676"/>
                  </a:cubicBezTo>
                  <a:cubicBezTo>
                    <a:pt x="286" y="1585"/>
                    <a:pt x="256" y="1341"/>
                    <a:pt x="499" y="1311"/>
                  </a:cubicBezTo>
                  <a:cubicBezTo>
                    <a:pt x="529" y="1296"/>
                    <a:pt x="563" y="1291"/>
                    <a:pt x="600" y="1291"/>
                  </a:cubicBezTo>
                  <a:close/>
                  <a:moveTo>
                    <a:pt x="662" y="1"/>
                  </a:moveTo>
                  <a:cubicBezTo>
                    <a:pt x="588" y="1"/>
                    <a:pt x="513" y="21"/>
                    <a:pt x="438" y="65"/>
                  </a:cubicBezTo>
                  <a:cubicBezTo>
                    <a:pt x="0" y="331"/>
                    <a:pt x="295" y="734"/>
                    <a:pt x="730" y="1087"/>
                  </a:cubicBezTo>
                  <a:lnTo>
                    <a:pt x="730" y="1087"/>
                  </a:lnTo>
                  <a:cubicBezTo>
                    <a:pt x="673" y="1078"/>
                    <a:pt x="617" y="1071"/>
                    <a:pt x="560" y="1068"/>
                  </a:cubicBezTo>
                  <a:cubicBezTo>
                    <a:pt x="347" y="1068"/>
                    <a:pt x="13" y="1220"/>
                    <a:pt x="43" y="1463"/>
                  </a:cubicBezTo>
                  <a:cubicBezTo>
                    <a:pt x="102" y="1877"/>
                    <a:pt x="435" y="2010"/>
                    <a:pt x="817" y="2010"/>
                  </a:cubicBezTo>
                  <a:cubicBezTo>
                    <a:pt x="1155" y="2010"/>
                    <a:pt x="1533" y="1905"/>
                    <a:pt x="1793" y="1798"/>
                  </a:cubicBezTo>
                  <a:lnTo>
                    <a:pt x="1793" y="1798"/>
                  </a:lnTo>
                  <a:cubicBezTo>
                    <a:pt x="1814" y="1824"/>
                    <a:pt x="1843" y="1836"/>
                    <a:pt x="1873" y="1836"/>
                  </a:cubicBezTo>
                  <a:cubicBezTo>
                    <a:pt x="1960" y="1836"/>
                    <a:pt x="2061" y="1740"/>
                    <a:pt x="2019" y="1615"/>
                  </a:cubicBezTo>
                  <a:cubicBezTo>
                    <a:pt x="1830" y="1264"/>
                    <a:pt x="1257" y="1"/>
                    <a:pt x="662"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20" name="Google Shape;4692;p82"/>
            <p:cNvSpPr/>
            <p:nvPr/>
          </p:nvSpPr>
          <p:spPr>
            <a:xfrm>
              <a:off x="36457625" y="12735950"/>
              <a:ext cx="205950" cy="377525"/>
            </a:xfrm>
            <a:custGeom>
              <a:avLst/>
              <a:gdLst/>
              <a:ahLst/>
              <a:cxnLst/>
              <a:rect l="l" t="t" r="r" b="b"/>
              <a:pathLst>
                <a:path w="8238" h="15101" extrusionOk="0">
                  <a:moveTo>
                    <a:pt x="5792" y="0"/>
                  </a:moveTo>
                  <a:cubicBezTo>
                    <a:pt x="5059" y="0"/>
                    <a:pt x="4621" y="2892"/>
                    <a:pt x="4621" y="2892"/>
                  </a:cubicBezTo>
                  <a:cubicBezTo>
                    <a:pt x="4621" y="2892"/>
                    <a:pt x="4986" y="65"/>
                    <a:pt x="4226" y="34"/>
                  </a:cubicBezTo>
                  <a:cubicBezTo>
                    <a:pt x="4223" y="34"/>
                    <a:pt x="4219" y="34"/>
                    <a:pt x="4216" y="34"/>
                  </a:cubicBezTo>
                  <a:cubicBezTo>
                    <a:pt x="3496" y="34"/>
                    <a:pt x="3405" y="3317"/>
                    <a:pt x="3405" y="3317"/>
                  </a:cubicBezTo>
                  <a:cubicBezTo>
                    <a:pt x="3405" y="3317"/>
                    <a:pt x="3259" y="2318"/>
                    <a:pt x="2761" y="2318"/>
                  </a:cubicBezTo>
                  <a:cubicBezTo>
                    <a:pt x="2657" y="2318"/>
                    <a:pt x="2538" y="2361"/>
                    <a:pt x="2402" y="2466"/>
                  </a:cubicBezTo>
                  <a:cubicBezTo>
                    <a:pt x="1612" y="3074"/>
                    <a:pt x="3284" y="5749"/>
                    <a:pt x="3284" y="5749"/>
                  </a:cubicBezTo>
                  <a:cubicBezTo>
                    <a:pt x="3284" y="5749"/>
                    <a:pt x="3284" y="6205"/>
                    <a:pt x="2615" y="8819"/>
                  </a:cubicBezTo>
                  <a:cubicBezTo>
                    <a:pt x="2068" y="10946"/>
                    <a:pt x="1004" y="13165"/>
                    <a:pt x="1" y="14898"/>
                  </a:cubicBezTo>
                  <a:cubicBezTo>
                    <a:pt x="588" y="15036"/>
                    <a:pt x="1166" y="15101"/>
                    <a:pt x="1733" y="15101"/>
                  </a:cubicBezTo>
                  <a:cubicBezTo>
                    <a:pt x="3163" y="15101"/>
                    <a:pt x="4531" y="14691"/>
                    <a:pt x="5837" y="14016"/>
                  </a:cubicBezTo>
                  <a:cubicBezTo>
                    <a:pt x="6202" y="12953"/>
                    <a:pt x="6536" y="11889"/>
                    <a:pt x="6779" y="10825"/>
                  </a:cubicBezTo>
                  <a:cubicBezTo>
                    <a:pt x="8238" y="4776"/>
                    <a:pt x="7813" y="490"/>
                    <a:pt x="7174" y="430"/>
                  </a:cubicBezTo>
                  <a:cubicBezTo>
                    <a:pt x="7170" y="429"/>
                    <a:pt x="7167" y="429"/>
                    <a:pt x="7163" y="429"/>
                  </a:cubicBezTo>
                  <a:cubicBezTo>
                    <a:pt x="6562" y="429"/>
                    <a:pt x="6201" y="2833"/>
                    <a:pt x="6141" y="3196"/>
                  </a:cubicBezTo>
                  <a:cubicBezTo>
                    <a:pt x="6202" y="2800"/>
                    <a:pt x="6536" y="126"/>
                    <a:pt x="5837" y="4"/>
                  </a:cubicBezTo>
                  <a:cubicBezTo>
                    <a:pt x="5822" y="2"/>
                    <a:pt x="5807" y="0"/>
                    <a:pt x="5792" y="0"/>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21" name="Google Shape;4693;p82"/>
            <p:cNvSpPr/>
            <p:nvPr/>
          </p:nvSpPr>
          <p:spPr>
            <a:xfrm>
              <a:off x="36404450" y="13086350"/>
              <a:ext cx="199100" cy="307775"/>
            </a:xfrm>
            <a:custGeom>
              <a:avLst/>
              <a:gdLst/>
              <a:ahLst/>
              <a:cxnLst/>
              <a:rect l="l" t="t" r="r" b="b"/>
              <a:pathLst>
                <a:path w="7964" h="12311" extrusionOk="0">
                  <a:moveTo>
                    <a:pt x="7964" y="0"/>
                  </a:moveTo>
                  <a:lnTo>
                    <a:pt x="7964" y="0"/>
                  </a:lnTo>
                  <a:cubicBezTo>
                    <a:pt x="6658" y="675"/>
                    <a:pt x="5290" y="1085"/>
                    <a:pt x="3860" y="1085"/>
                  </a:cubicBezTo>
                  <a:cubicBezTo>
                    <a:pt x="3293" y="1085"/>
                    <a:pt x="2715" y="1020"/>
                    <a:pt x="2128" y="882"/>
                  </a:cubicBezTo>
                  <a:cubicBezTo>
                    <a:pt x="1034" y="2888"/>
                    <a:pt x="0" y="4317"/>
                    <a:pt x="0" y="4317"/>
                  </a:cubicBezTo>
                  <a:lnTo>
                    <a:pt x="1064" y="12311"/>
                  </a:lnTo>
                  <a:cubicBezTo>
                    <a:pt x="2888" y="10669"/>
                    <a:pt x="5380" y="6505"/>
                    <a:pt x="7204" y="2067"/>
                  </a:cubicBezTo>
                  <a:cubicBezTo>
                    <a:pt x="7477" y="1368"/>
                    <a:pt x="7721" y="699"/>
                    <a:pt x="7964" y="0"/>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22" name="Google Shape;4694;p82"/>
            <p:cNvSpPr/>
            <p:nvPr/>
          </p:nvSpPr>
          <p:spPr>
            <a:xfrm>
              <a:off x="35836800" y="13675250"/>
              <a:ext cx="717350" cy="455825"/>
            </a:xfrm>
            <a:custGeom>
              <a:avLst/>
              <a:gdLst/>
              <a:ahLst/>
              <a:cxnLst/>
              <a:rect l="l" t="t" r="r" b="b"/>
              <a:pathLst>
                <a:path w="28694" h="18233" extrusionOk="0">
                  <a:moveTo>
                    <a:pt x="4985" y="1"/>
                  </a:moveTo>
                  <a:lnTo>
                    <a:pt x="5107" y="1004"/>
                  </a:lnTo>
                  <a:lnTo>
                    <a:pt x="5016" y="1004"/>
                  </a:lnTo>
                  <a:lnTo>
                    <a:pt x="1" y="15047"/>
                  </a:lnTo>
                  <a:cubicBezTo>
                    <a:pt x="1" y="15047"/>
                    <a:pt x="1733" y="17266"/>
                    <a:pt x="5502" y="17326"/>
                  </a:cubicBezTo>
                  <a:cubicBezTo>
                    <a:pt x="6088" y="17341"/>
                    <a:pt x="6631" y="17344"/>
                    <a:pt x="7143" y="17344"/>
                  </a:cubicBezTo>
                  <a:cubicBezTo>
                    <a:pt x="7766" y="17344"/>
                    <a:pt x="8344" y="17339"/>
                    <a:pt x="8901" y="17339"/>
                  </a:cubicBezTo>
                  <a:cubicBezTo>
                    <a:pt x="10831" y="17339"/>
                    <a:pt x="12503" y="17408"/>
                    <a:pt x="14894" y="18026"/>
                  </a:cubicBezTo>
                  <a:cubicBezTo>
                    <a:pt x="15464" y="18168"/>
                    <a:pt x="16107" y="18233"/>
                    <a:pt x="16793" y="18233"/>
                  </a:cubicBezTo>
                  <a:cubicBezTo>
                    <a:pt x="20497" y="18233"/>
                    <a:pt x="25463" y="16349"/>
                    <a:pt x="27053" y="14682"/>
                  </a:cubicBezTo>
                  <a:cubicBezTo>
                    <a:pt x="27691" y="14044"/>
                    <a:pt x="28238" y="13375"/>
                    <a:pt x="28694" y="12767"/>
                  </a:cubicBezTo>
                  <a:cubicBezTo>
                    <a:pt x="19758" y="11642"/>
                    <a:pt x="11338" y="6810"/>
                    <a:pt x="498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3" name="Google Shape;4695;p82"/>
            <p:cNvSpPr/>
            <p:nvPr/>
          </p:nvSpPr>
          <p:spPr>
            <a:xfrm>
              <a:off x="35890750" y="13159300"/>
              <a:ext cx="612500" cy="496975"/>
            </a:xfrm>
            <a:custGeom>
              <a:avLst/>
              <a:gdLst/>
              <a:ahLst/>
              <a:cxnLst/>
              <a:rect l="l" t="t" r="r" b="b"/>
              <a:pathLst>
                <a:path w="24500" h="19879" extrusionOk="0">
                  <a:moveTo>
                    <a:pt x="20548" y="0"/>
                  </a:moveTo>
                  <a:cubicBezTo>
                    <a:pt x="20548" y="0"/>
                    <a:pt x="19454" y="1885"/>
                    <a:pt x="15806" y="3921"/>
                  </a:cubicBezTo>
                  <a:cubicBezTo>
                    <a:pt x="15778" y="3940"/>
                    <a:pt x="15747" y="3947"/>
                    <a:pt x="15715" y="3947"/>
                  </a:cubicBezTo>
                  <a:cubicBezTo>
                    <a:pt x="15643" y="3947"/>
                    <a:pt x="15565" y="3912"/>
                    <a:pt x="15502" y="3891"/>
                  </a:cubicBezTo>
                  <a:cubicBezTo>
                    <a:pt x="14092" y="3684"/>
                    <a:pt x="12856" y="3603"/>
                    <a:pt x="11784" y="3603"/>
                  </a:cubicBezTo>
                  <a:cubicBezTo>
                    <a:pt x="7983" y="3603"/>
                    <a:pt x="6262" y="4620"/>
                    <a:pt x="6262" y="4620"/>
                  </a:cubicBezTo>
                  <a:cubicBezTo>
                    <a:pt x="6262" y="4620"/>
                    <a:pt x="2128" y="5137"/>
                    <a:pt x="274" y="8177"/>
                  </a:cubicBezTo>
                  <a:cubicBezTo>
                    <a:pt x="153" y="8329"/>
                    <a:pt x="92" y="8511"/>
                    <a:pt x="1" y="8663"/>
                  </a:cubicBezTo>
                  <a:cubicBezTo>
                    <a:pt x="5502" y="14499"/>
                    <a:pt x="12980" y="17599"/>
                    <a:pt x="20579" y="19879"/>
                  </a:cubicBezTo>
                  <a:lnTo>
                    <a:pt x="20639" y="19879"/>
                  </a:lnTo>
                  <a:lnTo>
                    <a:pt x="20214" y="19210"/>
                  </a:lnTo>
                  <a:lnTo>
                    <a:pt x="20031" y="12007"/>
                  </a:lnTo>
                  <a:cubicBezTo>
                    <a:pt x="20031" y="12007"/>
                    <a:pt x="22919" y="10274"/>
                    <a:pt x="24013" y="7599"/>
                  </a:cubicBezTo>
                  <a:cubicBezTo>
                    <a:pt x="24500" y="6414"/>
                    <a:pt x="21186" y="517"/>
                    <a:pt x="20548"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24" name="Google Shape;4696;p82"/>
            <p:cNvSpPr/>
            <p:nvPr/>
          </p:nvSpPr>
          <p:spPr>
            <a:xfrm>
              <a:off x="35850475" y="13375875"/>
              <a:ext cx="554750" cy="328225"/>
            </a:xfrm>
            <a:custGeom>
              <a:avLst/>
              <a:gdLst/>
              <a:ahLst/>
              <a:cxnLst/>
              <a:rect l="l" t="t" r="r" b="b"/>
              <a:pathLst>
                <a:path w="22190" h="13129" extrusionOk="0">
                  <a:moveTo>
                    <a:pt x="1612" y="0"/>
                  </a:moveTo>
                  <a:cubicBezTo>
                    <a:pt x="1" y="2827"/>
                    <a:pt x="61" y="5015"/>
                    <a:pt x="61" y="5015"/>
                  </a:cubicBezTo>
                  <a:cubicBezTo>
                    <a:pt x="61" y="5015"/>
                    <a:pt x="1247" y="5927"/>
                    <a:pt x="3679" y="6110"/>
                  </a:cubicBezTo>
                  <a:cubicBezTo>
                    <a:pt x="3770" y="6110"/>
                    <a:pt x="3861" y="6140"/>
                    <a:pt x="3983" y="6140"/>
                  </a:cubicBezTo>
                  <a:lnTo>
                    <a:pt x="3952" y="7751"/>
                  </a:lnTo>
                  <a:lnTo>
                    <a:pt x="4438" y="11976"/>
                  </a:lnTo>
                  <a:cubicBezTo>
                    <a:pt x="4803" y="12371"/>
                    <a:pt x="5168" y="12736"/>
                    <a:pt x="5533" y="13101"/>
                  </a:cubicBezTo>
                  <a:cubicBezTo>
                    <a:pt x="6339" y="13118"/>
                    <a:pt x="7152" y="13129"/>
                    <a:pt x="7968" y="13129"/>
                  </a:cubicBezTo>
                  <a:cubicBezTo>
                    <a:pt x="12840" y="13129"/>
                    <a:pt x="17816" y="12752"/>
                    <a:pt x="22190" y="11216"/>
                  </a:cubicBezTo>
                  <a:cubicBezTo>
                    <a:pt x="14591" y="8936"/>
                    <a:pt x="7113" y="5836"/>
                    <a:pt x="1612" y="0"/>
                  </a:cubicBezTo>
                  <a:close/>
                </a:path>
              </a:pathLst>
            </a:custGeom>
            <a:solidFill>
              <a:srgbClr val="62CFEE"/>
            </a:solidFill>
            <a:ln>
              <a:noFill/>
            </a:ln>
          </p:spPr>
          <p:txBody>
            <a:bodyPr spcFirstLastPara="1" wrap="square" lIns="121900" tIns="121900" rIns="121900" bIns="121900" anchor="ctr" anchorCtr="0">
              <a:noAutofit/>
            </a:bodyPr>
            <a:lstStyle/>
            <a:p>
              <a:endParaRPr sz="2400"/>
            </a:p>
          </p:txBody>
        </p:sp>
        <p:sp>
          <p:nvSpPr>
            <p:cNvPr id="25" name="Google Shape;4697;p82"/>
            <p:cNvSpPr/>
            <p:nvPr/>
          </p:nvSpPr>
          <p:spPr>
            <a:xfrm>
              <a:off x="35988775" y="13655500"/>
              <a:ext cx="602625" cy="338950"/>
            </a:xfrm>
            <a:custGeom>
              <a:avLst/>
              <a:gdLst/>
              <a:ahLst/>
              <a:cxnLst/>
              <a:rect l="l" t="t" r="r" b="b"/>
              <a:pathLst>
                <a:path w="24105" h="13558" extrusionOk="0">
                  <a:moveTo>
                    <a:pt x="16718" y="1"/>
                  </a:moveTo>
                  <a:cubicBezTo>
                    <a:pt x="12315" y="1564"/>
                    <a:pt x="7332" y="1943"/>
                    <a:pt x="2437" y="1943"/>
                  </a:cubicBezTo>
                  <a:cubicBezTo>
                    <a:pt x="1622" y="1943"/>
                    <a:pt x="808" y="1933"/>
                    <a:pt x="1" y="1916"/>
                  </a:cubicBezTo>
                  <a:lnTo>
                    <a:pt x="1" y="1916"/>
                  </a:lnTo>
                  <a:cubicBezTo>
                    <a:pt x="6232" y="8116"/>
                    <a:pt x="14195" y="12493"/>
                    <a:pt x="22615" y="13557"/>
                  </a:cubicBezTo>
                  <a:cubicBezTo>
                    <a:pt x="23557" y="12372"/>
                    <a:pt x="24104" y="11460"/>
                    <a:pt x="24104" y="11460"/>
                  </a:cubicBezTo>
                  <a:lnTo>
                    <a:pt x="16718" y="1"/>
                  </a:lnTo>
                  <a:close/>
                </a:path>
              </a:pathLst>
            </a:custGeom>
            <a:solidFill>
              <a:srgbClr val="434343"/>
            </a:solidFill>
            <a:ln>
              <a:noFill/>
            </a:ln>
          </p:spPr>
          <p:txBody>
            <a:bodyPr spcFirstLastPara="1" wrap="square" lIns="121900" tIns="121900" rIns="121900" bIns="121900" anchor="ctr" anchorCtr="0">
              <a:noAutofit/>
            </a:bodyPr>
            <a:lstStyle/>
            <a:p>
              <a:endParaRPr sz="2400"/>
            </a:p>
          </p:txBody>
        </p:sp>
        <p:sp>
          <p:nvSpPr>
            <p:cNvPr id="26" name="Google Shape;4698;p82"/>
            <p:cNvSpPr/>
            <p:nvPr/>
          </p:nvSpPr>
          <p:spPr>
            <a:xfrm>
              <a:off x="36259300" y="13205750"/>
              <a:ext cx="198350" cy="489300"/>
            </a:xfrm>
            <a:custGeom>
              <a:avLst/>
              <a:gdLst/>
              <a:ahLst/>
              <a:cxnLst/>
              <a:rect l="l" t="t" r="r" b="b"/>
              <a:pathLst>
                <a:path w="7934" h="19572" extrusionOk="0">
                  <a:moveTo>
                    <a:pt x="2240" y="0"/>
                  </a:moveTo>
                  <a:cubicBezTo>
                    <a:pt x="1284" y="0"/>
                    <a:pt x="800" y="897"/>
                    <a:pt x="153" y="1121"/>
                  </a:cubicBezTo>
                  <a:cubicBezTo>
                    <a:pt x="61" y="2732"/>
                    <a:pt x="1" y="6349"/>
                    <a:pt x="730" y="9115"/>
                  </a:cubicBezTo>
                  <a:cubicBezTo>
                    <a:pt x="2280" y="14951"/>
                    <a:pt x="4651" y="16836"/>
                    <a:pt x="7934" y="19571"/>
                  </a:cubicBezTo>
                  <a:cubicBezTo>
                    <a:pt x="7812" y="17930"/>
                    <a:pt x="6840" y="14981"/>
                    <a:pt x="6840" y="14981"/>
                  </a:cubicBezTo>
                  <a:cubicBezTo>
                    <a:pt x="6840" y="14981"/>
                    <a:pt x="4742" y="9936"/>
                    <a:pt x="4134" y="7687"/>
                  </a:cubicBezTo>
                  <a:cubicBezTo>
                    <a:pt x="3526" y="5437"/>
                    <a:pt x="2949" y="148"/>
                    <a:pt x="2949" y="148"/>
                  </a:cubicBezTo>
                  <a:cubicBezTo>
                    <a:pt x="2685" y="44"/>
                    <a:pt x="2451" y="0"/>
                    <a:pt x="2240"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27" name="Google Shape;4699;p82"/>
            <p:cNvSpPr/>
            <p:nvPr/>
          </p:nvSpPr>
          <p:spPr>
            <a:xfrm>
              <a:off x="36228900" y="13233775"/>
              <a:ext cx="230275" cy="484075"/>
            </a:xfrm>
            <a:custGeom>
              <a:avLst/>
              <a:gdLst/>
              <a:ahLst/>
              <a:cxnLst/>
              <a:rect l="l" t="t" r="r" b="b"/>
              <a:pathLst>
                <a:path w="9211" h="19363" extrusionOk="0">
                  <a:moveTo>
                    <a:pt x="1369" y="0"/>
                  </a:moveTo>
                  <a:lnTo>
                    <a:pt x="1369" y="0"/>
                  </a:lnTo>
                  <a:cubicBezTo>
                    <a:pt x="913" y="152"/>
                    <a:pt x="639" y="395"/>
                    <a:pt x="609" y="760"/>
                  </a:cubicBezTo>
                  <a:cubicBezTo>
                    <a:pt x="457" y="1793"/>
                    <a:pt x="1" y="5958"/>
                    <a:pt x="2128" y="11246"/>
                  </a:cubicBezTo>
                  <a:cubicBezTo>
                    <a:pt x="4226" y="16535"/>
                    <a:pt x="9089" y="19362"/>
                    <a:pt x="9089" y="19362"/>
                  </a:cubicBezTo>
                  <a:cubicBezTo>
                    <a:pt x="9180" y="19180"/>
                    <a:pt x="9211" y="18845"/>
                    <a:pt x="9180" y="18450"/>
                  </a:cubicBezTo>
                  <a:cubicBezTo>
                    <a:pt x="5867" y="15715"/>
                    <a:pt x="3496" y="13800"/>
                    <a:pt x="1946" y="7994"/>
                  </a:cubicBezTo>
                  <a:cubicBezTo>
                    <a:pt x="1217" y="5228"/>
                    <a:pt x="1277" y="1611"/>
                    <a:pt x="1369" y="0"/>
                  </a:cubicBezTo>
                  <a:close/>
                </a:path>
              </a:pathLst>
            </a:custGeom>
            <a:solidFill>
              <a:srgbClr val="F16790"/>
            </a:solidFill>
            <a:ln>
              <a:noFill/>
            </a:ln>
          </p:spPr>
          <p:txBody>
            <a:bodyPr spcFirstLastPara="1" wrap="square" lIns="121900" tIns="121900" rIns="121900" bIns="121900" anchor="ctr" anchorCtr="0">
              <a:noAutofit/>
            </a:bodyPr>
            <a:lstStyle/>
            <a:p>
              <a:endParaRPr sz="2400"/>
            </a:p>
          </p:txBody>
        </p:sp>
        <p:sp>
          <p:nvSpPr>
            <p:cNvPr id="28" name="Google Shape;4700;p82"/>
            <p:cNvSpPr/>
            <p:nvPr/>
          </p:nvSpPr>
          <p:spPr>
            <a:xfrm>
              <a:off x="35722825" y="12981525"/>
              <a:ext cx="136025" cy="83300"/>
            </a:xfrm>
            <a:custGeom>
              <a:avLst/>
              <a:gdLst/>
              <a:ahLst/>
              <a:cxnLst/>
              <a:rect l="l" t="t" r="r" b="b"/>
              <a:pathLst>
                <a:path w="5441" h="3332" extrusionOk="0">
                  <a:moveTo>
                    <a:pt x="3464" y="0"/>
                  </a:moveTo>
                  <a:cubicBezTo>
                    <a:pt x="2197" y="0"/>
                    <a:pt x="935" y="483"/>
                    <a:pt x="0" y="1397"/>
                  </a:cubicBezTo>
                  <a:cubicBezTo>
                    <a:pt x="343" y="2424"/>
                    <a:pt x="1299" y="3331"/>
                    <a:pt x="2780" y="3331"/>
                  </a:cubicBezTo>
                  <a:cubicBezTo>
                    <a:pt x="3535" y="3331"/>
                    <a:pt x="4426" y="3096"/>
                    <a:pt x="5441" y="2522"/>
                  </a:cubicBezTo>
                  <a:lnTo>
                    <a:pt x="5076" y="272"/>
                  </a:lnTo>
                  <a:cubicBezTo>
                    <a:pt x="4555" y="89"/>
                    <a:pt x="4009" y="0"/>
                    <a:pt x="3464" y="0"/>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29" name="Google Shape;4701;p82"/>
            <p:cNvSpPr/>
            <p:nvPr/>
          </p:nvSpPr>
          <p:spPr>
            <a:xfrm>
              <a:off x="35715975" y="12937200"/>
              <a:ext cx="133775" cy="79250"/>
            </a:xfrm>
            <a:custGeom>
              <a:avLst/>
              <a:gdLst/>
              <a:ahLst/>
              <a:cxnLst/>
              <a:rect l="l" t="t" r="r" b="b"/>
              <a:pathLst>
                <a:path w="5351" h="3170" extrusionOk="0">
                  <a:moveTo>
                    <a:pt x="3042" y="1"/>
                  </a:moveTo>
                  <a:cubicBezTo>
                    <a:pt x="2345" y="1"/>
                    <a:pt x="1564" y="183"/>
                    <a:pt x="852" y="769"/>
                  </a:cubicBezTo>
                  <a:cubicBezTo>
                    <a:pt x="183" y="1316"/>
                    <a:pt x="1" y="2288"/>
                    <a:pt x="305" y="3170"/>
                  </a:cubicBezTo>
                  <a:cubicBezTo>
                    <a:pt x="1218" y="2256"/>
                    <a:pt x="2474" y="1773"/>
                    <a:pt x="3739" y="1773"/>
                  </a:cubicBezTo>
                  <a:cubicBezTo>
                    <a:pt x="4283" y="1773"/>
                    <a:pt x="4829" y="1862"/>
                    <a:pt x="5350" y="2045"/>
                  </a:cubicBezTo>
                  <a:lnTo>
                    <a:pt x="5107" y="495"/>
                  </a:lnTo>
                  <a:cubicBezTo>
                    <a:pt x="5107" y="495"/>
                    <a:pt x="4189" y="1"/>
                    <a:pt x="3042" y="1"/>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30" name="Google Shape;4702;p82"/>
            <p:cNvSpPr/>
            <p:nvPr/>
          </p:nvSpPr>
          <p:spPr>
            <a:xfrm>
              <a:off x="35758525" y="12985325"/>
              <a:ext cx="89700" cy="61675"/>
            </a:xfrm>
            <a:custGeom>
              <a:avLst/>
              <a:gdLst/>
              <a:ahLst/>
              <a:cxnLst/>
              <a:rect l="l" t="t" r="r" b="b"/>
              <a:pathLst>
                <a:path w="3588" h="2467" extrusionOk="0">
                  <a:moveTo>
                    <a:pt x="1759" y="1"/>
                  </a:moveTo>
                  <a:cubicBezTo>
                    <a:pt x="1173" y="1"/>
                    <a:pt x="549" y="240"/>
                    <a:pt x="62" y="455"/>
                  </a:cubicBezTo>
                  <a:cubicBezTo>
                    <a:pt x="1" y="485"/>
                    <a:pt x="31" y="515"/>
                    <a:pt x="62" y="515"/>
                  </a:cubicBezTo>
                  <a:cubicBezTo>
                    <a:pt x="615" y="423"/>
                    <a:pt x="1236" y="163"/>
                    <a:pt x="1801" y="163"/>
                  </a:cubicBezTo>
                  <a:cubicBezTo>
                    <a:pt x="2167" y="163"/>
                    <a:pt x="2510" y="272"/>
                    <a:pt x="2797" y="607"/>
                  </a:cubicBezTo>
                  <a:cubicBezTo>
                    <a:pt x="3192" y="1093"/>
                    <a:pt x="3284" y="1792"/>
                    <a:pt x="3405" y="2400"/>
                  </a:cubicBezTo>
                  <a:cubicBezTo>
                    <a:pt x="3405" y="2446"/>
                    <a:pt x="3432" y="2466"/>
                    <a:pt x="3465" y="2466"/>
                  </a:cubicBezTo>
                  <a:cubicBezTo>
                    <a:pt x="3518" y="2466"/>
                    <a:pt x="3587" y="2414"/>
                    <a:pt x="3587" y="2339"/>
                  </a:cubicBezTo>
                  <a:cubicBezTo>
                    <a:pt x="3466" y="1640"/>
                    <a:pt x="3314" y="728"/>
                    <a:pt x="2676" y="272"/>
                  </a:cubicBezTo>
                  <a:cubicBezTo>
                    <a:pt x="2403" y="76"/>
                    <a:pt x="2087" y="1"/>
                    <a:pt x="1759"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31" name="Google Shape;4703;p82"/>
            <p:cNvSpPr/>
            <p:nvPr/>
          </p:nvSpPr>
          <p:spPr>
            <a:xfrm>
              <a:off x="35796075" y="13002750"/>
              <a:ext cx="49525" cy="23325"/>
            </a:xfrm>
            <a:custGeom>
              <a:avLst/>
              <a:gdLst/>
              <a:ahLst/>
              <a:cxnLst/>
              <a:rect l="l" t="t" r="r" b="b"/>
              <a:pathLst>
                <a:path w="1981" h="933" extrusionOk="0">
                  <a:moveTo>
                    <a:pt x="739" y="1"/>
                  </a:moveTo>
                  <a:cubicBezTo>
                    <a:pt x="503" y="1"/>
                    <a:pt x="266" y="98"/>
                    <a:pt x="49" y="335"/>
                  </a:cubicBezTo>
                  <a:cubicBezTo>
                    <a:pt x="0" y="360"/>
                    <a:pt x="50" y="443"/>
                    <a:pt x="102" y="443"/>
                  </a:cubicBezTo>
                  <a:cubicBezTo>
                    <a:pt x="115" y="443"/>
                    <a:pt x="128" y="438"/>
                    <a:pt x="140" y="426"/>
                  </a:cubicBezTo>
                  <a:cubicBezTo>
                    <a:pt x="352" y="292"/>
                    <a:pt x="539" y="194"/>
                    <a:pt x="748" y="194"/>
                  </a:cubicBezTo>
                  <a:cubicBezTo>
                    <a:pt x="869" y="194"/>
                    <a:pt x="998" y="227"/>
                    <a:pt x="1143" y="305"/>
                  </a:cubicBezTo>
                  <a:cubicBezTo>
                    <a:pt x="1386" y="457"/>
                    <a:pt x="1569" y="700"/>
                    <a:pt x="1782" y="913"/>
                  </a:cubicBezTo>
                  <a:cubicBezTo>
                    <a:pt x="1795" y="926"/>
                    <a:pt x="1814" y="932"/>
                    <a:pt x="1833" y="932"/>
                  </a:cubicBezTo>
                  <a:cubicBezTo>
                    <a:pt x="1900" y="932"/>
                    <a:pt x="1981" y="862"/>
                    <a:pt x="1933" y="791"/>
                  </a:cubicBezTo>
                  <a:cubicBezTo>
                    <a:pt x="1652" y="369"/>
                    <a:pt x="1199" y="1"/>
                    <a:pt x="739"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32" name="Google Shape;4704;p82"/>
            <p:cNvSpPr/>
            <p:nvPr/>
          </p:nvSpPr>
          <p:spPr>
            <a:xfrm>
              <a:off x="36429525" y="12867300"/>
              <a:ext cx="129850" cy="85075"/>
            </a:xfrm>
            <a:custGeom>
              <a:avLst/>
              <a:gdLst/>
              <a:ahLst/>
              <a:cxnLst/>
              <a:rect l="l" t="t" r="r" b="b"/>
              <a:pathLst>
                <a:path w="5194" h="3403" extrusionOk="0">
                  <a:moveTo>
                    <a:pt x="3067" y="0"/>
                  </a:moveTo>
                  <a:cubicBezTo>
                    <a:pt x="1973" y="0"/>
                    <a:pt x="881" y="351"/>
                    <a:pt x="0" y="1011"/>
                  </a:cubicBezTo>
                  <a:lnTo>
                    <a:pt x="365" y="3261"/>
                  </a:lnTo>
                  <a:cubicBezTo>
                    <a:pt x="865" y="3358"/>
                    <a:pt x="1321" y="3403"/>
                    <a:pt x="1737" y="3403"/>
                  </a:cubicBezTo>
                  <a:cubicBezTo>
                    <a:pt x="4176" y="3403"/>
                    <a:pt x="5193" y="1867"/>
                    <a:pt x="5167" y="464"/>
                  </a:cubicBezTo>
                  <a:cubicBezTo>
                    <a:pt x="4505" y="151"/>
                    <a:pt x="3785" y="0"/>
                    <a:pt x="3067" y="0"/>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33" name="Google Shape;4705;p82"/>
            <p:cNvSpPr/>
            <p:nvPr/>
          </p:nvSpPr>
          <p:spPr>
            <a:xfrm>
              <a:off x="36423450" y="12831975"/>
              <a:ext cx="135275" cy="61375"/>
            </a:xfrm>
            <a:custGeom>
              <a:avLst/>
              <a:gdLst/>
              <a:ahLst/>
              <a:cxnLst/>
              <a:rect l="l" t="t" r="r" b="b"/>
              <a:pathLst>
                <a:path w="5411" h="2455" extrusionOk="0">
                  <a:moveTo>
                    <a:pt x="2159" y="0"/>
                  </a:moveTo>
                  <a:cubicBezTo>
                    <a:pt x="748" y="0"/>
                    <a:pt x="0" y="881"/>
                    <a:pt x="0" y="905"/>
                  </a:cubicBezTo>
                  <a:lnTo>
                    <a:pt x="243" y="2455"/>
                  </a:lnTo>
                  <a:cubicBezTo>
                    <a:pt x="1128" y="1773"/>
                    <a:pt x="2224" y="1415"/>
                    <a:pt x="3324" y="1415"/>
                  </a:cubicBezTo>
                  <a:cubicBezTo>
                    <a:pt x="4037" y="1415"/>
                    <a:pt x="4752" y="1566"/>
                    <a:pt x="5410" y="1877"/>
                  </a:cubicBezTo>
                  <a:cubicBezTo>
                    <a:pt x="5410" y="965"/>
                    <a:pt x="4377" y="570"/>
                    <a:pt x="3556" y="266"/>
                  </a:cubicBezTo>
                  <a:cubicBezTo>
                    <a:pt x="3036" y="75"/>
                    <a:pt x="2569" y="0"/>
                    <a:pt x="2159" y="0"/>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34" name="Google Shape;4706;p82"/>
            <p:cNvSpPr/>
            <p:nvPr/>
          </p:nvSpPr>
          <p:spPr>
            <a:xfrm>
              <a:off x="36442425" y="12871300"/>
              <a:ext cx="76775" cy="75875"/>
            </a:xfrm>
            <a:custGeom>
              <a:avLst/>
              <a:gdLst/>
              <a:ahLst/>
              <a:cxnLst/>
              <a:rect l="l" t="t" r="r" b="b"/>
              <a:pathLst>
                <a:path w="3071" h="3035" extrusionOk="0">
                  <a:moveTo>
                    <a:pt x="2360" y="4"/>
                  </a:moveTo>
                  <a:cubicBezTo>
                    <a:pt x="1632" y="4"/>
                    <a:pt x="844" y="135"/>
                    <a:pt x="426" y="760"/>
                  </a:cubicBezTo>
                  <a:cubicBezTo>
                    <a:pt x="1" y="1368"/>
                    <a:pt x="153" y="2280"/>
                    <a:pt x="274" y="2979"/>
                  </a:cubicBezTo>
                  <a:cubicBezTo>
                    <a:pt x="287" y="3017"/>
                    <a:pt x="327" y="3034"/>
                    <a:pt x="366" y="3034"/>
                  </a:cubicBezTo>
                  <a:cubicBezTo>
                    <a:pt x="420" y="3034"/>
                    <a:pt x="475" y="3002"/>
                    <a:pt x="457" y="2949"/>
                  </a:cubicBezTo>
                  <a:cubicBezTo>
                    <a:pt x="396" y="2310"/>
                    <a:pt x="183" y="1551"/>
                    <a:pt x="518" y="943"/>
                  </a:cubicBezTo>
                  <a:cubicBezTo>
                    <a:pt x="1004" y="0"/>
                    <a:pt x="2159" y="244"/>
                    <a:pt x="3010" y="92"/>
                  </a:cubicBezTo>
                  <a:cubicBezTo>
                    <a:pt x="3071" y="92"/>
                    <a:pt x="3040" y="31"/>
                    <a:pt x="3010" y="31"/>
                  </a:cubicBezTo>
                  <a:cubicBezTo>
                    <a:pt x="2808" y="16"/>
                    <a:pt x="2587" y="4"/>
                    <a:pt x="2360" y="4"/>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35" name="Google Shape;4707;p82"/>
            <p:cNvSpPr/>
            <p:nvPr/>
          </p:nvSpPr>
          <p:spPr>
            <a:xfrm>
              <a:off x="36445475" y="12894350"/>
              <a:ext cx="43075" cy="32025"/>
            </a:xfrm>
            <a:custGeom>
              <a:avLst/>
              <a:gdLst/>
              <a:ahLst/>
              <a:cxnLst/>
              <a:rect l="l" t="t" r="r" b="b"/>
              <a:pathLst>
                <a:path w="1723" h="1281" extrusionOk="0">
                  <a:moveTo>
                    <a:pt x="1155" y="1"/>
                  </a:moveTo>
                  <a:cubicBezTo>
                    <a:pt x="596" y="1"/>
                    <a:pt x="167" y="573"/>
                    <a:pt x="0" y="1145"/>
                  </a:cubicBezTo>
                  <a:cubicBezTo>
                    <a:pt x="0" y="1226"/>
                    <a:pt x="68" y="1280"/>
                    <a:pt x="122" y="1280"/>
                  </a:cubicBezTo>
                  <a:cubicBezTo>
                    <a:pt x="149" y="1280"/>
                    <a:pt x="173" y="1267"/>
                    <a:pt x="183" y="1236"/>
                  </a:cubicBezTo>
                  <a:cubicBezTo>
                    <a:pt x="365" y="963"/>
                    <a:pt x="426" y="659"/>
                    <a:pt x="639" y="446"/>
                  </a:cubicBezTo>
                  <a:cubicBezTo>
                    <a:pt x="806" y="260"/>
                    <a:pt x="997" y="188"/>
                    <a:pt x="1196" y="188"/>
                  </a:cubicBezTo>
                  <a:cubicBezTo>
                    <a:pt x="1322" y="188"/>
                    <a:pt x="1452" y="217"/>
                    <a:pt x="1581" y="264"/>
                  </a:cubicBezTo>
                  <a:cubicBezTo>
                    <a:pt x="1591" y="267"/>
                    <a:pt x="1601" y="269"/>
                    <a:pt x="1610" y="269"/>
                  </a:cubicBezTo>
                  <a:cubicBezTo>
                    <a:pt x="1684" y="269"/>
                    <a:pt x="1723" y="169"/>
                    <a:pt x="1642" y="142"/>
                  </a:cubicBezTo>
                  <a:cubicBezTo>
                    <a:pt x="1472" y="44"/>
                    <a:pt x="1308" y="1"/>
                    <a:pt x="1155"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36" name="Google Shape;4708;p82"/>
            <p:cNvSpPr/>
            <p:nvPr/>
          </p:nvSpPr>
          <p:spPr>
            <a:xfrm>
              <a:off x="36094400" y="13210200"/>
              <a:ext cx="151250" cy="77075"/>
            </a:xfrm>
            <a:custGeom>
              <a:avLst/>
              <a:gdLst/>
              <a:ahLst/>
              <a:cxnLst/>
              <a:rect l="l" t="t" r="r" b="b"/>
              <a:pathLst>
                <a:path w="6050" h="3083" extrusionOk="0">
                  <a:moveTo>
                    <a:pt x="6049" y="1"/>
                  </a:moveTo>
                  <a:lnTo>
                    <a:pt x="6049" y="1"/>
                  </a:lnTo>
                  <a:cubicBezTo>
                    <a:pt x="4074" y="122"/>
                    <a:pt x="2128" y="457"/>
                    <a:pt x="213" y="1095"/>
                  </a:cubicBezTo>
                  <a:cubicBezTo>
                    <a:pt x="153" y="1308"/>
                    <a:pt x="92" y="1521"/>
                    <a:pt x="1" y="1703"/>
                  </a:cubicBezTo>
                  <a:cubicBezTo>
                    <a:pt x="1" y="1703"/>
                    <a:pt x="1305" y="3082"/>
                    <a:pt x="3250" y="3082"/>
                  </a:cubicBezTo>
                  <a:cubicBezTo>
                    <a:pt x="4075" y="3082"/>
                    <a:pt x="5015" y="2834"/>
                    <a:pt x="6019" y="2129"/>
                  </a:cubicBezTo>
                  <a:cubicBezTo>
                    <a:pt x="6019" y="2129"/>
                    <a:pt x="5958" y="1156"/>
                    <a:pt x="6049" y="1"/>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37" name="Google Shape;4709;p82"/>
            <p:cNvSpPr/>
            <p:nvPr/>
          </p:nvSpPr>
          <p:spPr>
            <a:xfrm>
              <a:off x="36094400" y="13153225"/>
              <a:ext cx="162650" cy="84375"/>
            </a:xfrm>
            <a:custGeom>
              <a:avLst/>
              <a:gdLst/>
              <a:ahLst/>
              <a:cxnLst/>
              <a:rect l="l" t="t" r="r" b="b"/>
              <a:pathLst>
                <a:path w="6506" h="3375" extrusionOk="0">
                  <a:moveTo>
                    <a:pt x="6505" y="0"/>
                  </a:moveTo>
                  <a:lnTo>
                    <a:pt x="1" y="547"/>
                  </a:lnTo>
                  <a:cubicBezTo>
                    <a:pt x="1" y="547"/>
                    <a:pt x="517" y="2128"/>
                    <a:pt x="213" y="3374"/>
                  </a:cubicBezTo>
                  <a:cubicBezTo>
                    <a:pt x="2128" y="2736"/>
                    <a:pt x="4074" y="2401"/>
                    <a:pt x="6049" y="2280"/>
                  </a:cubicBezTo>
                  <a:cubicBezTo>
                    <a:pt x="6110" y="1520"/>
                    <a:pt x="6232" y="699"/>
                    <a:pt x="6505" y="0"/>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38" name="Google Shape;4710;p82"/>
            <p:cNvSpPr/>
            <p:nvPr/>
          </p:nvSpPr>
          <p:spPr>
            <a:xfrm>
              <a:off x="35779500" y="12594425"/>
              <a:ext cx="671325" cy="584125"/>
            </a:xfrm>
            <a:custGeom>
              <a:avLst/>
              <a:gdLst/>
              <a:ahLst/>
              <a:cxnLst/>
              <a:rect l="l" t="t" r="r" b="b"/>
              <a:pathLst>
                <a:path w="26853" h="23365" extrusionOk="0">
                  <a:moveTo>
                    <a:pt x="12130" y="0"/>
                  </a:moveTo>
                  <a:cubicBezTo>
                    <a:pt x="6200" y="0"/>
                    <a:pt x="0" y="2436"/>
                    <a:pt x="2080" y="13446"/>
                  </a:cubicBezTo>
                  <a:cubicBezTo>
                    <a:pt x="2080" y="13446"/>
                    <a:pt x="2688" y="17854"/>
                    <a:pt x="4086" y="19829"/>
                  </a:cubicBezTo>
                  <a:cubicBezTo>
                    <a:pt x="5400" y="21674"/>
                    <a:pt x="8821" y="23365"/>
                    <a:pt x="13050" y="23365"/>
                  </a:cubicBezTo>
                  <a:cubicBezTo>
                    <a:pt x="13420" y="23365"/>
                    <a:pt x="13796" y="23352"/>
                    <a:pt x="14177" y="23325"/>
                  </a:cubicBezTo>
                  <a:cubicBezTo>
                    <a:pt x="18949" y="22990"/>
                    <a:pt x="24937" y="20407"/>
                    <a:pt x="25819" y="16790"/>
                  </a:cubicBezTo>
                  <a:cubicBezTo>
                    <a:pt x="26670" y="13142"/>
                    <a:pt x="26852" y="10711"/>
                    <a:pt x="25849" y="7306"/>
                  </a:cubicBezTo>
                  <a:cubicBezTo>
                    <a:pt x="24846" y="3932"/>
                    <a:pt x="24390" y="2413"/>
                    <a:pt x="20925" y="1379"/>
                  </a:cubicBezTo>
                  <a:cubicBezTo>
                    <a:pt x="19577" y="989"/>
                    <a:pt x="15908" y="0"/>
                    <a:pt x="12130" y="0"/>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39" name="Google Shape;4711;p82"/>
            <p:cNvSpPr/>
            <p:nvPr/>
          </p:nvSpPr>
          <p:spPr>
            <a:xfrm>
              <a:off x="35973575" y="12924300"/>
              <a:ext cx="38025" cy="42200"/>
            </a:xfrm>
            <a:custGeom>
              <a:avLst/>
              <a:gdLst/>
              <a:ahLst/>
              <a:cxnLst/>
              <a:rect l="l" t="t" r="r" b="b"/>
              <a:pathLst>
                <a:path w="1521" h="1688" extrusionOk="0">
                  <a:moveTo>
                    <a:pt x="702" y="1"/>
                  </a:moveTo>
                  <a:cubicBezTo>
                    <a:pt x="671" y="1"/>
                    <a:pt x="640" y="3"/>
                    <a:pt x="609" y="8"/>
                  </a:cubicBezTo>
                  <a:cubicBezTo>
                    <a:pt x="244" y="69"/>
                    <a:pt x="1" y="494"/>
                    <a:pt x="62" y="981"/>
                  </a:cubicBezTo>
                  <a:cubicBezTo>
                    <a:pt x="145" y="1398"/>
                    <a:pt x="457" y="1688"/>
                    <a:pt x="789" y="1688"/>
                  </a:cubicBezTo>
                  <a:cubicBezTo>
                    <a:pt x="820" y="1688"/>
                    <a:pt x="851" y="1685"/>
                    <a:pt x="882" y="1680"/>
                  </a:cubicBezTo>
                  <a:cubicBezTo>
                    <a:pt x="1277" y="1619"/>
                    <a:pt x="1521" y="1194"/>
                    <a:pt x="1460" y="738"/>
                  </a:cubicBezTo>
                  <a:cubicBezTo>
                    <a:pt x="1376" y="318"/>
                    <a:pt x="1060" y="1"/>
                    <a:pt x="702" y="1"/>
                  </a:cubicBezTo>
                  <a:close/>
                </a:path>
              </a:pathLst>
            </a:custGeom>
            <a:solidFill>
              <a:srgbClr val="111111"/>
            </a:solidFill>
            <a:ln>
              <a:noFill/>
            </a:ln>
          </p:spPr>
          <p:txBody>
            <a:bodyPr spcFirstLastPara="1" wrap="square" lIns="121900" tIns="121900" rIns="121900" bIns="121900" anchor="ctr" anchorCtr="0">
              <a:noAutofit/>
            </a:bodyPr>
            <a:lstStyle/>
            <a:p>
              <a:endParaRPr sz="2400"/>
            </a:p>
          </p:txBody>
        </p:sp>
        <p:sp>
          <p:nvSpPr>
            <p:cNvPr id="40" name="Google Shape;4712;p82"/>
            <p:cNvSpPr/>
            <p:nvPr/>
          </p:nvSpPr>
          <p:spPr>
            <a:xfrm>
              <a:off x="36258550" y="12877325"/>
              <a:ext cx="38000" cy="42250"/>
            </a:xfrm>
            <a:custGeom>
              <a:avLst/>
              <a:gdLst/>
              <a:ahLst/>
              <a:cxnLst/>
              <a:rect l="l" t="t" r="r" b="b"/>
              <a:pathLst>
                <a:path w="1520" h="1690" extrusionOk="0">
                  <a:moveTo>
                    <a:pt x="689" y="0"/>
                  </a:moveTo>
                  <a:cubicBezTo>
                    <a:pt x="672" y="0"/>
                    <a:pt x="655" y="1"/>
                    <a:pt x="638" y="3"/>
                  </a:cubicBezTo>
                  <a:cubicBezTo>
                    <a:pt x="243" y="94"/>
                    <a:pt x="0" y="519"/>
                    <a:pt x="61" y="975"/>
                  </a:cubicBezTo>
                  <a:cubicBezTo>
                    <a:pt x="142" y="1380"/>
                    <a:pt x="439" y="1689"/>
                    <a:pt x="781" y="1689"/>
                  </a:cubicBezTo>
                  <a:cubicBezTo>
                    <a:pt x="824" y="1689"/>
                    <a:pt x="868" y="1684"/>
                    <a:pt x="912" y="1674"/>
                  </a:cubicBezTo>
                  <a:cubicBezTo>
                    <a:pt x="1277" y="1614"/>
                    <a:pt x="1520" y="1218"/>
                    <a:pt x="1459" y="732"/>
                  </a:cubicBezTo>
                  <a:cubicBezTo>
                    <a:pt x="1401" y="297"/>
                    <a:pt x="1039" y="0"/>
                    <a:pt x="689" y="0"/>
                  </a:cubicBezTo>
                  <a:close/>
                </a:path>
              </a:pathLst>
            </a:custGeom>
            <a:solidFill>
              <a:srgbClr val="111111"/>
            </a:solidFill>
            <a:ln>
              <a:noFill/>
            </a:ln>
          </p:spPr>
          <p:txBody>
            <a:bodyPr spcFirstLastPara="1" wrap="square" lIns="121900" tIns="121900" rIns="121900" bIns="121900" anchor="ctr" anchorCtr="0">
              <a:noAutofit/>
            </a:bodyPr>
            <a:lstStyle/>
            <a:p>
              <a:endParaRPr sz="2400"/>
            </a:p>
          </p:txBody>
        </p:sp>
        <p:sp>
          <p:nvSpPr>
            <p:cNvPr id="41" name="Google Shape;4713;p82"/>
            <p:cNvSpPr/>
            <p:nvPr/>
          </p:nvSpPr>
          <p:spPr>
            <a:xfrm>
              <a:off x="36116450" y="12883150"/>
              <a:ext cx="47875" cy="71550"/>
            </a:xfrm>
            <a:custGeom>
              <a:avLst/>
              <a:gdLst/>
              <a:ahLst/>
              <a:cxnLst/>
              <a:rect l="l" t="t" r="r" b="b"/>
              <a:pathLst>
                <a:path w="1915" h="2862" extrusionOk="0">
                  <a:moveTo>
                    <a:pt x="125" y="0"/>
                  </a:moveTo>
                  <a:cubicBezTo>
                    <a:pt x="104" y="0"/>
                    <a:pt x="82" y="22"/>
                    <a:pt x="61" y="43"/>
                  </a:cubicBezTo>
                  <a:cubicBezTo>
                    <a:pt x="31" y="408"/>
                    <a:pt x="61" y="803"/>
                    <a:pt x="31" y="1198"/>
                  </a:cubicBezTo>
                  <a:cubicBezTo>
                    <a:pt x="31" y="1472"/>
                    <a:pt x="0" y="1836"/>
                    <a:pt x="183" y="2080"/>
                  </a:cubicBezTo>
                  <a:cubicBezTo>
                    <a:pt x="278" y="2199"/>
                    <a:pt x="430" y="2281"/>
                    <a:pt x="594" y="2281"/>
                  </a:cubicBezTo>
                  <a:cubicBezTo>
                    <a:pt x="639" y="2281"/>
                    <a:pt x="684" y="2275"/>
                    <a:pt x="730" y="2262"/>
                  </a:cubicBezTo>
                  <a:cubicBezTo>
                    <a:pt x="821" y="2232"/>
                    <a:pt x="912" y="2140"/>
                    <a:pt x="973" y="2080"/>
                  </a:cubicBezTo>
                  <a:cubicBezTo>
                    <a:pt x="1034" y="2019"/>
                    <a:pt x="1125" y="1897"/>
                    <a:pt x="1186" y="1897"/>
                  </a:cubicBezTo>
                  <a:cubicBezTo>
                    <a:pt x="1307" y="2019"/>
                    <a:pt x="1429" y="2171"/>
                    <a:pt x="1581" y="2323"/>
                  </a:cubicBezTo>
                  <a:cubicBezTo>
                    <a:pt x="1520" y="2475"/>
                    <a:pt x="1429" y="2596"/>
                    <a:pt x="1277" y="2657"/>
                  </a:cubicBezTo>
                  <a:cubicBezTo>
                    <a:pt x="1176" y="2707"/>
                    <a:pt x="1221" y="2862"/>
                    <a:pt x="1309" y="2862"/>
                  </a:cubicBezTo>
                  <a:cubicBezTo>
                    <a:pt x="1327" y="2862"/>
                    <a:pt x="1347" y="2855"/>
                    <a:pt x="1368" y="2840"/>
                  </a:cubicBezTo>
                  <a:cubicBezTo>
                    <a:pt x="1672" y="2688"/>
                    <a:pt x="1915" y="2323"/>
                    <a:pt x="1794" y="1988"/>
                  </a:cubicBezTo>
                  <a:cubicBezTo>
                    <a:pt x="1721" y="1794"/>
                    <a:pt x="1511" y="1658"/>
                    <a:pt x="1306" y="1658"/>
                  </a:cubicBezTo>
                  <a:cubicBezTo>
                    <a:pt x="1255" y="1658"/>
                    <a:pt x="1204" y="1666"/>
                    <a:pt x="1155" y="1684"/>
                  </a:cubicBezTo>
                  <a:cubicBezTo>
                    <a:pt x="1003" y="1745"/>
                    <a:pt x="942" y="1897"/>
                    <a:pt x="821" y="1958"/>
                  </a:cubicBezTo>
                  <a:cubicBezTo>
                    <a:pt x="714" y="2020"/>
                    <a:pt x="626" y="2046"/>
                    <a:pt x="553" y="2046"/>
                  </a:cubicBezTo>
                  <a:cubicBezTo>
                    <a:pt x="233" y="2046"/>
                    <a:pt x="213" y="1531"/>
                    <a:pt x="213" y="1259"/>
                  </a:cubicBezTo>
                  <a:cubicBezTo>
                    <a:pt x="243" y="894"/>
                    <a:pt x="395" y="317"/>
                    <a:pt x="152" y="13"/>
                  </a:cubicBezTo>
                  <a:cubicBezTo>
                    <a:pt x="143" y="4"/>
                    <a:pt x="134" y="0"/>
                    <a:pt x="125" y="0"/>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42" name="Google Shape;4714;p82"/>
            <p:cNvSpPr/>
            <p:nvPr/>
          </p:nvSpPr>
          <p:spPr>
            <a:xfrm>
              <a:off x="36125850" y="12994175"/>
              <a:ext cx="62800" cy="35625"/>
            </a:xfrm>
            <a:custGeom>
              <a:avLst/>
              <a:gdLst/>
              <a:ahLst/>
              <a:cxnLst/>
              <a:rect l="l" t="t" r="r" b="b"/>
              <a:pathLst>
                <a:path w="2512" h="1425" extrusionOk="0">
                  <a:moveTo>
                    <a:pt x="2292" y="1"/>
                  </a:moveTo>
                  <a:cubicBezTo>
                    <a:pt x="2220" y="1"/>
                    <a:pt x="2147" y="48"/>
                    <a:pt x="2147" y="131"/>
                  </a:cubicBezTo>
                  <a:cubicBezTo>
                    <a:pt x="2177" y="709"/>
                    <a:pt x="1873" y="1104"/>
                    <a:pt x="1296" y="1195"/>
                  </a:cubicBezTo>
                  <a:cubicBezTo>
                    <a:pt x="1083" y="1195"/>
                    <a:pt x="840" y="1165"/>
                    <a:pt x="627" y="1043"/>
                  </a:cubicBezTo>
                  <a:cubicBezTo>
                    <a:pt x="414" y="921"/>
                    <a:pt x="323" y="709"/>
                    <a:pt x="171" y="557"/>
                  </a:cubicBezTo>
                  <a:cubicBezTo>
                    <a:pt x="141" y="557"/>
                    <a:pt x="110" y="557"/>
                    <a:pt x="80" y="587"/>
                  </a:cubicBezTo>
                  <a:cubicBezTo>
                    <a:pt x="0" y="1146"/>
                    <a:pt x="712" y="1425"/>
                    <a:pt x="1196" y="1425"/>
                  </a:cubicBezTo>
                  <a:cubicBezTo>
                    <a:pt x="1266" y="1425"/>
                    <a:pt x="1330" y="1419"/>
                    <a:pt x="1387" y="1408"/>
                  </a:cubicBezTo>
                  <a:cubicBezTo>
                    <a:pt x="2056" y="1316"/>
                    <a:pt x="2512" y="769"/>
                    <a:pt x="2421" y="101"/>
                  </a:cubicBezTo>
                  <a:cubicBezTo>
                    <a:pt x="2407" y="32"/>
                    <a:pt x="2350" y="1"/>
                    <a:pt x="2292"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43" name="Google Shape;4715;p82"/>
            <p:cNvSpPr/>
            <p:nvPr/>
          </p:nvSpPr>
          <p:spPr>
            <a:xfrm>
              <a:off x="35908225" y="12827975"/>
              <a:ext cx="51700" cy="49550"/>
            </a:xfrm>
            <a:custGeom>
              <a:avLst/>
              <a:gdLst/>
              <a:ahLst/>
              <a:cxnLst/>
              <a:rect l="l" t="t" r="r" b="b"/>
              <a:pathLst>
                <a:path w="2068" h="1982" extrusionOk="0">
                  <a:moveTo>
                    <a:pt x="1946" y="1"/>
                  </a:moveTo>
                  <a:cubicBezTo>
                    <a:pt x="1095" y="62"/>
                    <a:pt x="31" y="1065"/>
                    <a:pt x="1" y="1946"/>
                  </a:cubicBezTo>
                  <a:cubicBezTo>
                    <a:pt x="1" y="1964"/>
                    <a:pt x="21" y="1981"/>
                    <a:pt x="44" y="1981"/>
                  </a:cubicBezTo>
                  <a:cubicBezTo>
                    <a:pt x="61" y="1981"/>
                    <a:pt x="79" y="1972"/>
                    <a:pt x="92" y="1946"/>
                  </a:cubicBezTo>
                  <a:cubicBezTo>
                    <a:pt x="517" y="1095"/>
                    <a:pt x="1065" y="548"/>
                    <a:pt x="1976" y="183"/>
                  </a:cubicBezTo>
                  <a:cubicBezTo>
                    <a:pt x="2068" y="153"/>
                    <a:pt x="2068" y="1"/>
                    <a:pt x="1946"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44" name="Google Shape;4716;p82"/>
            <p:cNvSpPr/>
            <p:nvPr/>
          </p:nvSpPr>
          <p:spPr>
            <a:xfrm>
              <a:off x="36246375" y="12770850"/>
              <a:ext cx="67150" cy="21250"/>
            </a:xfrm>
            <a:custGeom>
              <a:avLst/>
              <a:gdLst/>
              <a:ahLst/>
              <a:cxnLst/>
              <a:rect l="l" t="t" r="r" b="b"/>
              <a:pathLst>
                <a:path w="2686" h="850" extrusionOk="0">
                  <a:moveTo>
                    <a:pt x="791" y="1"/>
                  </a:moveTo>
                  <a:cubicBezTo>
                    <a:pt x="530" y="1"/>
                    <a:pt x="280" y="41"/>
                    <a:pt x="62" y="128"/>
                  </a:cubicBezTo>
                  <a:cubicBezTo>
                    <a:pt x="1" y="158"/>
                    <a:pt x="1" y="249"/>
                    <a:pt x="62" y="249"/>
                  </a:cubicBezTo>
                  <a:cubicBezTo>
                    <a:pt x="913" y="310"/>
                    <a:pt x="1703" y="310"/>
                    <a:pt x="2402" y="827"/>
                  </a:cubicBezTo>
                  <a:cubicBezTo>
                    <a:pt x="2423" y="842"/>
                    <a:pt x="2445" y="849"/>
                    <a:pt x="2468" y="849"/>
                  </a:cubicBezTo>
                  <a:cubicBezTo>
                    <a:pt x="2577" y="849"/>
                    <a:pt x="2685" y="690"/>
                    <a:pt x="2584" y="614"/>
                  </a:cubicBezTo>
                  <a:cubicBezTo>
                    <a:pt x="2151" y="246"/>
                    <a:pt x="1439" y="1"/>
                    <a:pt x="791"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45" name="Google Shape;4717;p82"/>
            <p:cNvSpPr/>
            <p:nvPr/>
          </p:nvSpPr>
          <p:spPr>
            <a:xfrm>
              <a:off x="35934825" y="12998850"/>
              <a:ext cx="125400" cy="109650"/>
            </a:xfrm>
            <a:custGeom>
              <a:avLst/>
              <a:gdLst/>
              <a:ahLst/>
              <a:cxnLst/>
              <a:rect l="l" t="t" r="r" b="b"/>
              <a:pathLst>
                <a:path w="5016" h="4386" extrusionOk="0">
                  <a:moveTo>
                    <a:pt x="2574" y="1"/>
                  </a:moveTo>
                  <a:cubicBezTo>
                    <a:pt x="2438" y="1"/>
                    <a:pt x="2299" y="12"/>
                    <a:pt x="2159" y="35"/>
                  </a:cubicBezTo>
                  <a:cubicBezTo>
                    <a:pt x="882" y="218"/>
                    <a:pt x="1" y="1373"/>
                    <a:pt x="213" y="2558"/>
                  </a:cubicBezTo>
                  <a:cubicBezTo>
                    <a:pt x="376" y="3641"/>
                    <a:pt x="1334" y="4386"/>
                    <a:pt x="2443" y="4386"/>
                  </a:cubicBezTo>
                  <a:cubicBezTo>
                    <a:pt x="2579" y="4386"/>
                    <a:pt x="2718" y="4375"/>
                    <a:pt x="2858" y="4351"/>
                  </a:cubicBezTo>
                  <a:cubicBezTo>
                    <a:pt x="4134" y="4139"/>
                    <a:pt x="5016" y="3014"/>
                    <a:pt x="4803" y="1798"/>
                  </a:cubicBezTo>
                  <a:cubicBezTo>
                    <a:pt x="4641" y="743"/>
                    <a:pt x="3683" y="1"/>
                    <a:pt x="2574" y="1"/>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46" name="Google Shape;4718;p82"/>
            <p:cNvSpPr/>
            <p:nvPr/>
          </p:nvSpPr>
          <p:spPr>
            <a:xfrm>
              <a:off x="36250175" y="12946625"/>
              <a:ext cx="124650" cy="110200"/>
            </a:xfrm>
            <a:custGeom>
              <a:avLst/>
              <a:gdLst/>
              <a:ahLst/>
              <a:cxnLst/>
              <a:rect l="l" t="t" r="r" b="b"/>
              <a:pathLst>
                <a:path w="4986" h="4408" extrusionOk="0">
                  <a:moveTo>
                    <a:pt x="2495" y="1"/>
                  </a:moveTo>
                  <a:cubicBezTo>
                    <a:pt x="2374" y="1"/>
                    <a:pt x="2252" y="9"/>
                    <a:pt x="2129" y="27"/>
                  </a:cubicBezTo>
                  <a:cubicBezTo>
                    <a:pt x="852" y="240"/>
                    <a:pt x="1" y="1395"/>
                    <a:pt x="183" y="2580"/>
                  </a:cubicBezTo>
                  <a:cubicBezTo>
                    <a:pt x="373" y="3639"/>
                    <a:pt x="1340" y="4407"/>
                    <a:pt x="2454" y="4407"/>
                  </a:cubicBezTo>
                  <a:cubicBezTo>
                    <a:pt x="2587" y="4407"/>
                    <a:pt x="2722" y="4396"/>
                    <a:pt x="2858" y="4374"/>
                  </a:cubicBezTo>
                  <a:cubicBezTo>
                    <a:pt x="4104" y="4161"/>
                    <a:pt x="4986" y="3006"/>
                    <a:pt x="4803" y="1820"/>
                  </a:cubicBezTo>
                  <a:cubicBezTo>
                    <a:pt x="4611" y="749"/>
                    <a:pt x="3625" y="1"/>
                    <a:pt x="2495" y="1"/>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47" name="Google Shape;4719;p82"/>
            <p:cNvSpPr/>
            <p:nvPr/>
          </p:nvSpPr>
          <p:spPr>
            <a:xfrm>
              <a:off x="35968250" y="13032400"/>
              <a:ext cx="12200" cy="12325"/>
            </a:xfrm>
            <a:custGeom>
              <a:avLst/>
              <a:gdLst/>
              <a:ahLst/>
              <a:cxnLst/>
              <a:rect l="l" t="t" r="r" b="b"/>
              <a:pathLst>
                <a:path w="488" h="493" extrusionOk="0">
                  <a:moveTo>
                    <a:pt x="183" y="0"/>
                  </a:moveTo>
                  <a:cubicBezTo>
                    <a:pt x="92" y="31"/>
                    <a:pt x="1" y="152"/>
                    <a:pt x="31" y="274"/>
                  </a:cubicBezTo>
                  <a:cubicBezTo>
                    <a:pt x="31" y="406"/>
                    <a:pt x="124" y="492"/>
                    <a:pt x="228" y="492"/>
                  </a:cubicBezTo>
                  <a:cubicBezTo>
                    <a:pt x="243" y="492"/>
                    <a:pt x="259" y="491"/>
                    <a:pt x="275" y="487"/>
                  </a:cubicBezTo>
                  <a:cubicBezTo>
                    <a:pt x="396" y="487"/>
                    <a:pt x="487" y="335"/>
                    <a:pt x="457" y="213"/>
                  </a:cubicBezTo>
                  <a:cubicBezTo>
                    <a:pt x="427" y="91"/>
                    <a:pt x="305" y="0"/>
                    <a:pt x="183" y="0"/>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48" name="Google Shape;4720;p82"/>
            <p:cNvSpPr/>
            <p:nvPr/>
          </p:nvSpPr>
          <p:spPr>
            <a:xfrm>
              <a:off x="36010825" y="13061275"/>
              <a:ext cx="12175" cy="12325"/>
            </a:xfrm>
            <a:custGeom>
              <a:avLst/>
              <a:gdLst/>
              <a:ahLst/>
              <a:cxnLst/>
              <a:rect l="l" t="t" r="r" b="b"/>
              <a:pathLst>
                <a:path w="487" h="493" extrusionOk="0">
                  <a:moveTo>
                    <a:pt x="213" y="0"/>
                  </a:moveTo>
                  <a:cubicBezTo>
                    <a:pt x="91" y="31"/>
                    <a:pt x="0" y="152"/>
                    <a:pt x="31" y="274"/>
                  </a:cubicBezTo>
                  <a:cubicBezTo>
                    <a:pt x="57" y="406"/>
                    <a:pt x="130" y="492"/>
                    <a:pt x="228" y="492"/>
                  </a:cubicBezTo>
                  <a:cubicBezTo>
                    <a:pt x="243" y="492"/>
                    <a:pt x="258" y="491"/>
                    <a:pt x="274" y="487"/>
                  </a:cubicBezTo>
                  <a:cubicBezTo>
                    <a:pt x="395" y="487"/>
                    <a:pt x="486" y="335"/>
                    <a:pt x="456" y="213"/>
                  </a:cubicBezTo>
                  <a:cubicBezTo>
                    <a:pt x="426" y="91"/>
                    <a:pt x="335" y="0"/>
                    <a:pt x="213" y="0"/>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49" name="Google Shape;4721;p82"/>
            <p:cNvSpPr/>
            <p:nvPr/>
          </p:nvSpPr>
          <p:spPr>
            <a:xfrm>
              <a:off x="35969775" y="13092275"/>
              <a:ext cx="12175" cy="12475"/>
            </a:xfrm>
            <a:custGeom>
              <a:avLst/>
              <a:gdLst/>
              <a:ahLst/>
              <a:cxnLst/>
              <a:rect l="l" t="t" r="r" b="b"/>
              <a:pathLst>
                <a:path w="487" h="499" extrusionOk="0">
                  <a:moveTo>
                    <a:pt x="250" y="1"/>
                  </a:moveTo>
                  <a:cubicBezTo>
                    <a:pt x="238" y="1"/>
                    <a:pt x="225" y="3"/>
                    <a:pt x="214" y="7"/>
                  </a:cubicBezTo>
                  <a:cubicBezTo>
                    <a:pt x="92" y="37"/>
                    <a:pt x="1" y="158"/>
                    <a:pt x="31" y="280"/>
                  </a:cubicBezTo>
                  <a:cubicBezTo>
                    <a:pt x="31" y="412"/>
                    <a:pt x="123" y="499"/>
                    <a:pt x="227" y="499"/>
                  </a:cubicBezTo>
                  <a:cubicBezTo>
                    <a:pt x="243" y="499"/>
                    <a:pt x="259" y="497"/>
                    <a:pt x="274" y="493"/>
                  </a:cubicBezTo>
                  <a:cubicBezTo>
                    <a:pt x="396" y="462"/>
                    <a:pt x="487" y="341"/>
                    <a:pt x="457" y="219"/>
                  </a:cubicBezTo>
                  <a:cubicBezTo>
                    <a:pt x="430" y="87"/>
                    <a:pt x="335" y="1"/>
                    <a:pt x="250"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50" name="Google Shape;4722;p82"/>
            <p:cNvSpPr/>
            <p:nvPr/>
          </p:nvSpPr>
          <p:spPr>
            <a:xfrm>
              <a:off x="36029825" y="13013250"/>
              <a:ext cx="12175" cy="12475"/>
            </a:xfrm>
            <a:custGeom>
              <a:avLst/>
              <a:gdLst/>
              <a:ahLst/>
              <a:cxnLst/>
              <a:rect l="l" t="t" r="r" b="b"/>
              <a:pathLst>
                <a:path w="487" h="499" extrusionOk="0">
                  <a:moveTo>
                    <a:pt x="260" y="1"/>
                  </a:moveTo>
                  <a:cubicBezTo>
                    <a:pt x="244" y="1"/>
                    <a:pt x="229" y="2"/>
                    <a:pt x="213" y="6"/>
                  </a:cubicBezTo>
                  <a:cubicBezTo>
                    <a:pt x="91" y="37"/>
                    <a:pt x="0" y="158"/>
                    <a:pt x="30" y="280"/>
                  </a:cubicBezTo>
                  <a:cubicBezTo>
                    <a:pt x="57" y="412"/>
                    <a:pt x="153" y="499"/>
                    <a:pt x="257" y="499"/>
                  </a:cubicBezTo>
                  <a:cubicBezTo>
                    <a:pt x="273" y="499"/>
                    <a:pt x="288" y="497"/>
                    <a:pt x="304" y="493"/>
                  </a:cubicBezTo>
                  <a:cubicBezTo>
                    <a:pt x="395" y="462"/>
                    <a:pt x="486" y="341"/>
                    <a:pt x="456" y="219"/>
                  </a:cubicBezTo>
                  <a:cubicBezTo>
                    <a:pt x="456" y="87"/>
                    <a:pt x="364" y="1"/>
                    <a:pt x="260"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51" name="Google Shape;4723;p82"/>
            <p:cNvSpPr/>
            <p:nvPr/>
          </p:nvSpPr>
          <p:spPr>
            <a:xfrm>
              <a:off x="36070850" y="13064150"/>
              <a:ext cx="12175" cy="11725"/>
            </a:xfrm>
            <a:custGeom>
              <a:avLst/>
              <a:gdLst/>
              <a:ahLst/>
              <a:cxnLst/>
              <a:rect l="l" t="t" r="r" b="b"/>
              <a:pathLst>
                <a:path w="487" h="469" extrusionOk="0">
                  <a:moveTo>
                    <a:pt x="260" y="1"/>
                  </a:moveTo>
                  <a:cubicBezTo>
                    <a:pt x="245" y="1"/>
                    <a:pt x="229" y="3"/>
                    <a:pt x="213" y="7"/>
                  </a:cubicBezTo>
                  <a:cubicBezTo>
                    <a:pt x="92" y="7"/>
                    <a:pt x="0" y="128"/>
                    <a:pt x="31" y="280"/>
                  </a:cubicBezTo>
                  <a:cubicBezTo>
                    <a:pt x="57" y="386"/>
                    <a:pt x="129" y="469"/>
                    <a:pt x="228" y="469"/>
                  </a:cubicBezTo>
                  <a:cubicBezTo>
                    <a:pt x="243" y="469"/>
                    <a:pt x="258" y="467"/>
                    <a:pt x="274" y="463"/>
                  </a:cubicBezTo>
                  <a:cubicBezTo>
                    <a:pt x="396" y="463"/>
                    <a:pt x="487" y="341"/>
                    <a:pt x="456" y="189"/>
                  </a:cubicBezTo>
                  <a:cubicBezTo>
                    <a:pt x="430" y="84"/>
                    <a:pt x="358" y="1"/>
                    <a:pt x="260"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52" name="Google Shape;4724;p82"/>
            <p:cNvSpPr/>
            <p:nvPr/>
          </p:nvSpPr>
          <p:spPr>
            <a:xfrm>
              <a:off x="36242575" y="12987425"/>
              <a:ext cx="12200" cy="12325"/>
            </a:xfrm>
            <a:custGeom>
              <a:avLst/>
              <a:gdLst/>
              <a:ahLst/>
              <a:cxnLst/>
              <a:rect l="l" t="t" r="r" b="b"/>
              <a:pathLst>
                <a:path w="488" h="493" extrusionOk="0">
                  <a:moveTo>
                    <a:pt x="259" y="0"/>
                  </a:moveTo>
                  <a:cubicBezTo>
                    <a:pt x="245" y="0"/>
                    <a:pt x="229" y="2"/>
                    <a:pt x="214" y="6"/>
                  </a:cubicBezTo>
                  <a:cubicBezTo>
                    <a:pt x="92" y="36"/>
                    <a:pt x="1" y="158"/>
                    <a:pt x="31" y="279"/>
                  </a:cubicBezTo>
                  <a:cubicBezTo>
                    <a:pt x="62" y="401"/>
                    <a:pt x="183" y="492"/>
                    <a:pt x="274" y="492"/>
                  </a:cubicBezTo>
                  <a:cubicBezTo>
                    <a:pt x="396" y="462"/>
                    <a:pt x="487" y="340"/>
                    <a:pt x="457" y="219"/>
                  </a:cubicBezTo>
                  <a:cubicBezTo>
                    <a:pt x="430" y="86"/>
                    <a:pt x="358" y="0"/>
                    <a:pt x="259" y="0"/>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53" name="Google Shape;4725;p82"/>
            <p:cNvSpPr/>
            <p:nvPr/>
          </p:nvSpPr>
          <p:spPr>
            <a:xfrm>
              <a:off x="36274500" y="13042150"/>
              <a:ext cx="11425" cy="12450"/>
            </a:xfrm>
            <a:custGeom>
              <a:avLst/>
              <a:gdLst/>
              <a:ahLst/>
              <a:cxnLst/>
              <a:rect l="l" t="t" r="r" b="b"/>
              <a:pathLst>
                <a:path w="457" h="498" extrusionOk="0">
                  <a:moveTo>
                    <a:pt x="221" y="1"/>
                  </a:moveTo>
                  <a:cubicBezTo>
                    <a:pt x="209" y="1"/>
                    <a:pt x="196" y="2"/>
                    <a:pt x="183" y="5"/>
                  </a:cubicBezTo>
                  <a:cubicBezTo>
                    <a:pt x="61" y="36"/>
                    <a:pt x="0" y="157"/>
                    <a:pt x="0" y="279"/>
                  </a:cubicBezTo>
                  <a:cubicBezTo>
                    <a:pt x="27" y="411"/>
                    <a:pt x="123" y="498"/>
                    <a:pt x="227" y="498"/>
                  </a:cubicBezTo>
                  <a:cubicBezTo>
                    <a:pt x="243" y="498"/>
                    <a:pt x="258" y="496"/>
                    <a:pt x="274" y="492"/>
                  </a:cubicBezTo>
                  <a:cubicBezTo>
                    <a:pt x="365" y="461"/>
                    <a:pt x="456" y="340"/>
                    <a:pt x="426" y="218"/>
                  </a:cubicBezTo>
                  <a:cubicBezTo>
                    <a:pt x="426" y="109"/>
                    <a:pt x="329" y="1"/>
                    <a:pt x="221"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54" name="Google Shape;4726;p82"/>
            <p:cNvSpPr/>
            <p:nvPr/>
          </p:nvSpPr>
          <p:spPr>
            <a:xfrm>
              <a:off x="36310225" y="12979825"/>
              <a:ext cx="12175" cy="12325"/>
            </a:xfrm>
            <a:custGeom>
              <a:avLst/>
              <a:gdLst/>
              <a:ahLst/>
              <a:cxnLst/>
              <a:rect l="l" t="t" r="r" b="b"/>
              <a:pathLst>
                <a:path w="487" h="493" extrusionOk="0">
                  <a:moveTo>
                    <a:pt x="249" y="0"/>
                  </a:moveTo>
                  <a:cubicBezTo>
                    <a:pt x="237" y="0"/>
                    <a:pt x="225" y="2"/>
                    <a:pt x="213" y="6"/>
                  </a:cubicBezTo>
                  <a:cubicBezTo>
                    <a:pt x="91" y="36"/>
                    <a:pt x="0" y="158"/>
                    <a:pt x="30" y="280"/>
                  </a:cubicBezTo>
                  <a:cubicBezTo>
                    <a:pt x="30" y="401"/>
                    <a:pt x="152" y="492"/>
                    <a:pt x="274" y="492"/>
                  </a:cubicBezTo>
                  <a:cubicBezTo>
                    <a:pt x="395" y="462"/>
                    <a:pt x="486" y="340"/>
                    <a:pt x="456" y="219"/>
                  </a:cubicBezTo>
                  <a:cubicBezTo>
                    <a:pt x="430" y="86"/>
                    <a:pt x="334" y="0"/>
                    <a:pt x="249" y="0"/>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55" name="Google Shape;4727;p82"/>
            <p:cNvSpPr/>
            <p:nvPr/>
          </p:nvSpPr>
          <p:spPr>
            <a:xfrm>
              <a:off x="36349725" y="13017950"/>
              <a:ext cx="12175" cy="12325"/>
            </a:xfrm>
            <a:custGeom>
              <a:avLst/>
              <a:gdLst/>
              <a:ahLst/>
              <a:cxnLst/>
              <a:rect l="l" t="t" r="r" b="b"/>
              <a:pathLst>
                <a:path w="487" h="493" extrusionOk="0">
                  <a:moveTo>
                    <a:pt x="183" y="1"/>
                  </a:moveTo>
                  <a:cubicBezTo>
                    <a:pt x="92" y="31"/>
                    <a:pt x="1" y="153"/>
                    <a:pt x="31" y="274"/>
                  </a:cubicBezTo>
                  <a:cubicBezTo>
                    <a:pt x="31" y="407"/>
                    <a:pt x="123" y="493"/>
                    <a:pt x="227" y="493"/>
                  </a:cubicBezTo>
                  <a:cubicBezTo>
                    <a:pt x="243" y="493"/>
                    <a:pt x="258" y="491"/>
                    <a:pt x="274" y="487"/>
                  </a:cubicBezTo>
                  <a:cubicBezTo>
                    <a:pt x="396" y="487"/>
                    <a:pt x="487" y="335"/>
                    <a:pt x="457" y="214"/>
                  </a:cubicBezTo>
                  <a:cubicBezTo>
                    <a:pt x="426" y="92"/>
                    <a:pt x="305" y="1"/>
                    <a:pt x="183"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56" name="Google Shape;4728;p82"/>
            <p:cNvSpPr/>
            <p:nvPr/>
          </p:nvSpPr>
          <p:spPr>
            <a:xfrm>
              <a:off x="36304900" y="13019325"/>
              <a:ext cx="11425" cy="12325"/>
            </a:xfrm>
            <a:custGeom>
              <a:avLst/>
              <a:gdLst/>
              <a:ahLst/>
              <a:cxnLst/>
              <a:rect l="l" t="t" r="r" b="b"/>
              <a:pathLst>
                <a:path w="457" h="493" extrusionOk="0">
                  <a:moveTo>
                    <a:pt x="230" y="1"/>
                  </a:moveTo>
                  <a:cubicBezTo>
                    <a:pt x="214" y="1"/>
                    <a:pt x="198" y="3"/>
                    <a:pt x="183" y="7"/>
                  </a:cubicBezTo>
                  <a:cubicBezTo>
                    <a:pt x="61" y="37"/>
                    <a:pt x="0" y="159"/>
                    <a:pt x="0" y="280"/>
                  </a:cubicBezTo>
                  <a:cubicBezTo>
                    <a:pt x="31" y="402"/>
                    <a:pt x="152" y="493"/>
                    <a:pt x="274" y="493"/>
                  </a:cubicBezTo>
                  <a:cubicBezTo>
                    <a:pt x="395" y="462"/>
                    <a:pt x="456" y="341"/>
                    <a:pt x="456" y="219"/>
                  </a:cubicBezTo>
                  <a:cubicBezTo>
                    <a:pt x="430" y="87"/>
                    <a:pt x="334" y="1"/>
                    <a:pt x="230"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57" name="Google Shape;4729;p82"/>
            <p:cNvSpPr/>
            <p:nvPr/>
          </p:nvSpPr>
          <p:spPr>
            <a:xfrm>
              <a:off x="35879350" y="12782600"/>
              <a:ext cx="520550" cy="261200"/>
            </a:xfrm>
            <a:custGeom>
              <a:avLst/>
              <a:gdLst/>
              <a:ahLst/>
              <a:cxnLst/>
              <a:rect l="l" t="t" r="r" b="b"/>
              <a:pathLst>
                <a:path w="20822" h="10448" extrusionOk="0">
                  <a:moveTo>
                    <a:pt x="16204" y="430"/>
                  </a:moveTo>
                  <a:cubicBezTo>
                    <a:pt x="18062" y="430"/>
                    <a:pt x="19699" y="1778"/>
                    <a:pt x="20001" y="3670"/>
                  </a:cubicBezTo>
                  <a:cubicBezTo>
                    <a:pt x="20335" y="5737"/>
                    <a:pt x="18937" y="7713"/>
                    <a:pt x="16840" y="8077"/>
                  </a:cubicBezTo>
                  <a:cubicBezTo>
                    <a:pt x="16635" y="8110"/>
                    <a:pt x="16431" y="8126"/>
                    <a:pt x="16229" y="8126"/>
                  </a:cubicBezTo>
                  <a:cubicBezTo>
                    <a:pt x="14372" y="8126"/>
                    <a:pt x="12734" y="6781"/>
                    <a:pt x="12433" y="4916"/>
                  </a:cubicBezTo>
                  <a:cubicBezTo>
                    <a:pt x="12098" y="2819"/>
                    <a:pt x="13496" y="843"/>
                    <a:pt x="15594" y="478"/>
                  </a:cubicBezTo>
                  <a:cubicBezTo>
                    <a:pt x="15799" y="446"/>
                    <a:pt x="16003" y="430"/>
                    <a:pt x="16204" y="430"/>
                  </a:cubicBezTo>
                  <a:close/>
                  <a:moveTo>
                    <a:pt x="4593" y="2345"/>
                  </a:moveTo>
                  <a:cubicBezTo>
                    <a:pt x="6451" y="2345"/>
                    <a:pt x="8088" y="3690"/>
                    <a:pt x="8390" y="5555"/>
                  </a:cubicBezTo>
                  <a:cubicBezTo>
                    <a:pt x="8724" y="7652"/>
                    <a:pt x="7326" y="9628"/>
                    <a:pt x="5229" y="9962"/>
                  </a:cubicBezTo>
                  <a:cubicBezTo>
                    <a:pt x="5008" y="10000"/>
                    <a:pt x="4789" y="10019"/>
                    <a:pt x="4573" y="10019"/>
                  </a:cubicBezTo>
                  <a:cubicBezTo>
                    <a:pt x="2734" y="10019"/>
                    <a:pt x="1121" y="8677"/>
                    <a:pt x="821" y="6801"/>
                  </a:cubicBezTo>
                  <a:cubicBezTo>
                    <a:pt x="457" y="4734"/>
                    <a:pt x="1885" y="2728"/>
                    <a:pt x="3983" y="2393"/>
                  </a:cubicBezTo>
                  <a:cubicBezTo>
                    <a:pt x="4188" y="2361"/>
                    <a:pt x="4392" y="2345"/>
                    <a:pt x="4593" y="2345"/>
                  </a:cubicBezTo>
                  <a:close/>
                  <a:moveTo>
                    <a:pt x="16176" y="1"/>
                  </a:moveTo>
                  <a:cubicBezTo>
                    <a:pt x="15954" y="1"/>
                    <a:pt x="15729" y="18"/>
                    <a:pt x="15503" y="53"/>
                  </a:cubicBezTo>
                  <a:cubicBezTo>
                    <a:pt x="13192" y="448"/>
                    <a:pt x="11612" y="2637"/>
                    <a:pt x="12007" y="4977"/>
                  </a:cubicBezTo>
                  <a:cubicBezTo>
                    <a:pt x="12007" y="4977"/>
                    <a:pt x="11495" y="4919"/>
                    <a:pt x="10864" y="4919"/>
                  </a:cubicBezTo>
                  <a:cubicBezTo>
                    <a:pt x="10127" y="4919"/>
                    <a:pt x="9227" y="4998"/>
                    <a:pt x="8785" y="5342"/>
                  </a:cubicBezTo>
                  <a:cubicBezTo>
                    <a:pt x="8562" y="3645"/>
                    <a:pt x="6583" y="1922"/>
                    <a:pt x="4501" y="1922"/>
                  </a:cubicBezTo>
                  <a:cubicBezTo>
                    <a:pt x="4308" y="1922"/>
                    <a:pt x="4115" y="1937"/>
                    <a:pt x="3922" y="1968"/>
                  </a:cubicBezTo>
                  <a:cubicBezTo>
                    <a:pt x="1581" y="2363"/>
                    <a:pt x="1" y="4551"/>
                    <a:pt x="396" y="6892"/>
                  </a:cubicBezTo>
                  <a:cubicBezTo>
                    <a:pt x="723" y="8963"/>
                    <a:pt x="2541" y="10448"/>
                    <a:pt x="4578" y="10448"/>
                  </a:cubicBezTo>
                  <a:cubicBezTo>
                    <a:pt x="4813" y="10448"/>
                    <a:pt x="5051" y="10428"/>
                    <a:pt x="5290" y="10387"/>
                  </a:cubicBezTo>
                  <a:cubicBezTo>
                    <a:pt x="7478" y="10053"/>
                    <a:pt x="8998" y="8077"/>
                    <a:pt x="8876" y="5919"/>
                  </a:cubicBezTo>
                  <a:cubicBezTo>
                    <a:pt x="9007" y="5723"/>
                    <a:pt x="9480" y="5185"/>
                    <a:pt x="10553" y="5185"/>
                  </a:cubicBezTo>
                  <a:cubicBezTo>
                    <a:pt x="10979" y="5185"/>
                    <a:pt x="11499" y="5269"/>
                    <a:pt x="12129" y="5494"/>
                  </a:cubicBezTo>
                  <a:cubicBezTo>
                    <a:pt x="12673" y="7317"/>
                    <a:pt x="14361" y="8555"/>
                    <a:pt x="16236" y="8555"/>
                  </a:cubicBezTo>
                  <a:cubicBezTo>
                    <a:pt x="16455" y="8555"/>
                    <a:pt x="16677" y="8538"/>
                    <a:pt x="16901" y="8503"/>
                  </a:cubicBezTo>
                  <a:cubicBezTo>
                    <a:pt x="19241" y="8108"/>
                    <a:pt x="20822" y="5919"/>
                    <a:pt x="20427" y="3579"/>
                  </a:cubicBezTo>
                  <a:cubicBezTo>
                    <a:pt x="20070" y="1492"/>
                    <a:pt x="18249" y="1"/>
                    <a:pt x="16176" y="1"/>
                  </a:cubicBezTo>
                  <a:close/>
                </a:path>
              </a:pathLst>
            </a:custGeom>
            <a:solidFill>
              <a:srgbClr val="F16790"/>
            </a:solidFill>
            <a:ln>
              <a:noFill/>
            </a:ln>
          </p:spPr>
          <p:txBody>
            <a:bodyPr spcFirstLastPara="1" wrap="square" lIns="121900" tIns="121900" rIns="121900" bIns="121900" anchor="ctr" anchorCtr="0">
              <a:noAutofit/>
            </a:bodyPr>
            <a:lstStyle/>
            <a:p>
              <a:endParaRPr sz="2400"/>
            </a:p>
          </p:txBody>
        </p:sp>
        <p:sp>
          <p:nvSpPr>
            <p:cNvPr id="58" name="Google Shape;4730;p82"/>
            <p:cNvSpPr/>
            <p:nvPr/>
          </p:nvSpPr>
          <p:spPr>
            <a:xfrm>
              <a:off x="35691650" y="12692725"/>
              <a:ext cx="217375" cy="180125"/>
            </a:xfrm>
            <a:custGeom>
              <a:avLst/>
              <a:gdLst/>
              <a:ahLst/>
              <a:cxnLst/>
              <a:rect l="l" t="t" r="r" b="b"/>
              <a:pathLst>
                <a:path w="8695" h="7205" extrusionOk="0">
                  <a:moveTo>
                    <a:pt x="1521" y="0"/>
                  </a:moveTo>
                  <a:cubicBezTo>
                    <a:pt x="639" y="1216"/>
                    <a:pt x="1" y="2827"/>
                    <a:pt x="214" y="4894"/>
                  </a:cubicBezTo>
                  <a:cubicBezTo>
                    <a:pt x="244" y="4985"/>
                    <a:pt x="244" y="5076"/>
                    <a:pt x="244" y="5168"/>
                  </a:cubicBezTo>
                  <a:cubicBezTo>
                    <a:pt x="2463" y="6505"/>
                    <a:pt x="5107" y="7174"/>
                    <a:pt x="7752" y="7204"/>
                  </a:cubicBezTo>
                  <a:cubicBezTo>
                    <a:pt x="8086" y="6657"/>
                    <a:pt x="8421" y="6080"/>
                    <a:pt x="8694" y="5472"/>
                  </a:cubicBezTo>
                  <a:cubicBezTo>
                    <a:pt x="6019" y="4134"/>
                    <a:pt x="3648" y="2219"/>
                    <a:pt x="1521"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59" name="Google Shape;4731;p82"/>
            <p:cNvSpPr/>
            <p:nvPr/>
          </p:nvSpPr>
          <p:spPr>
            <a:xfrm>
              <a:off x="35729650" y="12492625"/>
              <a:ext cx="527400" cy="336900"/>
            </a:xfrm>
            <a:custGeom>
              <a:avLst/>
              <a:gdLst/>
              <a:ahLst/>
              <a:cxnLst/>
              <a:rect l="l" t="t" r="r" b="b"/>
              <a:pathLst>
                <a:path w="21096" h="13476" extrusionOk="0">
                  <a:moveTo>
                    <a:pt x="4874" y="0"/>
                  </a:moveTo>
                  <a:cubicBezTo>
                    <a:pt x="4815" y="0"/>
                    <a:pt x="4751" y="13"/>
                    <a:pt x="4682" y="41"/>
                  </a:cubicBezTo>
                  <a:cubicBezTo>
                    <a:pt x="3435" y="558"/>
                    <a:pt x="4439" y="4144"/>
                    <a:pt x="4439" y="4144"/>
                  </a:cubicBezTo>
                  <a:cubicBezTo>
                    <a:pt x="4439" y="4144"/>
                    <a:pt x="3256" y="1876"/>
                    <a:pt x="2611" y="1876"/>
                  </a:cubicBezTo>
                  <a:cubicBezTo>
                    <a:pt x="2532" y="1876"/>
                    <a:pt x="2462" y="1910"/>
                    <a:pt x="2402" y="1986"/>
                  </a:cubicBezTo>
                  <a:cubicBezTo>
                    <a:pt x="1824" y="2685"/>
                    <a:pt x="3648" y="5117"/>
                    <a:pt x="3648" y="5117"/>
                  </a:cubicBezTo>
                  <a:cubicBezTo>
                    <a:pt x="3648" y="5117"/>
                    <a:pt x="1490" y="5998"/>
                    <a:pt x="1" y="8004"/>
                  </a:cubicBezTo>
                  <a:cubicBezTo>
                    <a:pt x="2098" y="10223"/>
                    <a:pt x="4469" y="12138"/>
                    <a:pt x="7174" y="13476"/>
                  </a:cubicBezTo>
                  <a:cubicBezTo>
                    <a:pt x="7721" y="12351"/>
                    <a:pt x="8086" y="11196"/>
                    <a:pt x="8056" y="10223"/>
                  </a:cubicBezTo>
                  <a:lnTo>
                    <a:pt x="8056" y="10223"/>
                  </a:lnTo>
                  <a:cubicBezTo>
                    <a:pt x="8056" y="10224"/>
                    <a:pt x="10913" y="12290"/>
                    <a:pt x="13466" y="12959"/>
                  </a:cubicBezTo>
                  <a:cubicBezTo>
                    <a:pt x="13979" y="13077"/>
                    <a:pt x="14479" y="13157"/>
                    <a:pt x="14941" y="13157"/>
                  </a:cubicBezTo>
                  <a:cubicBezTo>
                    <a:pt x="15191" y="13157"/>
                    <a:pt x="15430" y="13134"/>
                    <a:pt x="15655" y="13080"/>
                  </a:cubicBezTo>
                  <a:cubicBezTo>
                    <a:pt x="18025" y="12503"/>
                    <a:pt x="16840" y="10254"/>
                    <a:pt x="16475" y="9646"/>
                  </a:cubicBezTo>
                  <a:lnTo>
                    <a:pt x="16475" y="9646"/>
                  </a:lnTo>
                  <a:cubicBezTo>
                    <a:pt x="16915" y="10320"/>
                    <a:pt x="18827" y="13061"/>
                    <a:pt x="20872" y="13061"/>
                  </a:cubicBezTo>
                  <a:cubicBezTo>
                    <a:pt x="20946" y="13061"/>
                    <a:pt x="21021" y="13058"/>
                    <a:pt x="21095" y="13050"/>
                  </a:cubicBezTo>
                  <a:cubicBezTo>
                    <a:pt x="19545" y="8156"/>
                    <a:pt x="16901" y="3658"/>
                    <a:pt x="12889" y="497"/>
                  </a:cubicBezTo>
                  <a:cubicBezTo>
                    <a:pt x="8603" y="1530"/>
                    <a:pt x="5563" y="3597"/>
                    <a:pt x="5563" y="3597"/>
                  </a:cubicBezTo>
                  <a:cubicBezTo>
                    <a:pt x="5563" y="3597"/>
                    <a:pt x="5861" y="0"/>
                    <a:pt x="4874" y="0"/>
                  </a:cubicBezTo>
                  <a:close/>
                </a:path>
              </a:pathLst>
            </a:custGeom>
            <a:solidFill>
              <a:srgbClr val="F79828"/>
            </a:solidFill>
            <a:ln>
              <a:noFill/>
            </a:ln>
          </p:spPr>
          <p:txBody>
            <a:bodyPr spcFirstLastPara="1" wrap="square" lIns="121900" tIns="121900" rIns="121900" bIns="121900" anchor="ctr" anchorCtr="0">
              <a:noAutofit/>
            </a:bodyPr>
            <a:lstStyle/>
            <a:p>
              <a:endParaRPr sz="2400"/>
            </a:p>
          </p:txBody>
        </p:sp>
        <p:sp>
          <p:nvSpPr>
            <p:cNvPr id="60" name="Google Shape;4732;p82"/>
            <p:cNvSpPr/>
            <p:nvPr/>
          </p:nvSpPr>
          <p:spPr>
            <a:xfrm>
              <a:off x="36051850" y="12492275"/>
              <a:ext cx="250025" cy="326625"/>
            </a:xfrm>
            <a:custGeom>
              <a:avLst/>
              <a:gdLst/>
              <a:ahLst/>
              <a:cxnLst/>
              <a:rect l="l" t="t" r="r" b="b"/>
              <a:pathLst>
                <a:path w="10001" h="13065" extrusionOk="0">
                  <a:moveTo>
                    <a:pt x="4036" y="0"/>
                  </a:moveTo>
                  <a:cubicBezTo>
                    <a:pt x="3672" y="0"/>
                    <a:pt x="3300" y="18"/>
                    <a:pt x="2919" y="55"/>
                  </a:cubicBezTo>
                  <a:cubicBezTo>
                    <a:pt x="1915" y="146"/>
                    <a:pt x="912" y="298"/>
                    <a:pt x="1" y="511"/>
                  </a:cubicBezTo>
                  <a:cubicBezTo>
                    <a:pt x="4013" y="3672"/>
                    <a:pt x="6657" y="8170"/>
                    <a:pt x="8207" y="13064"/>
                  </a:cubicBezTo>
                  <a:cubicBezTo>
                    <a:pt x="8329" y="13064"/>
                    <a:pt x="8420" y="13064"/>
                    <a:pt x="8511" y="13034"/>
                  </a:cubicBezTo>
                  <a:cubicBezTo>
                    <a:pt x="9302" y="12851"/>
                    <a:pt x="9758" y="12487"/>
                    <a:pt x="10001" y="12031"/>
                  </a:cubicBezTo>
                  <a:cubicBezTo>
                    <a:pt x="9727" y="7836"/>
                    <a:pt x="8603" y="3733"/>
                    <a:pt x="6384" y="237"/>
                  </a:cubicBezTo>
                  <a:cubicBezTo>
                    <a:pt x="5645" y="89"/>
                    <a:pt x="4863" y="0"/>
                    <a:pt x="4036"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1" name="Google Shape;4733;p82"/>
            <p:cNvSpPr/>
            <p:nvPr/>
          </p:nvSpPr>
          <p:spPr>
            <a:xfrm>
              <a:off x="36211425" y="12498200"/>
              <a:ext cx="302450" cy="344475"/>
            </a:xfrm>
            <a:custGeom>
              <a:avLst/>
              <a:gdLst/>
              <a:ahLst/>
              <a:cxnLst/>
              <a:rect l="l" t="t" r="r" b="b"/>
              <a:pathLst>
                <a:path w="12098" h="13779" extrusionOk="0">
                  <a:moveTo>
                    <a:pt x="1" y="0"/>
                  </a:moveTo>
                  <a:cubicBezTo>
                    <a:pt x="2220" y="3496"/>
                    <a:pt x="3344" y="7599"/>
                    <a:pt x="3618" y="11794"/>
                  </a:cubicBezTo>
                  <a:cubicBezTo>
                    <a:pt x="4195" y="10821"/>
                    <a:pt x="3831" y="9606"/>
                    <a:pt x="3830" y="9605"/>
                  </a:cubicBezTo>
                  <a:lnTo>
                    <a:pt x="3830" y="9605"/>
                  </a:lnTo>
                  <a:cubicBezTo>
                    <a:pt x="3831" y="9607"/>
                    <a:pt x="5865" y="13778"/>
                    <a:pt x="8528" y="13778"/>
                  </a:cubicBezTo>
                  <a:cubicBezTo>
                    <a:pt x="8722" y="13778"/>
                    <a:pt x="8919" y="13756"/>
                    <a:pt x="9119" y="13709"/>
                  </a:cubicBezTo>
                  <a:cubicBezTo>
                    <a:pt x="12098" y="12979"/>
                    <a:pt x="8694" y="6626"/>
                    <a:pt x="7448" y="4742"/>
                  </a:cubicBezTo>
                  <a:cubicBezTo>
                    <a:pt x="6475" y="3283"/>
                    <a:pt x="3861" y="790"/>
                    <a:pt x="1" y="0"/>
                  </a:cubicBezTo>
                  <a:close/>
                </a:path>
              </a:pathLst>
            </a:custGeom>
            <a:solidFill>
              <a:srgbClr val="F79828"/>
            </a:solidFill>
            <a:ln>
              <a:noFill/>
            </a:ln>
          </p:spPr>
          <p:txBody>
            <a:bodyPr spcFirstLastPara="1" wrap="square" lIns="121900" tIns="121900" rIns="121900" bIns="121900" anchor="ctr" anchorCtr="0">
              <a:noAutofit/>
            </a:bodyPr>
            <a:lstStyle/>
            <a:p>
              <a:endParaRPr sz="2400"/>
            </a:p>
          </p:txBody>
        </p:sp>
        <p:sp>
          <p:nvSpPr>
            <p:cNvPr id="62" name="Google Shape;4734;p82"/>
            <p:cNvSpPr/>
            <p:nvPr/>
          </p:nvSpPr>
          <p:spPr>
            <a:xfrm>
              <a:off x="35697750" y="12821900"/>
              <a:ext cx="187700" cy="145925"/>
            </a:xfrm>
            <a:custGeom>
              <a:avLst/>
              <a:gdLst/>
              <a:ahLst/>
              <a:cxnLst/>
              <a:rect l="l" t="t" r="r" b="b"/>
              <a:pathLst>
                <a:path w="7508" h="5837" extrusionOk="0">
                  <a:moveTo>
                    <a:pt x="0" y="1"/>
                  </a:moveTo>
                  <a:lnTo>
                    <a:pt x="0" y="1"/>
                  </a:lnTo>
                  <a:cubicBezTo>
                    <a:pt x="547" y="5320"/>
                    <a:pt x="1186" y="5837"/>
                    <a:pt x="1186" y="5837"/>
                  </a:cubicBezTo>
                  <a:cubicBezTo>
                    <a:pt x="1186" y="5837"/>
                    <a:pt x="2242" y="4610"/>
                    <a:pt x="3939" y="4610"/>
                  </a:cubicBezTo>
                  <a:cubicBezTo>
                    <a:pt x="4396" y="4610"/>
                    <a:pt x="4899" y="4699"/>
                    <a:pt x="5441" y="4925"/>
                  </a:cubicBezTo>
                  <a:cubicBezTo>
                    <a:pt x="5441" y="4925"/>
                    <a:pt x="6505" y="3679"/>
                    <a:pt x="7508" y="2037"/>
                  </a:cubicBezTo>
                  <a:cubicBezTo>
                    <a:pt x="4863" y="2007"/>
                    <a:pt x="2189" y="1338"/>
                    <a:pt x="0" y="1"/>
                  </a:cubicBezTo>
                  <a:close/>
                </a:path>
              </a:pathLst>
            </a:custGeom>
            <a:solidFill>
              <a:srgbClr val="F79828"/>
            </a:solidFill>
            <a:ln>
              <a:noFill/>
            </a:ln>
          </p:spPr>
          <p:txBody>
            <a:bodyPr spcFirstLastPara="1" wrap="square" lIns="121900" tIns="121900" rIns="121900" bIns="121900" anchor="ctr" anchorCtr="0">
              <a:noAutofit/>
            </a:bodyPr>
            <a:lstStyle/>
            <a:p>
              <a:endParaRPr sz="2400"/>
            </a:p>
          </p:txBody>
        </p:sp>
        <p:sp>
          <p:nvSpPr>
            <p:cNvPr id="63" name="Google Shape;4735;p82"/>
            <p:cNvSpPr/>
            <p:nvPr/>
          </p:nvSpPr>
          <p:spPr>
            <a:xfrm>
              <a:off x="36189400" y="12726150"/>
              <a:ext cx="1525" cy="3825"/>
            </a:xfrm>
            <a:custGeom>
              <a:avLst/>
              <a:gdLst/>
              <a:ahLst/>
              <a:cxnLst/>
              <a:rect l="l" t="t" r="r" b="b"/>
              <a:pathLst>
                <a:path w="61" h="153" extrusionOk="0">
                  <a:moveTo>
                    <a:pt x="61" y="153"/>
                  </a:moveTo>
                  <a:cubicBezTo>
                    <a:pt x="31" y="62"/>
                    <a:pt x="0" y="1"/>
                    <a:pt x="0" y="1"/>
                  </a:cubicBezTo>
                  <a:cubicBezTo>
                    <a:pt x="0" y="1"/>
                    <a:pt x="31" y="62"/>
                    <a:pt x="61" y="153"/>
                  </a:cubicBezTo>
                  <a:close/>
                </a:path>
              </a:pathLst>
            </a:custGeom>
            <a:solidFill>
              <a:srgbClr val="F26952"/>
            </a:solidFill>
            <a:ln>
              <a:noFill/>
            </a:ln>
          </p:spPr>
          <p:txBody>
            <a:bodyPr spcFirstLastPara="1" wrap="square" lIns="121900" tIns="121900" rIns="121900" bIns="121900" anchor="ctr" anchorCtr="0">
              <a:noAutofit/>
            </a:bodyPr>
            <a:lstStyle/>
            <a:p>
              <a:endParaRPr sz="2400"/>
            </a:p>
          </p:txBody>
        </p:sp>
        <p:sp>
          <p:nvSpPr>
            <p:cNvPr id="64" name="Google Shape;4736;p82"/>
            <p:cNvSpPr/>
            <p:nvPr/>
          </p:nvSpPr>
          <p:spPr>
            <a:xfrm>
              <a:off x="35931800" y="13248625"/>
              <a:ext cx="136025" cy="490500"/>
            </a:xfrm>
            <a:custGeom>
              <a:avLst/>
              <a:gdLst/>
              <a:ahLst/>
              <a:cxnLst/>
              <a:rect l="l" t="t" r="r" b="b"/>
              <a:pathLst>
                <a:path w="5441" h="19620" extrusionOk="0">
                  <a:moveTo>
                    <a:pt x="4019" y="0"/>
                  </a:moveTo>
                  <a:cubicBezTo>
                    <a:pt x="3180" y="0"/>
                    <a:pt x="2028" y="372"/>
                    <a:pt x="851" y="1139"/>
                  </a:cubicBezTo>
                  <a:cubicBezTo>
                    <a:pt x="851" y="1139"/>
                    <a:pt x="1793" y="4908"/>
                    <a:pt x="1611" y="7248"/>
                  </a:cubicBezTo>
                  <a:cubicBezTo>
                    <a:pt x="1459" y="9589"/>
                    <a:pt x="365" y="14908"/>
                    <a:pt x="365" y="14908"/>
                  </a:cubicBezTo>
                  <a:cubicBezTo>
                    <a:pt x="365" y="14908"/>
                    <a:pt x="0" y="18008"/>
                    <a:pt x="152" y="19619"/>
                  </a:cubicBezTo>
                  <a:cubicBezTo>
                    <a:pt x="2857" y="16336"/>
                    <a:pt x="4833" y="13996"/>
                    <a:pt x="5228" y="7978"/>
                  </a:cubicBezTo>
                  <a:cubicBezTo>
                    <a:pt x="5441" y="5120"/>
                    <a:pt x="4681" y="1595"/>
                    <a:pt x="4286" y="14"/>
                  </a:cubicBezTo>
                  <a:cubicBezTo>
                    <a:pt x="4201" y="5"/>
                    <a:pt x="4112" y="0"/>
                    <a:pt x="4019"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65" name="Google Shape;4737;p82"/>
            <p:cNvSpPr/>
            <p:nvPr/>
          </p:nvSpPr>
          <p:spPr>
            <a:xfrm>
              <a:off x="35935575" y="13248975"/>
              <a:ext cx="164925" cy="512175"/>
            </a:xfrm>
            <a:custGeom>
              <a:avLst/>
              <a:gdLst/>
              <a:ahLst/>
              <a:cxnLst/>
              <a:rect l="l" t="t" r="r" b="b"/>
              <a:pathLst>
                <a:path w="6597" h="20487" extrusionOk="0">
                  <a:moveTo>
                    <a:pt x="4135" y="0"/>
                  </a:moveTo>
                  <a:lnTo>
                    <a:pt x="4135" y="0"/>
                  </a:lnTo>
                  <a:cubicBezTo>
                    <a:pt x="4530" y="1581"/>
                    <a:pt x="5290" y="5106"/>
                    <a:pt x="5077" y="7964"/>
                  </a:cubicBezTo>
                  <a:cubicBezTo>
                    <a:pt x="4682" y="13982"/>
                    <a:pt x="2706" y="16322"/>
                    <a:pt x="1" y="19605"/>
                  </a:cubicBezTo>
                  <a:cubicBezTo>
                    <a:pt x="62" y="20031"/>
                    <a:pt x="123" y="20335"/>
                    <a:pt x="244" y="20487"/>
                  </a:cubicBezTo>
                  <a:cubicBezTo>
                    <a:pt x="244" y="20487"/>
                    <a:pt x="4469" y="16778"/>
                    <a:pt x="5533" y="11186"/>
                  </a:cubicBezTo>
                  <a:cubicBezTo>
                    <a:pt x="6597" y="5593"/>
                    <a:pt x="5381" y="1611"/>
                    <a:pt x="5047" y="608"/>
                  </a:cubicBezTo>
                  <a:cubicBezTo>
                    <a:pt x="4925" y="274"/>
                    <a:pt x="4591" y="61"/>
                    <a:pt x="4135" y="0"/>
                  </a:cubicBezTo>
                  <a:close/>
                </a:path>
              </a:pathLst>
            </a:custGeom>
            <a:solidFill>
              <a:srgbClr val="F16790"/>
            </a:solidFill>
            <a:ln>
              <a:noFill/>
            </a:ln>
          </p:spPr>
          <p:txBody>
            <a:bodyPr spcFirstLastPara="1" wrap="square" lIns="121900" tIns="121900" rIns="121900" bIns="121900" anchor="ctr" anchorCtr="0">
              <a:noAutofit/>
            </a:bodyPr>
            <a:lstStyle/>
            <a:p>
              <a:endParaRPr sz="2400"/>
            </a:p>
          </p:txBody>
        </p:sp>
        <p:sp>
          <p:nvSpPr>
            <p:cNvPr id="66" name="Google Shape;4738;p82"/>
            <p:cNvSpPr/>
            <p:nvPr/>
          </p:nvSpPr>
          <p:spPr>
            <a:xfrm>
              <a:off x="35821600" y="13499725"/>
              <a:ext cx="135275" cy="144400"/>
            </a:xfrm>
            <a:custGeom>
              <a:avLst/>
              <a:gdLst/>
              <a:ahLst/>
              <a:cxnLst/>
              <a:rect l="l" t="t" r="r" b="b"/>
              <a:pathLst>
                <a:path w="5411" h="5776" extrusionOk="0">
                  <a:moveTo>
                    <a:pt x="1460" y="1"/>
                  </a:moveTo>
                  <a:cubicBezTo>
                    <a:pt x="1460" y="1"/>
                    <a:pt x="761" y="1855"/>
                    <a:pt x="1" y="4134"/>
                  </a:cubicBezTo>
                  <a:cubicBezTo>
                    <a:pt x="2226" y="5331"/>
                    <a:pt x="2304" y="5661"/>
                    <a:pt x="2236" y="5747"/>
                  </a:cubicBezTo>
                  <a:lnTo>
                    <a:pt x="2236" y="5747"/>
                  </a:lnTo>
                  <a:cubicBezTo>
                    <a:pt x="3599" y="4901"/>
                    <a:pt x="5411" y="2584"/>
                    <a:pt x="5411" y="2584"/>
                  </a:cubicBezTo>
                  <a:lnTo>
                    <a:pt x="5138" y="973"/>
                  </a:lnTo>
                  <a:cubicBezTo>
                    <a:pt x="5138" y="973"/>
                    <a:pt x="3131" y="730"/>
                    <a:pt x="1460" y="1"/>
                  </a:cubicBezTo>
                  <a:close/>
                  <a:moveTo>
                    <a:pt x="2236" y="5747"/>
                  </a:moveTo>
                  <a:cubicBezTo>
                    <a:pt x="2220" y="5757"/>
                    <a:pt x="2205" y="5766"/>
                    <a:pt x="2189" y="5776"/>
                  </a:cubicBezTo>
                  <a:cubicBezTo>
                    <a:pt x="2189" y="5776"/>
                    <a:pt x="2218" y="5770"/>
                    <a:pt x="2236" y="5747"/>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67" name="Google Shape;4739;p82"/>
            <p:cNvSpPr/>
            <p:nvPr/>
          </p:nvSpPr>
          <p:spPr>
            <a:xfrm>
              <a:off x="35795275" y="13432300"/>
              <a:ext cx="349300" cy="360150"/>
            </a:xfrm>
            <a:custGeom>
              <a:avLst/>
              <a:gdLst/>
              <a:ahLst/>
              <a:cxnLst/>
              <a:rect l="l" t="t" r="r" b="b"/>
              <a:pathLst>
                <a:path w="13972" h="14406" extrusionOk="0">
                  <a:moveTo>
                    <a:pt x="11334" y="0"/>
                  </a:moveTo>
                  <a:cubicBezTo>
                    <a:pt x="10733" y="0"/>
                    <a:pt x="9832" y="1103"/>
                    <a:pt x="9534" y="1482"/>
                  </a:cubicBezTo>
                  <a:cubicBezTo>
                    <a:pt x="9319" y="1306"/>
                    <a:pt x="9017" y="1005"/>
                    <a:pt x="8820" y="1005"/>
                  </a:cubicBezTo>
                  <a:cubicBezTo>
                    <a:pt x="8710" y="1005"/>
                    <a:pt x="8633" y="1099"/>
                    <a:pt x="8622" y="1360"/>
                  </a:cubicBezTo>
                  <a:cubicBezTo>
                    <a:pt x="8561" y="2120"/>
                    <a:pt x="8744" y="2546"/>
                    <a:pt x="8744" y="2546"/>
                  </a:cubicBezTo>
                  <a:cubicBezTo>
                    <a:pt x="8744" y="2546"/>
                    <a:pt x="4701" y="7530"/>
                    <a:pt x="3303" y="8442"/>
                  </a:cubicBezTo>
                  <a:cubicBezTo>
                    <a:pt x="3364" y="8351"/>
                    <a:pt x="3273" y="8017"/>
                    <a:pt x="1054" y="6831"/>
                  </a:cubicBezTo>
                  <a:cubicBezTo>
                    <a:pt x="567" y="8382"/>
                    <a:pt x="111" y="9962"/>
                    <a:pt x="81" y="10783"/>
                  </a:cubicBezTo>
                  <a:cubicBezTo>
                    <a:pt x="0" y="12559"/>
                    <a:pt x="1301" y="14406"/>
                    <a:pt x="2908" y="14406"/>
                  </a:cubicBezTo>
                  <a:cubicBezTo>
                    <a:pt x="3116" y="14406"/>
                    <a:pt x="3330" y="14375"/>
                    <a:pt x="3546" y="14309"/>
                  </a:cubicBezTo>
                  <a:cubicBezTo>
                    <a:pt x="5431" y="13701"/>
                    <a:pt x="8409" y="10935"/>
                    <a:pt x="11145" y="6619"/>
                  </a:cubicBezTo>
                  <a:cubicBezTo>
                    <a:pt x="11145" y="6619"/>
                    <a:pt x="11935" y="5676"/>
                    <a:pt x="12391" y="4612"/>
                  </a:cubicBezTo>
                  <a:cubicBezTo>
                    <a:pt x="12391" y="4612"/>
                    <a:pt x="13972" y="2029"/>
                    <a:pt x="13637" y="1421"/>
                  </a:cubicBezTo>
                  <a:cubicBezTo>
                    <a:pt x="13564" y="1293"/>
                    <a:pt x="13472" y="1242"/>
                    <a:pt x="13371" y="1242"/>
                  </a:cubicBezTo>
                  <a:cubicBezTo>
                    <a:pt x="12966" y="1242"/>
                    <a:pt x="12422" y="2059"/>
                    <a:pt x="12422" y="2059"/>
                  </a:cubicBezTo>
                  <a:cubicBezTo>
                    <a:pt x="12422" y="2059"/>
                    <a:pt x="12938" y="935"/>
                    <a:pt x="12574" y="661"/>
                  </a:cubicBezTo>
                  <a:cubicBezTo>
                    <a:pt x="12537" y="637"/>
                    <a:pt x="12496" y="626"/>
                    <a:pt x="12452" y="626"/>
                  </a:cubicBezTo>
                  <a:cubicBezTo>
                    <a:pt x="12053" y="626"/>
                    <a:pt x="11388" y="1512"/>
                    <a:pt x="11388" y="1512"/>
                  </a:cubicBezTo>
                  <a:cubicBezTo>
                    <a:pt x="11388" y="1512"/>
                    <a:pt x="12026" y="357"/>
                    <a:pt x="11540" y="53"/>
                  </a:cubicBezTo>
                  <a:cubicBezTo>
                    <a:pt x="11477" y="17"/>
                    <a:pt x="11408" y="0"/>
                    <a:pt x="11334" y="0"/>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grpSp>
      <p:grpSp>
        <p:nvGrpSpPr>
          <p:cNvPr id="68" name="Google Shape;556;p40"/>
          <p:cNvGrpSpPr/>
          <p:nvPr/>
        </p:nvGrpSpPr>
        <p:grpSpPr>
          <a:xfrm>
            <a:off x="2940733" y="4892378"/>
            <a:ext cx="965689" cy="1559857"/>
            <a:chOff x="31594325" y="12376475"/>
            <a:chExt cx="1114025" cy="2225925"/>
          </a:xfrm>
        </p:grpSpPr>
        <p:sp>
          <p:nvSpPr>
            <p:cNvPr id="69" name="Google Shape;557;p40"/>
            <p:cNvSpPr/>
            <p:nvPr/>
          </p:nvSpPr>
          <p:spPr>
            <a:xfrm>
              <a:off x="31870150" y="13547600"/>
              <a:ext cx="174050" cy="203975"/>
            </a:xfrm>
            <a:custGeom>
              <a:avLst/>
              <a:gdLst/>
              <a:ahLst/>
              <a:cxnLst/>
              <a:rect l="l" t="t" r="r" b="b"/>
              <a:pathLst>
                <a:path w="6962" h="8159" extrusionOk="0">
                  <a:moveTo>
                    <a:pt x="5472" y="0"/>
                  </a:moveTo>
                  <a:lnTo>
                    <a:pt x="1247" y="335"/>
                  </a:lnTo>
                  <a:cubicBezTo>
                    <a:pt x="1247" y="335"/>
                    <a:pt x="1" y="5137"/>
                    <a:pt x="214" y="6566"/>
                  </a:cubicBezTo>
                  <a:cubicBezTo>
                    <a:pt x="385" y="7718"/>
                    <a:pt x="2632" y="8158"/>
                    <a:pt x="4308" y="8158"/>
                  </a:cubicBezTo>
                  <a:cubicBezTo>
                    <a:pt x="4711" y="8158"/>
                    <a:pt x="5081" y="8133"/>
                    <a:pt x="5381" y="8086"/>
                  </a:cubicBezTo>
                  <a:cubicBezTo>
                    <a:pt x="6962" y="7812"/>
                    <a:pt x="5472" y="1"/>
                    <a:pt x="5472" y="0"/>
                  </a:cubicBezTo>
                  <a:close/>
                </a:path>
              </a:pathLst>
            </a:custGeom>
            <a:solidFill>
              <a:srgbClr val="51C0B1"/>
            </a:solidFill>
            <a:ln>
              <a:noFill/>
            </a:ln>
          </p:spPr>
          <p:txBody>
            <a:bodyPr spcFirstLastPara="1" wrap="square" lIns="121900" tIns="121900" rIns="121900" bIns="121900" anchor="ctr" anchorCtr="0">
              <a:noAutofit/>
            </a:bodyPr>
            <a:lstStyle/>
            <a:p>
              <a:endParaRPr sz="2400"/>
            </a:p>
          </p:txBody>
        </p:sp>
        <p:sp>
          <p:nvSpPr>
            <p:cNvPr id="70" name="Google Shape;558;p40"/>
            <p:cNvSpPr/>
            <p:nvPr/>
          </p:nvSpPr>
          <p:spPr>
            <a:xfrm>
              <a:off x="31887650" y="13490600"/>
              <a:ext cx="146675" cy="80575"/>
            </a:xfrm>
            <a:custGeom>
              <a:avLst/>
              <a:gdLst/>
              <a:ahLst/>
              <a:cxnLst/>
              <a:rect l="l" t="t" r="r" b="b"/>
              <a:pathLst>
                <a:path w="5867" h="3223" extrusionOk="0">
                  <a:moveTo>
                    <a:pt x="1337" y="1"/>
                  </a:moveTo>
                  <a:cubicBezTo>
                    <a:pt x="0" y="31"/>
                    <a:pt x="547" y="2615"/>
                    <a:pt x="547" y="2615"/>
                  </a:cubicBezTo>
                  <a:lnTo>
                    <a:pt x="5866" y="3223"/>
                  </a:lnTo>
                  <a:lnTo>
                    <a:pt x="5289" y="1186"/>
                  </a:lnTo>
                  <a:cubicBezTo>
                    <a:pt x="5289" y="1186"/>
                    <a:pt x="2645" y="1"/>
                    <a:pt x="1337" y="1"/>
                  </a:cubicBezTo>
                  <a:close/>
                </a:path>
              </a:pathLst>
            </a:custGeom>
            <a:solidFill>
              <a:srgbClr val="F89927"/>
            </a:solidFill>
            <a:ln>
              <a:noFill/>
            </a:ln>
          </p:spPr>
          <p:txBody>
            <a:bodyPr spcFirstLastPara="1" wrap="square" lIns="121900" tIns="121900" rIns="121900" bIns="121900" anchor="ctr" anchorCtr="0">
              <a:noAutofit/>
            </a:bodyPr>
            <a:lstStyle/>
            <a:p>
              <a:endParaRPr sz="2400"/>
            </a:p>
          </p:txBody>
        </p:sp>
        <p:sp>
          <p:nvSpPr>
            <p:cNvPr id="71" name="Google Shape;559;p40"/>
            <p:cNvSpPr/>
            <p:nvPr/>
          </p:nvSpPr>
          <p:spPr>
            <a:xfrm>
              <a:off x="31899800" y="13170400"/>
              <a:ext cx="557775" cy="607000"/>
            </a:xfrm>
            <a:custGeom>
              <a:avLst/>
              <a:gdLst/>
              <a:ahLst/>
              <a:cxnLst/>
              <a:rect l="l" t="t" r="r" b="b"/>
              <a:pathLst>
                <a:path w="22311" h="24280" extrusionOk="0">
                  <a:moveTo>
                    <a:pt x="12135" y="0"/>
                  </a:moveTo>
                  <a:cubicBezTo>
                    <a:pt x="8025" y="0"/>
                    <a:pt x="3553" y="1202"/>
                    <a:pt x="3405" y="3295"/>
                  </a:cubicBezTo>
                  <a:cubicBezTo>
                    <a:pt x="3131" y="6942"/>
                    <a:pt x="0" y="19921"/>
                    <a:pt x="244" y="22779"/>
                  </a:cubicBezTo>
                  <a:cubicBezTo>
                    <a:pt x="339" y="23898"/>
                    <a:pt x="2616" y="24280"/>
                    <a:pt x="5534" y="24280"/>
                  </a:cubicBezTo>
                  <a:cubicBezTo>
                    <a:pt x="10066" y="24280"/>
                    <a:pt x="16145" y="23357"/>
                    <a:pt x="17995" y="22839"/>
                  </a:cubicBezTo>
                  <a:cubicBezTo>
                    <a:pt x="21004" y="22019"/>
                    <a:pt x="22311" y="5392"/>
                    <a:pt x="18359" y="1562"/>
                  </a:cubicBezTo>
                  <a:cubicBezTo>
                    <a:pt x="17255" y="494"/>
                    <a:pt x="14769" y="0"/>
                    <a:pt x="12135" y="0"/>
                  </a:cubicBezTo>
                  <a:close/>
                </a:path>
              </a:pathLst>
            </a:custGeom>
            <a:solidFill>
              <a:srgbClr val="F26952"/>
            </a:solidFill>
            <a:ln>
              <a:noFill/>
            </a:ln>
          </p:spPr>
          <p:txBody>
            <a:bodyPr spcFirstLastPara="1" wrap="square" lIns="121900" tIns="121900" rIns="121900" bIns="121900" anchor="ctr" anchorCtr="0">
              <a:noAutofit/>
            </a:bodyPr>
            <a:lstStyle/>
            <a:p>
              <a:endParaRPr sz="2400"/>
            </a:p>
          </p:txBody>
        </p:sp>
        <p:sp>
          <p:nvSpPr>
            <p:cNvPr id="72" name="Google Shape;560;p40"/>
            <p:cNvSpPr/>
            <p:nvPr/>
          </p:nvSpPr>
          <p:spPr>
            <a:xfrm>
              <a:off x="32421075" y="13617400"/>
              <a:ext cx="229525" cy="343025"/>
            </a:xfrm>
            <a:custGeom>
              <a:avLst/>
              <a:gdLst/>
              <a:ahLst/>
              <a:cxnLst/>
              <a:rect l="l" t="t" r="r" b="b"/>
              <a:pathLst>
                <a:path w="9181" h="13721" extrusionOk="0">
                  <a:moveTo>
                    <a:pt x="537" y="0"/>
                  </a:moveTo>
                  <a:cubicBezTo>
                    <a:pt x="358" y="0"/>
                    <a:pt x="179" y="2"/>
                    <a:pt x="1" y="5"/>
                  </a:cubicBezTo>
                  <a:cubicBezTo>
                    <a:pt x="1004" y="1981"/>
                    <a:pt x="1855" y="3744"/>
                    <a:pt x="1855" y="3744"/>
                  </a:cubicBezTo>
                  <a:lnTo>
                    <a:pt x="4043" y="9245"/>
                  </a:lnTo>
                  <a:cubicBezTo>
                    <a:pt x="4043" y="9245"/>
                    <a:pt x="2828" y="11251"/>
                    <a:pt x="3496" y="11403"/>
                  </a:cubicBezTo>
                  <a:cubicBezTo>
                    <a:pt x="3571" y="11421"/>
                    <a:pt x="3646" y="11429"/>
                    <a:pt x="3720" y="11429"/>
                  </a:cubicBezTo>
                  <a:cubicBezTo>
                    <a:pt x="4288" y="11429"/>
                    <a:pt x="4834" y="10978"/>
                    <a:pt x="4834" y="10978"/>
                  </a:cubicBezTo>
                  <a:cubicBezTo>
                    <a:pt x="4834" y="10978"/>
                    <a:pt x="5016" y="13561"/>
                    <a:pt x="5746" y="13713"/>
                  </a:cubicBezTo>
                  <a:cubicBezTo>
                    <a:pt x="5772" y="13719"/>
                    <a:pt x="5797" y="13721"/>
                    <a:pt x="5821" y="13721"/>
                  </a:cubicBezTo>
                  <a:cubicBezTo>
                    <a:pt x="6487" y="13721"/>
                    <a:pt x="6232" y="11740"/>
                    <a:pt x="6232" y="11738"/>
                  </a:cubicBezTo>
                  <a:lnTo>
                    <a:pt x="6232" y="11738"/>
                  </a:lnTo>
                  <a:cubicBezTo>
                    <a:pt x="6232" y="11740"/>
                    <a:pt x="6586" y="13654"/>
                    <a:pt x="7148" y="13654"/>
                  </a:cubicBezTo>
                  <a:cubicBezTo>
                    <a:pt x="7157" y="13654"/>
                    <a:pt x="7165" y="13653"/>
                    <a:pt x="7174" y="13652"/>
                  </a:cubicBezTo>
                  <a:cubicBezTo>
                    <a:pt x="7782" y="13561"/>
                    <a:pt x="7418" y="11526"/>
                    <a:pt x="7417" y="11525"/>
                  </a:cubicBezTo>
                  <a:lnTo>
                    <a:pt x="7417" y="11525"/>
                  </a:lnTo>
                  <a:cubicBezTo>
                    <a:pt x="7418" y="11526"/>
                    <a:pt x="8040" y="13069"/>
                    <a:pt x="8541" y="13069"/>
                  </a:cubicBezTo>
                  <a:cubicBezTo>
                    <a:pt x="8594" y="13069"/>
                    <a:pt x="8645" y="13052"/>
                    <a:pt x="8694" y="13014"/>
                  </a:cubicBezTo>
                  <a:cubicBezTo>
                    <a:pt x="9180" y="12649"/>
                    <a:pt x="8360" y="10279"/>
                    <a:pt x="8360" y="10279"/>
                  </a:cubicBezTo>
                  <a:cubicBezTo>
                    <a:pt x="8360" y="10279"/>
                    <a:pt x="6627" y="4199"/>
                    <a:pt x="5594" y="552"/>
                  </a:cubicBezTo>
                  <a:cubicBezTo>
                    <a:pt x="3970" y="139"/>
                    <a:pt x="2247" y="0"/>
                    <a:pt x="537" y="0"/>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73" name="Google Shape;561;p40"/>
            <p:cNvSpPr/>
            <p:nvPr/>
          </p:nvSpPr>
          <p:spPr>
            <a:xfrm>
              <a:off x="32361050" y="13418425"/>
              <a:ext cx="199875" cy="212775"/>
            </a:xfrm>
            <a:custGeom>
              <a:avLst/>
              <a:gdLst/>
              <a:ahLst/>
              <a:cxnLst/>
              <a:rect l="l" t="t" r="r" b="b"/>
              <a:pathLst>
                <a:path w="7995" h="8511" extrusionOk="0">
                  <a:moveTo>
                    <a:pt x="4925" y="0"/>
                  </a:moveTo>
                  <a:cubicBezTo>
                    <a:pt x="3435" y="2189"/>
                    <a:pt x="1247" y="2462"/>
                    <a:pt x="1" y="3374"/>
                  </a:cubicBezTo>
                  <a:cubicBezTo>
                    <a:pt x="578" y="4408"/>
                    <a:pt x="1551" y="6262"/>
                    <a:pt x="2402" y="7964"/>
                  </a:cubicBezTo>
                  <a:cubicBezTo>
                    <a:pt x="2580" y="7961"/>
                    <a:pt x="2759" y="7959"/>
                    <a:pt x="2938" y="7959"/>
                  </a:cubicBezTo>
                  <a:cubicBezTo>
                    <a:pt x="4648" y="7959"/>
                    <a:pt x="6371" y="8098"/>
                    <a:pt x="7995" y="8511"/>
                  </a:cubicBezTo>
                  <a:cubicBezTo>
                    <a:pt x="7539" y="6930"/>
                    <a:pt x="7235" y="5806"/>
                    <a:pt x="7235" y="5775"/>
                  </a:cubicBezTo>
                  <a:cubicBezTo>
                    <a:pt x="6505" y="3374"/>
                    <a:pt x="5715" y="1490"/>
                    <a:pt x="4925" y="0"/>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74" name="Google Shape;562;p40"/>
            <p:cNvSpPr/>
            <p:nvPr/>
          </p:nvSpPr>
          <p:spPr>
            <a:xfrm>
              <a:off x="32352700" y="14239850"/>
              <a:ext cx="215825" cy="231725"/>
            </a:xfrm>
            <a:custGeom>
              <a:avLst/>
              <a:gdLst/>
              <a:ahLst/>
              <a:cxnLst/>
              <a:rect l="l" t="t" r="r" b="b"/>
              <a:pathLst>
                <a:path w="8633" h="9269" extrusionOk="0">
                  <a:moveTo>
                    <a:pt x="7052" y="1"/>
                  </a:moveTo>
                  <a:cubicBezTo>
                    <a:pt x="5107" y="1764"/>
                    <a:pt x="2553" y="3010"/>
                    <a:pt x="0" y="3800"/>
                  </a:cubicBezTo>
                  <a:lnTo>
                    <a:pt x="2189" y="9180"/>
                  </a:lnTo>
                  <a:cubicBezTo>
                    <a:pt x="2521" y="9242"/>
                    <a:pt x="2855" y="9269"/>
                    <a:pt x="3187" y="9269"/>
                  </a:cubicBezTo>
                  <a:cubicBezTo>
                    <a:pt x="5979" y="9269"/>
                    <a:pt x="8602" y="7326"/>
                    <a:pt x="8602" y="7326"/>
                  </a:cubicBezTo>
                  <a:cubicBezTo>
                    <a:pt x="8633" y="6141"/>
                    <a:pt x="7751" y="2524"/>
                    <a:pt x="7052" y="1"/>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75" name="Google Shape;563;p40"/>
            <p:cNvSpPr/>
            <p:nvPr/>
          </p:nvSpPr>
          <p:spPr>
            <a:xfrm>
              <a:off x="32313175" y="14175275"/>
              <a:ext cx="215825" cy="159600"/>
            </a:xfrm>
            <a:custGeom>
              <a:avLst/>
              <a:gdLst/>
              <a:ahLst/>
              <a:cxnLst/>
              <a:rect l="l" t="t" r="r" b="b"/>
              <a:pathLst>
                <a:path w="8633" h="6384" extrusionOk="0">
                  <a:moveTo>
                    <a:pt x="7904" y="0"/>
                  </a:moveTo>
                  <a:lnTo>
                    <a:pt x="1" y="2584"/>
                  </a:lnTo>
                  <a:lnTo>
                    <a:pt x="1581" y="6383"/>
                  </a:lnTo>
                  <a:cubicBezTo>
                    <a:pt x="4134" y="5593"/>
                    <a:pt x="6688" y="4347"/>
                    <a:pt x="8633" y="2584"/>
                  </a:cubicBezTo>
                  <a:cubicBezTo>
                    <a:pt x="8238" y="1094"/>
                    <a:pt x="7904" y="0"/>
                    <a:pt x="7904" y="0"/>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76" name="Google Shape;564;p40"/>
            <p:cNvSpPr/>
            <p:nvPr/>
          </p:nvSpPr>
          <p:spPr>
            <a:xfrm>
              <a:off x="32421850" y="14440475"/>
              <a:ext cx="286500" cy="117800"/>
            </a:xfrm>
            <a:custGeom>
              <a:avLst/>
              <a:gdLst/>
              <a:ahLst/>
              <a:cxnLst/>
              <a:rect l="l" t="t" r="r" b="b"/>
              <a:pathLst>
                <a:path w="11460" h="4712" extrusionOk="0">
                  <a:moveTo>
                    <a:pt x="11034" y="0"/>
                  </a:moveTo>
                  <a:lnTo>
                    <a:pt x="11034" y="0"/>
                  </a:lnTo>
                  <a:cubicBezTo>
                    <a:pt x="11033" y="1"/>
                    <a:pt x="0" y="3192"/>
                    <a:pt x="274" y="3769"/>
                  </a:cubicBezTo>
                  <a:cubicBezTo>
                    <a:pt x="517" y="4347"/>
                    <a:pt x="760" y="4712"/>
                    <a:pt x="760" y="4712"/>
                  </a:cubicBezTo>
                  <a:cubicBezTo>
                    <a:pt x="760" y="4712"/>
                    <a:pt x="1824" y="4620"/>
                    <a:pt x="4104" y="4134"/>
                  </a:cubicBezTo>
                  <a:cubicBezTo>
                    <a:pt x="6414" y="3678"/>
                    <a:pt x="8906" y="2493"/>
                    <a:pt x="10183" y="1672"/>
                  </a:cubicBezTo>
                  <a:cubicBezTo>
                    <a:pt x="11459" y="882"/>
                    <a:pt x="11034" y="0"/>
                    <a:pt x="11034" y="0"/>
                  </a:cubicBezTo>
                  <a:close/>
                </a:path>
              </a:pathLst>
            </a:custGeom>
            <a:solidFill>
              <a:srgbClr val="3A308F"/>
            </a:solidFill>
            <a:ln>
              <a:noFill/>
            </a:ln>
          </p:spPr>
          <p:txBody>
            <a:bodyPr spcFirstLastPara="1" wrap="square" lIns="121900" tIns="121900" rIns="121900" bIns="121900" anchor="ctr" anchorCtr="0">
              <a:noAutofit/>
            </a:bodyPr>
            <a:lstStyle/>
            <a:p>
              <a:endParaRPr sz="2400"/>
            </a:p>
          </p:txBody>
        </p:sp>
        <p:sp>
          <p:nvSpPr>
            <p:cNvPr id="77" name="Google Shape;565;p40"/>
            <p:cNvSpPr/>
            <p:nvPr/>
          </p:nvSpPr>
          <p:spPr>
            <a:xfrm>
              <a:off x="32608025" y="14419950"/>
              <a:ext cx="99550" cy="85125"/>
            </a:xfrm>
            <a:custGeom>
              <a:avLst/>
              <a:gdLst/>
              <a:ahLst/>
              <a:cxnLst/>
              <a:rect l="l" t="t" r="r" b="b"/>
              <a:pathLst>
                <a:path w="3982" h="3405" extrusionOk="0">
                  <a:moveTo>
                    <a:pt x="578" y="1"/>
                  </a:moveTo>
                  <a:cubicBezTo>
                    <a:pt x="152" y="1125"/>
                    <a:pt x="0" y="2280"/>
                    <a:pt x="61" y="3405"/>
                  </a:cubicBezTo>
                  <a:cubicBezTo>
                    <a:pt x="2310" y="2493"/>
                    <a:pt x="3982" y="1460"/>
                    <a:pt x="3587" y="821"/>
                  </a:cubicBezTo>
                  <a:cubicBezTo>
                    <a:pt x="3192" y="183"/>
                    <a:pt x="1824" y="31"/>
                    <a:pt x="578" y="1"/>
                  </a:cubicBezTo>
                  <a:close/>
                </a:path>
              </a:pathLst>
            </a:custGeom>
            <a:solidFill>
              <a:srgbClr val="3A308F"/>
            </a:solidFill>
            <a:ln>
              <a:noFill/>
            </a:ln>
          </p:spPr>
          <p:txBody>
            <a:bodyPr spcFirstLastPara="1" wrap="square" lIns="121900" tIns="121900" rIns="121900" bIns="121900" anchor="ctr" anchorCtr="0">
              <a:noAutofit/>
            </a:bodyPr>
            <a:lstStyle/>
            <a:p>
              <a:endParaRPr sz="2400"/>
            </a:p>
          </p:txBody>
        </p:sp>
        <p:sp>
          <p:nvSpPr>
            <p:cNvPr id="78" name="Google Shape;566;p40"/>
            <p:cNvSpPr/>
            <p:nvPr/>
          </p:nvSpPr>
          <p:spPr>
            <a:xfrm>
              <a:off x="32408175" y="14419950"/>
              <a:ext cx="214300" cy="129200"/>
            </a:xfrm>
            <a:custGeom>
              <a:avLst/>
              <a:gdLst/>
              <a:ahLst/>
              <a:cxnLst/>
              <a:rect l="l" t="t" r="r" b="b"/>
              <a:pathLst>
                <a:path w="8572" h="5168" extrusionOk="0">
                  <a:moveTo>
                    <a:pt x="8572" y="1"/>
                  </a:moveTo>
                  <a:cubicBezTo>
                    <a:pt x="7417" y="1"/>
                    <a:pt x="6383" y="122"/>
                    <a:pt x="6383" y="122"/>
                  </a:cubicBezTo>
                  <a:cubicBezTo>
                    <a:pt x="3917" y="1806"/>
                    <a:pt x="1413" y="1991"/>
                    <a:pt x="432" y="1991"/>
                  </a:cubicBezTo>
                  <a:cubicBezTo>
                    <a:pt x="156" y="1991"/>
                    <a:pt x="0" y="1976"/>
                    <a:pt x="0" y="1976"/>
                  </a:cubicBezTo>
                  <a:lnTo>
                    <a:pt x="0" y="1976"/>
                  </a:lnTo>
                  <a:cubicBezTo>
                    <a:pt x="91" y="3405"/>
                    <a:pt x="1094" y="5168"/>
                    <a:pt x="1094" y="5168"/>
                  </a:cubicBezTo>
                  <a:cubicBezTo>
                    <a:pt x="2949" y="5107"/>
                    <a:pt x="5775" y="4317"/>
                    <a:pt x="8055" y="3405"/>
                  </a:cubicBezTo>
                  <a:cubicBezTo>
                    <a:pt x="7994" y="2280"/>
                    <a:pt x="8146" y="1125"/>
                    <a:pt x="8572" y="1"/>
                  </a:cubicBezTo>
                  <a:close/>
                </a:path>
              </a:pathLst>
            </a:custGeom>
            <a:solidFill>
              <a:srgbClr val="F26952"/>
            </a:solidFill>
            <a:ln>
              <a:noFill/>
            </a:ln>
          </p:spPr>
          <p:txBody>
            <a:bodyPr spcFirstLastPara="1" wrap="square" lIns="121900" tIns="121900" rIns="121900" bIns="121900" anchor="ctr" anchorCtr="0">
              <a:noAutofit/>
            </a:bodyPr>
            <a:lstStyle/>
            <a:p>
              <a:endParaRPr sz="2400"/>
            </a:p>
          </p:txBody>
        </p:sp>
        <p:sp>
          <p:nvSpPr>
            <p:cNvPr id="79" name="Google Shape;567;p40"/>
            <p:cNvSpPr/>
            <p:nvPr/>
          </p:nvSpPr>
          <p:spPr>
            <a:xfrm>
              <a:off x="32554825" y="14368375"/>
              <a:ext cx="71775" cy="65475"/>
            </a:xfrm>
            <a:custGeom>
              <a:avLst/>
              <a:gdLst/>
              <a:ahLst/>
              <a:cxnLst/>
              <a:rect l="l" t="t" r="r" b="b"/>
              <a:pathLst>
                <a:path w="2871" h="2619" extrusionOk="0">
                  <a:moveTo>
                    <a:pt x="974" y="269"/>
                  </a:moveTo>
                  <a:cubicBezTo>
                    <a:pt x="1230" y="269"/>
                    <a:pt x="1182" y="1291"/>
                    <a:pt x="1156" y="1395"/>
                  </a:cubicBezTo>
                  <a:cubicBezTo>
                    <a:pt x="1139" y="1591"/>
                    <a:pt x="1105" y="1779"/>
                    <a:pt x="1068" y="1967"/>
                  </a:cubicBezTo>
                  <a:lnTo>
                    <a:pt x="1068" y="1967"/>
                  </a:lnTo>
                  <a:cubicBezTo>
                    <a:pt x="1011" y="1812"/>
                    <a:pt x="958" y="1653"/>
                    <a:pt x="912" y="1486"/>
                  </a:cubicBezTo>
                  <a:cubicBezTo>
                    <a:pt x="821" y="1243"/>
                    <a:pt x="608" y="605"/>
                    <a:pt x="821" y="361"/>
                  </a:cubicBezTo>
                  <a:cubicBezTo>
                    <a:pt x="882" y="297"/>
                    <a:pt x="932" y="269"/>
                    <a:pt x="974" y="269"/>
                  </a:cubicBezTo>
                  <a:close/>
                  <a:moveTo>
                    <a:pt x="1955" y="961"/>
                  </a:moveTo>
                  <a:cubicBezTo>
                    <a:pt x="2094" y="961"/>
                    <a:pt x="2175" y="1108"/>
                    <a:pt x="2128" y="1273"/>
                  </a:cubicBezTo>
                  <a:cubicBezTo>
                    <a:pt x="2026" y="1707"/>
                    <a:pt x="1646" y="2012"/>
                    <a:pt x="1274" y="2261"/>
                  </a:cubicBezTo>
                  <a:lnTo>
                    <a:pt x="1274" y="2261"/>
                  </a:lnTo>
                  <a:cubicBezTo>
                    <a:pt x="1339" y="1993"/>
                    <a:pt x="1402" y="1715"/>
                    <a:pt x="1520" y="1456"/>
                  </a:cubicBezTo>
                  <a:cubicBezTo>
                    <a:pt x="1581" y="1304"/>
                    <a:pt x="1672" y="1091"/>
                    <a:pt x="1824" y="1000"/>
                  </a:cubicBezTo>
                  <a:cubicBezTo>
                    <a:pt x="1872" y="973"/>
                    <a:pt x="1916" y="961"/>
                    <a:pt x="1955" y="961"/>
                  </a:cubicBezTo>
                  <a:close/>
                  <a:moveTo>
                    <a:pt x="1000" y="0"/>
                  </a:moveTo>
                  <a:cubicBezTo>
                    <a:pt x="946" y="0"/>
                    <a:pt x="887" y="9"/>
                    <a:pt x="821" y="27"/>
                  </a:cubicBezTo>
                  <a:cubicBezTo>
                    <a:pt x="1" y="301"/>
                    <a:pt x="760" y="2033"/>
                    <a:pt x="943" y="2520"/>
                  </a:cubicBezTo>
                  <a:cubicBezTo>
                    <a:pt x="966" y="2589"/>
                    <a:pt x="1025" y="2619"/>
                    <a:pt x="1085" y="2619"/>
                  </a:cubicBezTo>
                  <a:cubicBezTo>
                    <a:pt x="1165" y="2619"/>
                    <a:pt x="1248" y="2566"/>
                    <a:pt x="1254" y="2485"/>
                  </a:cubicBezTo>
                  <a:lnTo>
                    <a:pt x="1254" y="2485"/>
                  </a:lnTo>
                  <a:cubicBezTo>
                    <a:pt x="1824" y="2183"/>
                    <a:pt x="2870" y="1431"/>
                    <a:pt x="2280" y="757"/>
                  </a:cubicBezTo>
                  <a:cubicBezTo>
                    <a:pt x="2217" y="683"/>
                    <a:pt x="2132" y="653"/>
                    <a:pt x="2041" y="653"/>
                  </a:cubicBezTo>
                  <a:cubicBezTo>
                    <a:pt x="1870" y="653"/>
                    <a:pt x="1680" y="759"/>
                    <a:pt x="1581" y="878"/>
                  </a:cubicBezTo>
                  <a:cubicBezTo>
                    <a:pt x="1538" y="928"/>
                    <a:pt x="1499" y="980"/>
                    <a:pt x="1461" y="1035"/>
                  </a:cubicBezTo>
                  <a:lnTo>
                    <a:pt x="1461" y="1035"/>
                  </a:lnTo>
                  <a:cubicBezTo>
                    <a:pt x="1491" y="487"/>
                    <a:pt x="1405" y="0"/>
                    <a:pt x="1000" y="0"/>
                  </a:cubicBezTo>
                  <a:close/>
                </a:path>
              </a:pathLst>
            </a:custGeom>
            <a:solidFill>
              <a:srgbClr val="3A308F"/>
            </a:solidFill>
            <a:ln>
              <a:noFill/>
            </a:ln>
          </p:spPr>
          <p:txBody>
            <a:bodyPr spcFirstLastPara="1" wrap="square" lIns="121900" tIns="121900" rIns="121900" bIns="121900" anchor="ctr" anchorCtr="0">
              <a:noAutofit/>
            </a:bodyPr>
            <a:lstStyle/>
            <a:p>
              <a:endParaRPr sz="2400"/>
            </a:p>
          </p:txBody>
        </p:sp>
        <p:sp>
          <p:nvSpPr>
            <p:cNvPr id="80" name="Google Shape;568;p40"/>
            <p:cNvSpPr/>
            <p:nvPr/>
          </p:nvSpPr>
          <p:spPr>
            <a:xfrm>
              <a:off x="31978825" y="14315100"/>
              <a:ext cx="199125" cy="193300"/>
            </a:xfrm>
            <a:custGeom>
              <a:avLst/>
              <a:gdLst/>
              <a:ahLst/>
              <a:cxnLst/>
              <a:rect l="l" t="t" r="r" b="b"/>
              <a:pathLst>
                <a:path w="7965" h="7732" extrusionOk="0">
                  <a:moveTo>
                    <a:pt x="7964" y="0"/>
                  </a:moveTo>
                  <a:lnTo>
                    <a:pt x="7964" y="0"/>
                  </a:lnTo>
                  <a:cubicBezTo>
                    <a:pt x="6001" y="736"/>
                    <a:pt x="3760" y="1056"/>
                    <a:pt x="1562" y="1056"/>
                  </a:cubicBezTo>
                  <a:cubicBezTo>
                    <a:pt x="1038" y="1056"/>
                    <a:pt x="516" y="1038"/>
                    <a:pt x="1" y="1003"/>
                  </a:cubicBezTo>
                  <a:lnTo>
                    <a:pt x="1" y="1003"/>
                  </a:lnTo>
                  <a:lnTo>
                    <a:pt x="183" y="6839"/>
                  </a:lnTo>
                  <a:cubicBezTo>
                    <a:pt x="1324" y="7531"/>
                    <a:pt x="2682" y="7732"/>
                    <a:pt x="3870" y="7732"/>
                  </a:cubicBezTo>
                  <a:cubicBezTo>
                    <a:pt x="5499" y="7732"/>
                    <a:pt x="6809" y="7356"/>
                    <a:pt x="6809" y="7356"/>
                  </a:cubicBezTo>
                  <a:cubicBezTo>
                    <a:pt x="7265" y="6292"/>
                    <a:pt x="7721" y="2584"/>
                    <a:pt x="7964" y="0"/>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81" name="Google Shape;569;p40"/>
            <p:cNvSpPr/>
            <p:nvPr/>
          </p:nvSpPr>
          <p:spPr>
            <a:xfrm>
              <a:off x="31976550" y="14237575"/>
              <a:ext cx="208225" cy="103950"/>
            </a:xfrm>
            <a:custGeom>
              <a:avLst/>
              <a:gdLst/>
              <a:ahLst/>
              <a:cxnLst/>
              <a:rect l="l" t="t" r="r" b="b"/>
              <a:pathLst>
                <a:path w="8329" h="4158" extrusionOk="0">
                  <a:moveTo>
                    <a:pt x="0" y="1"/>
                  </a:moveTo>
                  <a:lnTo>
                    <a:pt x="92" y="4104"/>
                  </a:lnTo>
                  <a:cubicBezTo>
                    <a:pt x="607" y="4139"/>
                    <a:pt x="1129" y="4157"/>
                    <a:pt x="1653" y="4157"/>
                  </a:cubicBezTo>
                  <a:cubicBezTo>
                    <a:pt x="3851" y="4157"/>
                    <a:pt x="6092" y="3837"/>
                    <a:pt x="8055" y="3101"/>
                  </a:cubicBezTo>
                  <a:cubicBezTo>
                    <a:pt x="8238" y="1551"/>
                    <a:pt x="8329" y="396"/>
                    <a:pt x="8329" y="396"/>
                  </a:cubicBezTo>
                  <a:lnTo>
                    <a:pt x="0" y="1"/>
                  </a:ln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82" name="Google Shape;570;p40"/>
            <p:cNvSpPr/>
            <p:nvPr/>
          </p:nvSpPr>
          <p:spPr>
            <a:xfrm>
              <a:off x="31978650" y="14549025"/>
              <a:ext cx="287450" cy="53375"/>
            </a:xfrm>
            <a:custGeom>
              <a:avLst/>
              <a:gdLst/>
              <a:ahLst/>
              <a:cxnLst/>
              <a:rect l="l" t="t" r="r" b="b"/>
              <a:pathLst>
                <a:path w="11498" h="2135" extrusionOk="0">
                  <a:moveTo>
                    <a:pt x="1743" y="1"/>
                  </a:moveTo>
                  <a:cubicBezTo>
                    <a:pt x="694" y="1"/>
                    <a:pt x="0" y="60"/>
                    <a:pt x="8" y="218"/>
                  </a:cubicBezTo>
                  <a:cubicBezTo>
                    <a:pt x="38" y="856"/>
                    <a:pt x="129" y="1281"/>
                    <a:pt x="129" y="1281"/>
                  </a:cubicBezTo>
                  <a:cubicBezTo>
                    <a:pt x="129" y="1281"/>
                    <a:pt x="1193" y="1555"/>
                    <a:pt x="3473" y="1950"/>
                  </a:cubicBezTo>
                  <a:cubicBezTo>
                    <a:pt x="4310" y="2082"/>
                    <a:pt x="5207" y="2135"/>
                    <a:pt x="6081" y="2135"/>
                  </a:cubicBezTo>
                  <a:cubicBezTo>
                    <a:pt x="7620" y="2135"/>
                    <a:pt x="9088" y="1973"/>
                    <a:pt x="10038" y="1798"/>
                  </a:cubicBezTo>
                  <a:cubicBezTo>
                    <a:pt x="11497" y="1494"/>
                    <a:pt x="11436" y="552"/>
                    <a:pt x="11436" y="552"/>
                  </a:cubicBezTo>
                  <a:cubicBezTo>
                    <a:pt x="11436" y="552"/>
                    <a:pt x="4940" y="1"/>
                    <a:pt x="1743" y="1"/>
                  </a:cubicBezTo>
                  <a:close/>
                </a:path>
              </a:pathLst>
            </a:custGeom>
            <a:solidFill>
              <a:srgbClr val="3A308F"/>
            </a:solidFill>
            <a:ln>
              <a:noFill/>
            </a:ln>
          </p:spPr>
          <p:txBody>
            <a:bodyPr spcFirstLastPara="1" wrap="square" lIns="121900" tIns="121900" rIns="121900" bIns="121900" anchor="ctr" anchorCtr="0">
              <a:noAutofit/>
            </a:bodyPr>
            <a:lstStyle/>
            <a:p>
              <a:endParaRPr sz="2400"/>
            </a:p>
          </p:txBody>
        </p:sp>
        <p:sp>
          <p:nvSpPr>
            <p:cNvPr id="83" name="Google Shape;571;p40"/>
            <p:cNvSpPr/>
            <p:nvPr/>
          </p:nvSpPr>
          <p:spPr>
            <a:xfrm>
              <a:off x="32158925" y="14516450"/>
              <a:ext cx="108675" cy="74500"/>
            </a:xfrm>
            <a:custGeom>
              <a:avLst/>
              <a:gdLst/>
              <a:ahLst/>
              <a:cxnLst/>
              <a:rect l="l" t="t" r="r" b="b"/>
              <a:pathLst>
                <a:path w="4347" h="2980" extrusionOk="0">
                  <a:moveTo>
                    <a:pt x="1703" y="1"/>
                  </a:moveTo>
                  <a:cubicBezTo>
                    <a:pt x="882" y="882"/>
                    <a:pt x="335" y="1916"/>
                    <a:pt x="0" y="2980"/>
                  </a:cubicBezTo>
                  <a:cubicBezTo>
                    <a:pt x="2432" y="2919"/>
                    <a:pt x="4347" y="2554"/>
                    <a:pt x="4225" y="1855"/>
                  </a:cubicBezTo>
                  <a:cubicBezTo>
                    <a:pt x="4073" y="1095"/>
                    <a:pt x="2858" y="457"/>
                    <a:pt x="1703" y="1"/>
                  </a:cubicBezTo>
                  <a:close/>
                </a:path>
              </a:pathLst>
            </a:custGeom>
            <a:solidFill>
              <a:srgbClr val="3A308F"/>
            </a:solidFill>
            <a:ln>
              <a:noFill/>
            </a:ln>
          </p:spPr>
          <p:txBody>
            <a:bodyPr spcFirstLastPara="1" wrap="square" lIns="121900" tIns="121900" rIns="121900" bIns="121900" anchor="ctr" anchorCtr="0">
              <a:noAutofit/>
            </a:bodyPr>
            <a:lstStyle/>
            <a:p>
              <a:endParaRPr sz="2400"/>
            </a:p>
          </p:txBody>
        </p:sp>
        <p:sp>
          <p:nvSpPr>
            <p:cNvPr id="84" name="Google Shape;572;p40"/>
            <p:cNvSpPr/>
            <p:nvPr/>
          </p:nvSpPr>
          <p:spPr>
            <a:xfrm>
              <a:off x="31972750" y="14486075"/>
              <a:ext cx="228750" cy="105075"/>
            </a:xfrm>
            <a:custGeom>
              <a:avLst/>
              <a:gdLst/>
              <a:ahLst/>
              <a:cxnLst/>
              <a:rect l="l" t="t" r="r" b="b"/>
              <a:pathLst>
                <a:path w="9150" h="4203" extrusionOk="0">
                  <a:moveTo>
                    <a:pt x="426" y="0"/>
                  </a:moveTo>
                  <a:cubicBezTo>
                    <a:pt x="0" y="1368"/>
                    <a:pt x="304" y="3374"/>
                    <a:pt x="304" y="3374"/>
                  </a:cubicBezTo>
                  <a:cubicBezTo>
                    <a:pt x="1919" y="3903"/>
                    <a:pt x="4502" y="4202"/>
                    <a:pt x="6817" y="4202"/>
                  </a:cubicBezTo>
                  <a:cubicBezTo>
                    <a:pt x="7029" y="4202"/>
                    <a:pt x="7240" y="4200"/>
                    <a:pt x="7447" y="4195"/>
                  </a:cubicBezTo>
                  <a:cubicBezTo>
                    <a:pt x="7782" y="3131"/>
                    <a:pt x="8329" y="2097"/>
                    <a:pt x="9150" y="1216"/>
                  </a:cubicBezTo>
                  <a:cubicBezTo>
                    <a:pt x="8055" y="790"/>
                    <a:pt x="7052" y="517"/>
                    <a:pt x="7052" y="517"/>
                  </a:cubicBezTo>
                  <a:cubicBezTo>
                    <a:pt x="6155" y="737"/>
                    <a:pt x="5304" y="821"/>
                    <a:pt x="4530" y="821"/>
                  </a:cubicBezTo>
                  <a:cubicBezTo>
                    <a:pt x="2103" y="821"/>
                    <a:pt x="426" y="0"/>
                    <a:pt x="426" y="0"/>
                  </a:cubicBezTo>
                  <a:close/>
                </a:path>
              </a:pathLst>
            </a:custGeom>
            <a:solidFill>
              <a:srgbClr val="F26952"/>
            </a:solidFill>
            <a:ln>
              <a:noFill/>
            </a:ln>
          </p:spPr>
          <p:txBody>
            <a:bodyPr spcFirstLastPara="1" wrap="square" lIns="121900" tIns="121900" rIns="121900" bIns="121900" anchor="ctr" anchorCtr="0">
              <a:noAutofit/>
            </a:bodyPr>
            <a:lstStyle/>
            <a:p>
              <a:endParaRPr sz="2400"/>
            </a:p>
          </p:txBody>
        </p:sp>
        <p:sp>
          <p:nvSpPr>
            <p:cNvPr id="85" name="Google Shape;573;p40"/>
            <p:cNvSpPr/>
            <p:nvPr/>
          </p:nvSpPr>
          <p:spPr>
            <a:xfrm>
              <a:off x="32153675" y="14452600"/>
              <a:ext cx="56975" cy="62650"/>
            </a:xfrm>
            <a:custGeom>
              <a:avLst/>
              <a:gdLst/>
              <a:ahLst/>
              <a:cxnLst/>
              <a:rect l="l" t="t" r="r" b="b"/>
              <a:pathLst>
                <a:path w="2279" h="2506" extrusionOk="0">
                  <a:moveTo>
                    <a:pt x="887" y="237"/>
                  </a:moveTo>
                  <a:cubicBezTo>
                    <a:pt x="1204" y="237"/>
                    <a:pt x="752" y="1290"/>
                    <a:pt x="697" y="1400"/>
                  </a:cubicBezTo>
                  <a:cubicBezTo>
                    <a:pt x="599" y="1562"/>
                    <a:pt x="502" y="1715"/>
                    <a:pt x="400" y="1869"/>
                  </a:cubicBezTo>
                  <a:lnTo>
                    <a:pt x="400" y="1869"/>
                  </a:lnTo>
                  <a:cubicBezTo>
                    <a:pt x="400" y="1703"/>
                    <a:pt x="408" y="1536"/>
                    <a:pt x="423" y="1369"/>
                  </a:cubicBezTo>
                  <a:cubicBezTo>
                    <a:pt x="454" y="1126"/>
                    <a:pt x="454" y="427"/>
                    <a:pt x="757" y="275"/>
                  </a:cubicBezTo>
                  <a:cubicBezTo>
                    <a:pt x="810" y="249"/>
                    <a:pt x="853" y="237"/>
                    <a:pt x="887" y="237"/>
                  </a:cubicBezTo>
                  <a:close/>
                  <a:moveTo>
                    <a:pt x="1529" y="1238"/>
                  </a:moveTo>
                  <a:cubicBezTo>
                    <a:pt x="1716" y="1238"/>
                    <a:pt x="1775" y="1450"/>
                    <a:pt x="1639" y="1613"/>
                  </a:cubicBezTo>
                  <a:cubicBezTo>
                    <a:pt x="1388" y="1964"/>
                    <a:pt x="930" y="2108"/>
                    <a:pt x="504" y="2216"/>
                  </a:cubicBezTo>
                  <a:lnTo>
                    <a:pt x="504" y="2216"/>
                  </a:lnTo>
                  <a:cubicBezTo>
                    <a:pt x="539" y="2163"/>
                    <a:pt x="577" y="2104"/>
                    <a:pt x="617" y="2040"/>
                  </a:cubicBezTo>
                  <a:lnTo>
                    <a:pt x="617" y="2040"/>
                  </a:lnTo>
                  <a:cubicBezTo>
                    <a:pt x="735" y="1871"/>
                    <a:pt x="863" y="1707"/>
                    <a:pt x="1001" y="1552"/>
                  </a:cubicBezTo>
                  <a:cubicBezTo>
                    <a:pt x="1122" y="1461"/>
                    <a:pt x="1274" y="1278"/>
                    <a:pt x="1457" y="1248"/>
                  </a:cubicBezTo>
                  <a:cubicBezTo>
                    <a:pt x="1483" y="1241"/>
                    <a:pt x="1507" y="1238"/>
                    <a:pt x="1529" y="1238"/>
                  </a:cubicBezTo>
                  <a:close/>
                  <a:moveTo>
                    <a:pt x="838" y="0"/>
                  </a:moveTo>
                  <a:cubicBezTo>
                    <a:pt x="0" y="0"/>
                    <a:pt x="89" y="1834"/>
                    <a:pt x="89" y="2342"/>
                  </a:cubicBezTo>
                  <a:cubicBezTo>
                    <a:pt x="89" y="2453"/>
                    <a:pt x="179" y="2506"/>
                    <a:pt x="266" y="2506"/>
                  </a:cubicBezTo>
                  <a:cubicBezTo>
                    <a:pt x="330" y="2506"/>
                    <a:pt x="393" y="2476"/>
                    <a:pt x="415" y="2419"/>
                  </a:cubicBezTo>
                  <a:lnTo>
                    <a:pt x="415" y="2419"/>
                  </a:lnTo>
                  <a:cubicBezTo>
                    <a:pt x="1086" y="2346"/>
                    <a:pt x="2279" y="2020"/>
                    <a:pt x="1973" y="1187"/>
                  </a:cubicBezTo>
                  <a:cubicBezTo>
                    <a:pt x="1922" y="1034"/>
                    <a:pt x="1776" y="976"/>
                    <a:pt x="1620" y="976"/>
                  </a:cubicBezTo>
                  <a:cubicBezTo>
                    <a:pt x="1497" y="976"/>
                    <a:pt x="1368" y="1012"/>
                    <a:pt x="1274" y="1065"/>
                  </a:cubicBezTo>
                  <a:cubicBezTo>
                    <a:pt x="1214" y="1096"/>
                    <a:pt x="1155" y="1130"/>
                    <a:pt x="1099" y="1168"/>
                  </a:cubicBezTo>
                  <a:lnTo>
                    <a:pt x="1099" y="1168"/>
                  </a:lnTo>
                  <a:cubicBezTo>
                    <a:pt x="1360" y="590"/>
                    <a:pt x="1459" y="33"/>
                    <a:pt x="879" y="2"/>
                  </a:cubicBezTo>
                  <a:cubicBezTo>
                    <a:pt x="865" y="1"/>
                    <a:pt x="851" y="0"/>
                    <a:pt x="838" y="0"/>
                  </a:cubicBezTo>
                  <a:close/>
                </a:path>
              </a:pathLst>
            </a:custGeom>
            <a:solidFill>
              <a:srgbClr val="3A308F"/>
            </a:solidFill>
            <a:ln>
              <a:noFill/>
            </a:ln>
          </p:spPr>
          <p:txBody>
            <a:bodyPr spcFirstLastPara="1" wrap="square" lIns="121900" tIns="121900" rIns="121900" bIns="121900" anchor="ctr" anchorCtr="0">
              <a:noAutofit/>
            </a:bodyPr>
            <a:lstStyle/>
            <a:p>
              <a:endParaRPr sz="2400"/>
            </a:p>
          </p:txBody>
        </p:sp>
        <p:sp>
          <p:nvSpPr>
            <p:cNvPr id="86" name="Google Shape;574;p40"/>
            <p:cNvSpPr/>
            <p:nvPr/>
          </p:nvSpPr>
          <p:spPr>
            <a:xfrm>
              <a:off x="32675650" y="12757325"/>
              <a:ext cx="775" cy="1525"/>
            </a:xfrm>
            <a:custGeom>
              <a:avLst/>
              <a:gdLst/>
              <a:ahLst/>
              <a:cxnLst/>
              <a:rect l="l" t="t" r="r" b="b"/>
              <a:pathLst>
                <a:path w="31" h="61" extrusionOk="0">
                  <a:moveTo>
                    <a:pt x="31" y="0"/>
                  </a:moveTo>
                  <a:cubicBezTo>
                    <a:pt x="0" y="30"/>
                    <a:pt x="0" y="61"/>
                    <a:pt x="0" y="61"/>
                  </a:cubicBezTo>
                  <a:cubicBezTo>
                    <a:pt x="0" y="61"/>
                    <a:pt x="0" y="30"/>
                    <a:pt x="31" y="0"/>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87" name="Google Shape;575;p40"/>
            <p:cNvSpPr/>
            <p:nvPr/>
          </p:nvSpPr>
          <p:spPr>
            <a:xfrm>
              <a:off x="31594325" y="12659175"/>
              <a:ext cx="266750" cy="472800"/>
            </a:xfrm>
            <a:custGeom>
              <a:avLst/>
              <a:gdLst/>
              <a:ahLst/>
              <a:cxnLst/>
              <a:rect l="l" t="t" r="r" b="b"/>
              <a:pathLst>
                <a:path w="10670" h="18912" extrusionOk="0">
                  <a:moveTo>
                    <a:pt x="2731" y="0"/>
                  </a:moveTo>
                  <a:cubicBezTo>
                    <a:pt x="2712" y="0"/>
                    <a:pt x="2694" y="2"/>
                    <a:pt x="2675" y="5"/>
                  </a:cubicBezTo>
                  <a:cubicBezTo>
                    <a:pt x="1885" y="127"/>
                    <a:pt x="2280" y="3136"/>
                    <a:pt x="2341" y="3561"/>
                  </a:cubicBezTo>
                  <a:cubicBezTo>
                    <a:pt x="2280" y="3138"/>
                    <a:pt x="1889" y="491"/>
                    <a:pt x="1198" y="491"/>
                  </a:cubicBezTo>
                  <a:cubicBezTo>
                    <a:pt x="1194" y="491"/>
                    <a:pt x="1190" y="491"/>
                    <a:pt x="1186" y="491"/>
                  </a:cubicBezTo>
                  <a:cubicBezTo>
                    <a:pt x="456" y="552"/>
                    <a:pt x="0" y="5355"/>
                    <a:pt x="1672" y="12102"/>
                  </a:cubicBezTo>
                  <a:cubicBezTo>
                    <a:pt x="2128" y="13987"/>
                    <a:pt x="2797" y="15932"/>
                    <a:pt x="3587" y="17847"/>
                  </a:cubicBezTo>
                  <a:cubicBezTo>
                    <a:pt x="5897" y="18546"/>
                    <a:pt x="8268" y="18911"/>
                    <a:pt x="10669" y="18911"/>
                  </a:cubicBezTo>
                  <a:cubicBezTo>
                    <a:pt x="9393" y="16935"/>
                    <a:pt x="7265" y="13318"/>
                    <a:pt x="6323" y="9823"/>
                  </a:cubicBezTo>
                  <a:cubicBezTo>
                    <a:pt x="5563" y="6935"/>
                    <a:pt x="5563" y="6388"/>
                    <a:pt x="5563" y="6388"/>
                  </a:cubicBezTo>
                  <a:cubicBezTo>
                    <a:pt x="5563" y="6388"/>
                    <a:pt x="7417" y="3409"/>
                    <a:pt x="6505" y="2710"/>
                  </a:cubicBezTo>
                  <a:cubicBezTo>
                    <a:pt x="6356" y="2597"/>
                    <a:pt x="6225" y="2550"/>
                    <a:pt x="6110" y="2550"/>
                  </a:cubicBezTo>
                  <a:cubicBezTo>
                    <a:pt x="5548" y="2550"/>
                    <a:pt x="5380" y="3683"/>
                    <a:pt x="5380" y="3683"/>
                  </a:cubicBezTo>
                  <a:cubicBezTo>
                    <a:pt x="5380" y="3683"/>
                    <a:pt x="5290" y="35"/>
                    <a:pt x="4479" y="35"/>
                  </a:cubicBezTo>
                  <a:cubicBezTo>
                    <a:pt x="4475" y="35"/>
                    <a:pt x="4472" y="35"/>
                    <a:pt x="4469" y="35"/>
                  </a:cubicBezTo>
                  <a:cubicBezTo>
                    <a:pt x="3617" y="66"/>
                    <a:pt x="4043" y="3227"/>
                    <a:pt x="4043" y="3227"/>
                  </a:cubicBezTo>
                  <a:cubicBezTo>
                    <a:pt x="4043" y="3227"/>
                    <a:pt x="3549" y="0"/>
                    <a:pt x="2731" y="0"/>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88" name="Google Shape;576;p40"/>
            <p:cNvSpPr/>
            <p:nvPr/>
          </p:nvSpPr>
          <p:spPr>
            <a:xfrm>
              <a:off x="31684000" y="13105350"/>
              <a:ext cx="202150" cy="287250"/>
            </a:xfrm>
            <a:custGeom>
              <a:avLst/>
              <a:gdLst/>
              <a:ahLst/>
              <a:cxnLst/>
              <a:rect l="l" t="t" r="r" b="b"/>
              <a:pathLst>
                <a:path w="8086" h="11490" extrusionOk="0">
                  <a:moveTo>
                    <a:pt x="0" y="0"/>
                  </a:moveTo>
                  <a:cubicBezTo>
                    <a:pt x="30" y="31"/>
                    <a:pt x="30" y="61"/>
                    <a:pt x="30" y="91"/>
                  </a:cubicBezTo>
                  <a:cubicBezTo>
                    <a:pt x="2097" y="5046"/>
                    <a:pt x="4894" y="9666"/>
                    <a:pt x="6930" y="11490"/>
                  </a:cubicBezTo>
                  <a:lnTo>
                    <a:pt x="8085" y="2584"/>
                  </a:lnTo>
                  <a:cubicBezTo>
                    <a:pt x="8085" y="2584"/>
                    <a:pt x="7660" y="2006"/>
                    <a:pt x="7082" y="1064"/>
                  </a:cubicBezTo>
                  <a:cubicBezTo>
                    <a:pt x="4681" y="1064"/>
                    <a:pt x="2310" y="699"/>
                    <a:pt x="0" y="0"/>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89" name="Google Shape;577;p40"/>
            <p:cNvSpPr/>
            <p:nvPr/>
          </p:nvSpPr>
          <p:spPr>
            <a:xfrm>
              <a:off x="32073825" y="13290000"/>
              <a:ext cx="0" cy="25"/>
            </a:xfrm>
            <a:custGeom>
              <a:avLst/>
              <a:gdLst/>
              <a:ahLst/>
              <a:cxnLst/>
              <a:rect l="l" t="t" r="r" b="b"/>
              <a:pathLst>
                <a:path h="1" extrusionOk="0">
                  <a:moveTo>
                    <a:pt x="0" y="0"/>
                  </a:move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90" name="Google Shape;578;p40"/>
            <p:cNvSpPr/>
            <p:nvPr/>
          </p:nvSpPr>
          <p:spPr>
            <a:xfrm>
              <a:off x="31731100" y="12870975"/>
              <a:ext cx="145175" cy="91975"/>
            </a:xfrm>
            <a:custGeom>
              <a:avLst/>
              <a:gdLst/>
              <a:ahLst/>
              <a:cxnLst/>
              <a:rect l="l" t="t" r="r" b="b"/>
              <a:pathLst>
                <a:path w="5807" h="3679" extrusionOk="0">
                  <a:moveTo>
                    <a:pt x="3178" y="1"/>
                  </a:moveTo>
                  <a:cubicBezTo>
                    <a:pt x="2059" y="1"/>
                    <a:pt x="941" y="331"/>
                    <a:pt x="1" y="986"/>
                  </a:cubicBezTo>
                  <a:cubicBezTo>
                    <a:pt x="206" y="2358"/>
                    <a:pt x="1324" y="3679"/>
                    <a:pt x="3419" y="3679"/>
                  </a:cubicBezTo>
                  <a:cubicBezTo>
                    <a:pt x="4108" y="3679"/>
                    <a:pt x="4903" y="3536"/>
                    <a:pt x="5806" y="3205"/>
                  </a:cubicBezTo>
                  <a:lnTo>
                    <a:pt x="5806" y="652"/>
                  </a:lnTo>
                  <a:cubicBezTo>
                    <a:pt x="4991" y="217"/>
                    <a:pt x="4084" y="1"/>
                    <a:pt x="3178" y="1"/>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91" name="Google Shape;579;p40"/>
            <p:cNvSpPr/>
            <p:nvPr/>
          </p:nvSpPr>
          <p:spPr>
            <a:xfrm>
              <a:off x="31727300" y="12819075"/>
              <a:ext cx="148975" cy="76575"/>
            </a:xfrm>
            <a:custGeom>
              <a:avLst/>
              <a:gdLst/>
              <a:ahLst/>
              <a:cxnLst/>
              <a:rect l="l" t="t" r="r" b="b"/>
              <a:pathLst>
                <a:path w="5959" h="3063" extrusionOk="0">
                  <a:moveTo>
                    <a:pt x="3108" y="0"/>
                  </a:moveTo>
                  <a:cubicBezTo>
                    <a:pt x="2510" y="0"/>
                    <a:pt x="1863" y="136"/>
                    <a:pt x="1216" y="509"/>
                  </a:cubicBezTo>
                  <a:cubicBezTo>
                    <a:pt x="365" y="995"/>
                    <a:pt x="1" y="2059"/>
                    <a:pt x="153" y="3062"/>
                  </a:cubicBezTo>
                  <a:cubicBezTo>
                    <a:pt x="1093" y="2407"/>
                    <a:pt x="2211" y="2077"/>
                    <a:pt x="3330" y="2077"/>
                  </a:cubicBezTo>
                  <a:cubicBezTo>
                    <a:pt x="4236" y="2077"/>
                    <a:pt x="5143" y="2293"/>
                    <a:pt x="5958" y="2728"/>
                  </a:cubicBezTo>
                  <a:lnTo>
                    <a:pt x="5958" y="965"/>
                  </a:lnTo>
                  <a:cubicBezTo>
                    <a:pt x="5958" y="965"/>
                    <a:pt x="4704" y="0"/>
                    <a:pt x="3108" y="0"/>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92" name="Google Shape;580;p40"/>
            <p:cNvSpPr/>
            <p:nvPr/>
          </p:nvSpPr>
          <p:spPr>
            <a:xfrm>
              <a:off x="31774425" y="12875100"/>
              <a:ext cx="90450" cy="76000"/>
            </a:xfrm>
            <a:custGeom>
              <a:avLst/>
              <a:gdLst/>
              <a:ahLst/>
              <a:cxnLst/>
              <a:rect l="l" t="t" r="r" b="b"/>
              <a:pathLst>
                <a:path w="3618" h="3040" extrusionOk="0">
                  <a:moveTo>
                    <a:pt x="1523" y="0"/>
                  </a:moveTo>
                  <a:cubicBezTo>
                    <a:pt x="1014" y="0"/>
                    <a:pt x="487" y="110"/>
                    <a:pt x="31" y="213"/>
                  </a:cubicBezTo>
                  <a:cubicBezTo>
                    <a:pt x="0" y="244"/>
                    <a:pt x="0" y="304"/>
                    <a:pt x="61" y="304"/>
                  </a:cubicBezTo>
                  <a:cubicBezTo>
                    <a:pt x="532" y="304"/>
                    <a:pt x="1087" y="183"/>
                    <a:pt x="1611" y="183"/>
                  </a:cubicBezTo>
                  <a:cubicBezTo>
                    <a:pt x="2135" y="183"/>
                    <a:pt x="2629" y="304"/>
                    <a:pt x="2979" y="791"/>
                  </a:cubicBezTo>
                  <a:cubicBezTo>
                    <a:pt x="3404" y="1399"/>
                    <a:pt x="3344" y="2250"/>
                    <a:pt x="3374" y="2949"/>
                  </a:cubicBezTo>
                  <a:cubicBezTo>
                    <a:pt x="3374" y="3010"/>
                    <a:pt x="3427" y="3040"/>
                    <a:pt x="3480" y="3040"/>
                  </a:cubicBezTo>
                  <a:cubicBezTo>
                    <a:pt x="3534" y="3040"/>
                    <a:pt x="3587" y="3010"/>
                    <a:pt x="3587" y="2949"/>
                  </a:cubicBezTo>
                  <a:cubicBezTo>
                    <a:pt x="3617" y="2128"/>
                    <a:pt x="3587" y="1125"/>
                    <a:pt x="2979" y="517"/>
                  </a:cubicBezTo>
                  <a:cubicBezTo>
                    <a:pt x="2587" y="125"/>
                    <a:pt x="2065" y="0"/>
                    <a:pt x="1523" y="0"/>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93" name="Google Shape;581;p40"/>
            <p:cNvSpPr/>
            <p:nvPr/>
          </p:nvSpPr>
          <p:spPr>
            <a:xfrm>
              <a:off x="31812625" y="12896725"/>
              <a:ext cx="52050" cy="31200"/>
            </a:xfrm>
            <a:custGeom>
              <a:avLst/>
              <a:gdLst/>
              <a:ahLst/>
              <a:cxnLst/>
              <a:rect l="l" t="t" r="r" b="b"/>
              <a:pathLst>
                <a:path w="2082" h="1248" extrusionOk="0">
                  <a:moveTo>
                    <a:pt x="743" y="0"/>
                  </a:moveTo>
                  <a:cubicBezTo>
                    <a:pt x="520" y="0"/>
                    <a:pt x="286" y="78"/>
                    <a:pt x="53" y="260"/>
                  </a:cubicBezTo>
                  <a:cubicBezTo>
                    <a:pt x="0" y="312"/>
                    <a:pt x="61" y="388"/>
                    <a:pt x="118" y="388"/>
                  </a:cubicBezTo>
                  <a:cubicBezTo>
                    <a:pt x="127" y="388"/>
                    <a:pt x="136" y="386"/>
                    <a:pt x="144" y="382"/>
                  </a:cubicBezTo>
                  <a:cubicBezTo>
                    <a:pt x="345" y="281"/>
                    <a:pt x="532" y="221"/>
                    <a:pt x="712" y="221"/>
                  </a:cubicBezTo>
                  <a:cubicBezTo>
                    <a:pt x="914" y="221"/>
                    <a:pt x="1106" y="296"/>
                    <a:pt x="1299" y="473"/>
                  </a:cubicBezTo>
                  <a:cubicBezTo>
                    <a:pt x="1542" y="686"/>
                    <a:pt x="1664" y="959"/>
                    <a:pt x="1876" y="1202"/>
                  </a:cubicBezTo>
                  <a:cubicBezTo>
                    <a:pt x="1901" y="1235"/>
                    <a:pt x="1927" y="1248"/>
                    <a:pt x="1952" y="1248"/>
                  </a:cubicBezTo>
                  <a:cubicBezTo>
                    <a:pt x="2021" y="1248"/>
                    <a:pt x="2081" y="1148"/>
                    <a:pt x="2059" y="1081"/>
                  </a:cubicBezTo>
                  <a:cubicBezTo>
                    <a:pt x="1798" y="494"/>
                    <a:pt x="1304" y="0"/>
                    <a:pt x="743" y="0"/>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94" name="Google Shape;582;p40"/>
            <p:cNvSpPr/>
            <p:nvPr/>
          </p:nvSpPr>
          <p:spPr>
            <a:xfrm>
              <a:off x="32532800" y="12869450"/>
              <a:ext cx="144400" cy="91875"/>
            </a:xfrm>
            <a:custGeom>
              <a:avLst/>
              <a:gdLst/>
              <a:ahLst/>
              <a:cxnLst/>
              <a:rect l="l" t="t" r="r" b="b"/>
              <a:pathLst>
                <a:path w="5776" h="3675" extrusionOk="0">
                  <a:moveTo>
                    <a:pt x="2603" y="1"/>
                  </a:moveTo>
                  <a:cubicBezTo>
                    <a:pt x="1701" y="1"/>
                    <a:pt x="802" y="217"/>
                    <a:pt x="0" y="652"/>
                  </a:cubicBezTo>
                  <a:lnTo>
                    <a:pt x="0" y="3205"/>
                  </a:lnTo>
                  <a:cubicBezTo>
                    <a:pt x="896" y="3534"/>
                    <a:pt x="1685" y="3675"/>
                    <a:pt x="2370" y="3675"/>
                  </a:cubicBezTo>
                  <a:cubicBezTo>
                    <a:pt x="4474" y="3675"/>
                    <a:pt x="5592" y="2339"/>
                    <a:pt x="5775" y="986"/>
                  </a:cubicBezTo>
                  <a:cubicBezTo>
                    <a:pt x="4834" y="331"/>
                    <a:pt x="3717" y="1"/>
                    <a:pt x="2603" y="1"/>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95" name="Google Shape;583;p40"/>
            <p:cNvSpPr/>
            <p:nvPr/>
          </p:nvSpPr>
          <p:spPr>
            <a:xfrm>
              <a:off x="32532800" y="12817250"/>
              <a:ext cx="148200" cy="76875"/>
            </a:xfrm>
            <a:custGeom>
              <a:avLst/>
              <a:gdLst/>
              <a:ahLst/>
              <a:cxnLst/>
              <a:rect l="l" t="t" r="r" b="b"/>
              <a:pathLst>
                <a:path w="5928" h="3075" extrusionOk="0">
                  <a:moveTo>
                    <a:pt x="2854" y="1"/>
                  </a:moveTo>
                  <a:cubicBezTo>
                    <a:pt x="1253" y="1"/>
                    <a:pt x="0" y="977"/>
                    <a:pt x="0" y="977"/>
                  </a:cubicBezTo>
                  <a:lnTo>
                    <a:pt x="0" y="2740"/>
                  </a:lnTo>
                  <a:cubicBezTo>
                    <a:pt x="802" y="2305"/>
                    <a:pt x="1701" y="2089"/>
                    <a:pt x="2603" y="2089"/>
                  </a:cubicBezTo>
                  <a:cubicBezTo>
                    <a:pt x="3717" y="2089"/>
                    <a:pt x="4834" y="2419"/>
                    <a:pt x="5775" y="3074"/>
                  </a:cubicBezTo>
                  <a:cubicBezTo>
                    <a:pt x="5927" y="2041"/>
                    <a:pt x="5562" y="1007"/>
                    <a:pt x="4711" y="491"/>
                  </a:cubicBezTo>
                  <a:cubicBezTo>
                    <a:pt x="4075" y="132"/>
                    <a:pt x="3441" y="1"/>
                    <a:pt x="2854" y="1"/>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96" name="Google Shape;584;p40"/>
            <p:cNvSpPr/>
            <p:nvPr/>
          </p:nvSpPr>
          <p:spPr>
            <a:xfrm>
              <a:off x="32544175" y="12873200"/>
              <a:ext cx="90450" cy="76400"/>
            </a:xfrm>
            <a:custGeom>
              <a:avLst/>
              <a:gdLst/>
              <a:ahLst/>
              <a:cxnLst/>
              <a:rect l="l" t="t" r="r" b="b"/>
              <a:pathLst>
                <a:path w="3618" h="3056" extrusionOk="0">
                  <a:moveTo>
                    <a:pt x="2095" y="0"/>
                  </a:moveTo>
                  <a:cubicBezTo>
                    <a:pt x="1553" y="0"/>
                    <a:pt x="1031" y="126"/>
                    <a:pt x="639" y="502"/>
                  </a:cubicBezTo>
                  <a:cubicBezTo>
                    <a:pt x="31" y="1140"/>
                    <a:pt x="1" y="2143"/>
                    <a:pt x="31" y="2964"/>
                  </a:cubicBezTo>
                  <a:cubicBezTo>
                    <a:pt x="31" y="3025"/>
                    <a:pt x="85" y="3055"/>
                    <a:pt x="138" y="3055"/>
                  </a:cubicBezTo>
                  <a:cubicBezTo>
                    <a:pt x="191" y="3055"/>
                    <a:pt x="244" y="3025"/>
                    <a:pt x="244" y="2964"/>
                  </a:cubicBezTo>
                  <a:cubicBezTo>
                    <a:pt x="275" y="2234"/>
                    <a:pt x="214" y="1414"/>
                    <a:pt x="639" y="806"/>
                  </a:cubicBezTo>
                  <a:cubicBezTo>
                    <a:pt x="984" y="304"/>
                    <a:pt x="1500" y="182"/>
                    <a:pt x="2047" y="182"/>
                  </a:cubicBezTo>
                  <a:cubicBezTo>
                    <a:pt x="2560" y="182"/>
                    <a:pt x="3101" y="289"/>
                    <a:pt x="3557" y="289"/>
                  </a:cubicBezTo>
                  <a:cubicBezTo>
                    <a:pt x="3588" y="289"/>
                    <a:pt x="3618" y="228"/>
                    <a:pt x="3588" y="228"/>
                  </a:cubicBezTo>
                  <a:cubicBezTo>
                    <a:pt x="3131" y="111"/>
                    <a:pt x="2604" y="0"/>
                    <a:pt x="2095" y="0"/>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97" name="Google Shape;585;p40"/>
            <p:cNvSpPr/>
            <p:nvPr/>
          </p:nvSpPr>
          <p:spPr>
            <a:xfrm>
              <a:off x="32544400" y="12894575"/>
              <a:ext cx="51950" cy="31825"/>
            </a:xfrm>
            <a:custGeom>
              <a:avLst/>
              <a:gdLst/>
              <a:ahLst/>
              <a:cxnLst/>
              <a:rect l="l" t="t" r="r" b="b"/>
              <a:pathLst>
                <a:path w="2078" h="1273" extrusionOk="0">
                  <a:moveTo>
                    <a:pt x="1353" y="1"/>
                  </a:moveTo>
                  <a:cubicBezTo>
                    <a:pt x="786" y="1"/>
                    <a:pt x="286" y="514"/>
                    <a:pt x="22" y="1106"/>
                  </a:cubicBezTo>
                  <a:cubicBezTo>
                    <a:pt x="0" y="1173"/>
                    <a:pt x="60" y="1273"/>
                    <a:pt x="129" y="1273"/>
                  </a:cubicBezTo>
                  <a:cubicBezTo>
                    <a:pt x="154" y="1273"/>
                    <a:pt x="181" y="1260"/>
                    <a:pt x="205" y="1227"/>
                  </a:cubicBezTo>
                  <a:cubicBezTo>
                    <a:pt x="418" y="984"/>
                    <a:pt x="539" y="711"/>
                    <a:pt x="782" y="498"/>
                  </a:cubicBezTo>
                  <a:cubicBezTo>
                    <a:pt x="981" y="316"/>
                    <a:pt x="1180" y="242"/>
                    <a:pt x="1383" y="242"/>
                  </a:cubicBezTo>
                  <a:cubicBezTo>
                    <a:pt x="1554" y="242"/>
                    <a:pt x="1727" y="293"/>
                    <a:pt x="1907" y="376"/>
                  </a:cubicBezTo>
                  <a:cubicBezTo>
                    <a:pt x="1924" y="388"/>
                    <a:pt x="1942" y="393"/>
                    <a:pt x="1958" y="393"/>
                  </a:cubicBezTo>
                  <a:cubicBezTo>
                    <a:pt x="2027" y="393"/>
                    <a:pt x="2078" y="304"/>
                    <a:pt x="2028" y="255"/>
                  </a:cubicBezTo>
                  <a:cubicBezTo>
                    <a:pt x="1800" y="77"/>
                    <a:pt x="1571" y="1"/>
                    <a:pt x="1353"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98" name="Google Shape;586;p40"/>
            <p:cNvSpPr/>
            <p:nvPr/>
          </p:nvSpPr>
          <p:spPr>
            <a:xfrm>
              <a:off x="32136875" y="13195000"/>
              <a:ext cx="168725" cy="79250"/>
            </a:xfrm>
            <a:custGeom>
              <a:avLst/>
              <a:gdLst/>
              <a:ahLst/>
              <a:cxnLst/>
              <a:rect l="l" t="t" r="r" b="b"/>
              <a:pathLst>
                <a:path w="6749" h="3170" extrusionOk="0">
                  <a:moveTo>
                    <a:pt x="6749" y="1"/>
                  </a:moveTo>
                  <a:lnTo>
                    <a:pt x="6749" y="1"/>
                  </a:lnTo>
                  <a:cubicBezTo>
                    <a:pt x="4530" y="153"/>
                    <a:pt x="2372" y="548"/>
                    <a:pt x="244" y="1247"/>
                  </a:cubicBezTo>
                  <a:cubicBezTo>
                    <a:pt x="183" y="1490"/>
                    <a:pt x="92" y="1733"/>
                    <a:pt x="1" y="1916"/>
                  </a:cubicBezTo>
                  <a:cubicBezTo>
                    <a:pt x="1" y="1916"/>
                    <a:pt x="1069" y="3170"/>
                    <a:pt x="3360" y="3170"/>
                  </a:cubicBezTo>
                  <a:cubicBezTo>
                    <a:pt x="4279" y="3170"/>
                    <a:pt x="5395" y="2968"/>
                    <a:pt x="6718" y="2402"/>
                  </a:cubicBezTo>
                  <a:cubicBezTo>
                    <a:pt x="6718" y="2402"/>
                    <a:pt x="6627" y="1308"/>
                    <a:pt x="6749" y="1"/>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99" name="Google Shape;587;p40"/>
            <p:cNvSpPr/>
            <p:nvPr/>
          </p:nvSpPr>
          <p:spPr>
            <a:xfrm>
              <a:off x="32136125" y="13131175"/>
              <a:ext cx="181625" cy="95025"/>
            </a:xfrm>
            <a:custGeom>
              <a:avLst/>
              <a:gdLst/>
              <a:ahLst/>
              <a:cxnLst/>
              <a:rect l="l" t="t" r="r" b="b"/>
              <a:pathLst>
                <a:path w="7265" h="3801" extrusionOk="0">
                  <a:moveTo>
                    <a:pt x="7265" y="1"/>
                  </a:moveTo>
                  <a:lnTo>
                    <a:pt x="0" y="639"/>
                  </a:lnTo>
                  <a:cubicBezTo>
                    <a:pt x="0" y="639"/>
                    <a:pt x="578" y="2432"/>
                    <a:pt x="274" y="3800"/>
                  </a:cubicBezTo>
                  <a:cubicBezTo>
                    <a:pt x="2402" y="3101"/>
                    <a:pt x="4560" y="2706"/>
                    <a:pt x="6779" y="2554"/>
                  </a:cubicBezTo>
                  <a:cubicBezTo>
                    <a:pt x="6840" y="1733"/>
                    <a:pt x="6991" y="791"/>
                    <a:pt x="7265" y="1"/>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100" name="Google Shape;588;p40"/>
            <p:cNvSpPr/>
            <p:nvPr/>
          </p:nvSpPr>
          <p:spPr>
            <a:xfrm>
              <a:off x="31859725" y="12488175"/>
              <a:ext cx="701950" cy="660750"/>
            </a:xfrm>
            <a:custGeom>
              <a:avLst/>
              <a:gdLst/>
              <a:ahLst/>
              <a:cxnLst/>
              <a:rect l="l" t="t" r="r" b="b"/>
              <a:pathLst>
                <a:path w="28078" h="26430" extrusionOk="0">
                  <a:moveTo>
                    <a:pt x="10605" y="0"/>
                  </a:moveTo>
                  <a:cubicBezTo>
                    <a:pt x="5093" y="0"/>
                    <a:pt x="1" y="2804"/>
                    <a:pt x="266" y="13319"/>
                  </a:cubicBezTo>
                  <a:cubicBezTo>
                    <a:pt x="266" y="13319"/>
                    <a:pt x="144" y="18243"/>
                    <a:pt x="1330" y="20705"/>
                  </a:cubicBezTo>
                  <a:cubicBezTo>
                    <a:pt x="2546" y="23137"/>
                    <a:pt x="6528" y="25873"/>
                    <a:pt x="11847" y="26359"/>
                  </a:cubicBezTo>
                  <a:cubicBezTo>
                    <a:pt x="12395" y="26406"/>
                    <a:pt x="12962" y="26429"/>
                    <a:pt x="13539" y="26429"/>
                  </a:cubicBezTo>
                  <a:cubicBezTo>
                    <a:pt x="18567" y="26429"/>
                    <a:pt x="24411" y="24654"/>
                    <a:pt x="25829" y="21192"/>
                  </a:cubicBezTo>
                  <a:cubicBezTo>
                    <a:pt x="27440" y="17362"/>
                    <a:pt x="28078" y="14687"/>
                    <a:pt x="27561" y="10766"/>
                  </a:cubicBezTo>
                  <a:cubicBezTo>
                    <a:pt x="27075" y="6845"/>
                    <a:pt x="26862" y="5112"/>
                    <a:pt x="23215" y="3380"/>
                  </a:cubicBezTo>
                  <a:cubicBezTo>
                    <a:pt x="21439" y="2522"/>
                    <a:pt x="15833" y="0"/>
                    <a:pt x="10605" y="0"/>
                  </a:cubicBezTo>
                  <a:close/>
                </a:path>
              </a:pathLst>
            </a:custGeom>
            <a:solidFill>
              <a:srgbClr val="F9C1B9"/>
            </a:solidFill>
            <a:ln>
              <a:noFill/>
            </a:ln>
          </p:spPr>
          <p:txBody>
            <a:bodyPr spcFirstLastPara="1" wrap="square" lIns="121900" tIns="121900" rIns="121900" bIns="121900" anchor="ctr" anchorCtr="0">
              <a:noAutofit/>
            </a:bodyPr>
            <a:lstStyle/>
            <a:p>
              <a:endParaRPr sz="2400"/>
            </a:p>
          </p:txBody>
        </p:sp>
        <p:sp>
          <p:nvSpPr>
            <p:cNvPr id="101" name="Google Shape;589;p40"/>
            <p:cNvSpPr/>
            <p:nvPr/>
          </p:nvSpPr>
          <p:spPr>
            <a:xfrm>
              <a:off x="32021375" y="12842425"/>
              <a:ext cx="39550" cy="47125"/>
            </a:xfrm>
            <a:custGeom>
              <a:avLst/>
              <a:gdLst/>
              <a:ahLst/>
              <a:cxnLst/>
              <a:rect l="l" t="t" r="r" b="b"/>
              <a:pathLst>
                <a:path w="1582" h="1885" extrusionOk="0">
                  <a:moveTo>
                    <a:pt x="791" y="0"/>
                  </a:moveTo>
                  <a:cubicBezTo>
                    <a:pt x="365" y="0"/>
                    <a:pt x="1" y="426"/>
                    <a:pt x="1" y="943"/>
                  </a:cubicBezTo>
                  <a:cubicBezTo>
                    <a:pt x="1" y="1459"/>
                    <a:pt x="365" y="1885"/>
                    <a:pt x="791" y="1885"/>
                  </a:cubicBezTo>
                  <a:cubicBezTo>
                    <a:pt x="1217" y="1885"/>
                    <a:pt x="1581" y="1459"/>
                    <a:pt x="1581" y="943"/>
                  </a:cubicBezTo>
                  <a:cubicBezTo>
                    <a:pt x="1581" y="426"/>
                    <a:pt x="1217" y="0"/>
                    <a:pt x="791" y="0"/>
                  </a:cubicBezTo>
                  <a:close/>
                </a:path>
              </a:pathLst>
            </a:custGeom>
            <a:solidFill>
              <a:srgbClr val="111111"/>
            </a:solidFill>
            <a:ln>
              <a:noFill/>
            </a:ln>
          </p:spPr>
          <p:txBody>
            <a:bodyPr spcFirstLastPara="1" wrap="square" lIns="121900" tIns="121900" rIns="121900" bIns="121900" anchor="ctr" anchorCtr="0">
              <a:noAutofit/>
            </a:bodyPr>
            <a:lstStyle/>
            <a:p>
              <a:endParaRPr sz="2400"/>
            </a:p>
          </p:txBody>
        </p:sp>
        <p:sp>
          <p:nvSpPr>
            <p:cNvPr id="102" name="Google Shape;590;p40"/>
            <p:cNvSpPr/>
            <p:nvPr/>
          </p:nvSpPr>
          <p:spPr>
            <a:xfrm>
              <a:off x="32344325" y="12841650"/>
              <a:ext cx="39550" cy="47150"/>
            </a:xfrm>
            <a:custGeom>
              <a:avLst/>
              <a:gdLst/>
              <a:ahLst/>
              <a:cxnLst/>
              <a:rect l="l" t="t" r="r" b="b"/>
              <a:pathLst>
                <a:path w="1582" h="1886" extrusionOk="0">
                  <a:moveTo>
                    <a:pt x="791" y="1"/>
                  </a:moveTo>
                  <a:cubicBezTo>
                    <a:pt x="335" y="1"/>
                    <a:pt x="1" y="427"/>
                    <a:pt x="1" y="943"/>
                  </a:cubicBezTo>
                  <a:cubicBezTo>
                    <a:pt x="1" y="1460"/>
                    <a:pt x="366" y="1885"/>
                    <a:pt x="791" y="1885"/>
                  </a:cubicBezTo>
                  <a:cubicBezTo>
                    <a:pt x="1217" y="1885"/>
                    <a:pt x="1581" y="1460"/>
                    <a:pt x="1581" y="943"/>
                  </a:cubicBezTo>
                  <a:cubicBezTo>
                    <a:pt x="1581" y="427"/>
                    <a:pt x="1217" y="1"/>
                    <a:pt x="791" y="1"/>
                  </a:cubicBezTo>
                  <a:close/>
                </a:path>
              </a:pathLst>
            </a:custGeom>
            <a:solidFill>
              <a:srgbClr val="111111"/>
            </a:solidFill>
            <a:ln>
              <a:noFill/>
            </a:ln>
          </p:spPr>
          <p:txBody>
            <a:bodyPr spcFirstLastPara="1" wrap="square" lIns="121900" tIns="121900" rIns="121900" bIns="121900" anchor="ctr" anchorCtr="0">
              <a:noAutofit/>
            </a:bodyPr>
            <a:lstStyle/>
            <a:p>
              <a:endParaRPr sz="2400"/>
            </a:p>
          </p:txBody>
        </p:sp>
        <p:sp>
          <p:nvSpPr>
            <p:cNvPr id="103" name="Google Shape;591;p40"/>
            <p:cNvSpPr/>
            <p:nvPr/>
          </p:nvSpPr>
          <p:spPr>
            <a:xfrm>
              <a:off x="32180950" y="12819825"/>
              <a:ext cx="49425" cy="84425"/>
            </a:xfrm>
            <a:custGeom>
              <a:avLst/>
              <a:gdLst/>
              <a:ahLst/>
              <a:cxnLst/>
              <a:rect l="l" t="t" r="r" b="b"/>
              <a:pathLst>
                <a:path w="1977" h="3377" extrusionOk="0">
                  <a:moveTo>
                    <a:pt x="430" y="0"/>
                  </a:moveTo>
                  <a:cubicBezTo>
                    <a:pt x="411" y="0"/>
                    <a:pt x="396" y="8"/>
                    <a:pt x="396" y="23"/>
                  </a:cubicBezTo>
                  <a:cubicBezTo>
                    <a:pt x="274" y="448"/>
                    <a:pt x="214" y="935"/>
                    <a:pt x="122" y="1360"/>
                  </a:cubicBezTo>
                  <a:cubicBezTo>
                    <a:pt x="92" y="1634"/>
                    <a:pt x="1" y="1999"/>
                    <a:pt x="153" y="2272"/>
                  </a:cubicBezTo>
                  <a:cubicBezTo>
                    <a:pt x="244" y="2485"/>
                    <a:pt x="426" y="2607"/>
                    <a:pt x="670" y="2607"/>
                  </a:cubicBezTo>
                  <a:cubicBezTo>
                    <a:pt x="791" y="2607"/>
                    <a:pt x="882" y="2515"/>
                    <a:pt x="973" y="2455"/>
                  </a:cubicBezTo>
                  <a:cubicBezTo>
                    <a:pt x="1034" y="2424"/>
                    <a:pt x="1095" y="2363"/>
                    <a:pt x="1156" y="2333"/>
                  </a:cubicBezTo>
                  <a:cubicBezTo>
                    <a:pt x="1222" y="2285"/>
                    <a:pt x="1277" y="2262"/>
                    <a:pt x="1320" y="2262"/>
                  </a:cubicBezTo>
                  <a:cubicBezTo>
                    <a:pt x="1414" y="2262"/>
                    <a:pt x="1450" y="2377"/>
                    <a:pt x="1429" y="2607"/>
                  </a:cubicBezTo>
                  <a:cubicBezTo>
                    <a:pt x="1642" y="2880"/>
                    <a:pt x="1581" y="3032"/>
                    <a:pt x="1247" y="3123"/>
                  </a:cubicBezTo>
                  <a:cubicBezTo>
                    <a:pt x="1112" y="3177"/>
                    <a:pt x="1169" y="3376"/>
                    <a:pt x="1269" y="3376"/>
                  </a:cubicBezTo>
                  <a:cubicBezTo>
                    <a:pt x="1282" y="3376"/>
                    <a:pt x="1295" y="3373"/>
                    <a:pt x="1308" y="3366"/>
                  </a:cubicBezTo>
                  <a:cubicBezTo>
                    <a:pt x="1673" y="3245"/>
                    <a:pt x="1977" y="2941"/>
                    <a:pt x="1946" y="2546"/>
                  </a:cubicBezTo>
                  <a:cubicBezTo>
                    <a:pt x="1917" y="2259"/>
                    <a:pt x="1672" y="2026"/>
                    <a:pt x="1415" y="2026"/>
                  </a:cubicBezTo>
                  <a:cubicBezTo>
                    <a:pt x="1400" y="2026"/>
                    <a:pt x="1384" y="2027"/>
                    <a:pt x="1369" y="2029"/>
                  </a:cubicBezTo>
                  <a:cubicBezTo>
                    <a:pt x="1156" y="2029"/>
                    <a:pt x="1034" y="2181"/>
                    <a:pt x="882" y="2272"/>
                  </a:cubicBezTo>
                  <a:cubicBezTo>
                    <a:pt x="774" y="2316"/>
                    <a:pt x="684" y="2335"/>
                    <a:pt x="610" y="2335"/>
                  </a:cubicBezTo>
                  <a:cubicBezTo>
                    <a:pt x="164" y="2335"/>
                    <a:pt x="283" y="1643"/>
                    <a:pt x="335" y="1330"/>
                  </a:cubicBezTo>
                  <a:cubicBezTo>
                    <a:pt x="426" y="965"/>
                    <a:pt x="670" y="388"/>
                    <a:pt x="487" y="23"/>
                  </a:cubicBezTo>
                  <a:cubicBezTo>
                    <a:pt x="472" y="8"/>
                    <a:pt x="449" y="0"/>
                    <a:pt x="430" y="0"/>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104" name="Google Shape;592;p40"/>
            <p:cNvSpPr/>
            <p:nvPr/>
          </p:nvSpPr>
          <p:spPr>
            <a:xfrm>
              <a:off x="32156650" y="12947500"/>
              <a:ext cx="101850" cy="70475"/>
            </a:xfrm>
            <a:custGeom>
              <a:avLst/>
              <a:gdLst/>
              <a:ahLst/>
              <a:cxnLst/>
              <a:rect l="l" t="t" r="r" b="b"/>
              <a:pathLst>
                <a:path w="4074" h="2819" extrusionOk="0">
                  <a:moveTo>
                    <a:pt x="472" y="0"/>
                  </a:moveTo>
                  <a:cubicBezTo>
                    <a:pt x="336" y="0"/>
                    <a:pt x="208" y="76"/>
                    <a:pt x="122" y="296"/>
                  </a:cubicBezTo>
                  <a:cubicBezTo>
                    <a:pt x="61" y="509"/>
                    <a:pt x="0" y="782"/>
                    <a:pt x="31" y="1086"/>
                  </a:cubicBezTo>
                  <a:cubicBezTo>
                    <a:pt x="1064" y="1573"/>
                    <a:pt x="2219" y="2089"/>
                    <a:pt x="3222" y="2819"/>
                  </a:cubicBezTo>
                  <a:cubicBezTo>
                    <a:pt x="3921" y="2393"/>
                    <a:pt x="4073" y="1542"/>
                    <a:pt x="4073" y="1056"/>
                  </a:cubicBezTo>
                  <a:cubicBezTo>
                    <a:pt x="4073" y="614"/>
                    <a:pt x="3928" y="485"/>
                    <a:pt x="3787" y="485"/>
                  </a:cubicBezTo>
                  <a:cubicBezTo>
                    <a:pt x="3695" y="485"/>
                    <a:pt x="3604" y="540"/>
                    <a:pt x="3556" y="600"/>
                  </a:cubicBezTo>
                  <a:cubicBezTo>
                    <a:pt x="3232" y="998"/>
                    <a:pt x="2744" y="1231"/>
                    <a:pt x="2278" y="1231"/>
                  </a:cubicBezTo>
                  <a:cubicBezTo>
                    <a:pt x="1783" y="1231"/>
                    <a:pt x="1314" y="967"/>
                    <a:pt x="1094" y="357"/>
                  </a:cubicBezTo>
                  <a:cubicBezTo>
                    <a:pt x="1094" y="357"/>
                    <a:pt x="766" y="0"/>
                    <a:pt x="472" y="0"/>
                  </a:cubicBezTo>
                  <a:close/>
                </a:path>
              </a:pathLst>
            </a:custGeom>
            <a:solidFill>
              <a:srgbClr val="111111"/>
            </a:solidFill>
            <a:ln>
              <a:noFill/>
            </a:ln>
          </p:spPr>
          <p:txBody>
            <a:bodyPr spcFirstLastPara="1" wrap="square" lIns="121900" tIns="121900" rIns="121900" bIns="121900" anchor="ctr" anchorCtr="0">
              <a:noAutofit/>
            </a:bodyPr>
            <a:lstStyle/>
            <a:p>
              <a:endParaRPr sz="2400"/>
            </a:p>
          </p:txBody>
        </p:sp>
        <p:sp>
          <p:nvSpPr>
            <p:cNvPr id="105" name="Google Shape;593;p40"/>
            <p:cNvSpPr/>
            <p:nvPr/>
          </p:nvSpPr>
          <p:spPr>
            <a:xfrm>
              <a:off x="32156650" y="12974650"/>
              <a:ext cx="80550" cy="49350"/>
            </a:xfrm>
            <a:custGeom>
              <a:avLst/>
              <a:gdLst/>
              <a:ahLst/>
              <a:cxnLst/>
              <a:rect l="l" t="t" r="r" b="b"/>
              <a:pathLst>
                <a:path w="3222" h="1974" extrusionOk="0">
                  <a:moveTo>
                    <a:pt x="0" y="0"/>
                  </a:moveTo>
                  <a:lnTo>
                    <a:pt x="0" y="0"/>
                  </a:lnTo>
                  <a:cubicBezTo>
                    <a:pt x="31" y="730"/>
                    <a:pt x="335" y="1581"/>
                    <a:pt x="1459" y="1854"/>
                  </a:cubicBezTo>
                  <a:cubicBezTo>
                    <a:pt x="1765" y="1937"/>
                    <a:pt x="2040" y="1974"/>
                    <a:pt x="2284" y="1974"/>
                  </a:cubicBezTo>
                  <a:cubicBezTo>
                    <a:pt x="2670" y="1974"/>
                    <a:pt x="2980" y="1882"/>
                    <a:pt x="3222" y="1733"/>
                  </a:cubicBezTo>
                  <a:cubicBezTo>
                    <a:pt x="2219" y="1003"/>
                    <a:pt x="1064" y="487"/>
                    <a:pt x="0" y="0"/>
                  </a:cubicBezTo>
                  <a:close/>
                </a:path>
              </a:pathLst>
            </a:custGeom>
            <a:solidFill>
              <a:srgbClr val="F0678F"/>
            </a:solidFill>
            <a:ln>
              <a:noFill/>
            </a:ln>
          </p:spPr>
          <p:txBody>
            <a:bodyPr spcFirstLastPara="1" wrap="square" lIns="121900" tIns="121900" rIns="121900" bIns="121900" anchor="ctr" anchorCtr="0">
              <a:noAutofit/>
            </a:bodyPr>
            <a:lstStyle/>
            <a:p>
              <a:endParaRPr sz="2400"/>
            </a:p>
          </p:txBody>
        </p:sp>
        <p:sp>
          <p:nvSpPr>
            <p:cNvPr id="106" name="Google Shape;594;p40"/>
            <p:cNvSpPr/>
            <p:nvPr/>
          </p:nvSpPr>
          <p:spPr>
            <a:xfrm>
              <a:off x="31960050" y="12729875"/>
              <a:ext cx="65900" cy="46325"/>
            </a:xfrm>
            <a:custGeom>
              <a:avLst/>
              <a:gdLst/>
              <a:ahLst/>
              <a:cxnLst/>
              <a:rect l="l" t="t" r="r" b="b"/>
              <a:pathLst>
                <a:path w="2636" h="1853" extrusionOk="0">
                  <a:moveTo>
                    <a:pt x="2390" y="1"/>
                  </a:moveTo>
                  <a:cubicBezTo>
                    <a:pt x="1455" y="1"/>
                    <a:pt x="198" y="855"/>
                    <a:pt x="22" y="1767"/>
                  </a:cubicBezTo>
                  <a:cubicBezTo>
                    <a:pt x="1" y="1810"/>
                    <a:pt x="40" y="1853"/>
                    <a:pt x="75" y="1853"/>
                  </a:cubicBezTo>
                  <a:cubicBezTo>
                    <a:pt x="90" y="1853"/>
                    <a:pt x="104" y="1845"/>
                    <a:pt x="113" y="1828"/>
                  </a:cubicBezTo>
                  <a:cubicBezTo>
                    <a:pt x="752" y="946"/>
                    <a:pt x="1451" y="429"/>
                    <a:pt x="2515" y="217"/>
                  </a:cubicBezTo>
                  <a:cubicBezTo>
                    <a:pt x="2636" y="186"/>
                    <a:pt x="2606" y="4"/>
                    <a:pt x="2484" y="4"/>
                  </a:cubicBezTo>
                  <a:cubicBezTo>
                    <a:pt x="2453" y="2"/>
                    <a:pt x="2422" y="1"/>
                    <a:pt x="2390"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107" name="Google Shape;595;p40"/>
            <p:cNvSpPr/>
            <p:nvPr/>
          </p:nvSpPr>
          <p:spPr>
            <a:xfrm>
              <a:off x="32351175" y="12721350"/>
              <a:ext cx="71575" cy="31575"/>
            </a:xfrm>
            <a:custGeom>
              <a:avLst/>
              <a:gdLst/>
              <a:ahLst/>
              <a:cxnLst/>
              <a:rect l="l" t="t" r="r" b="b"/>
              <a:pathLst>
                <a:path w="2863" h="1263" extrusionOk="0">
                  <a:moveTo>
                    <a:pt x="497" y="1"/>
                  </a:moveTo>
                  <a:cubicBezTo>
                    <a:pt x="355" y="1"/>
                    <a:pt x="219" y="14"/>
                    <a:pt x="92" y="41"/>
                  </a:cubicBezTo>
                  <a:cubicBezTo>
                    <a:pt x="0" y="41"/>
                    <a:pt x="0" y="162"/>
                    <a:pt x="92" y="162"/>
                  </a:cubicBezTo>
                  <a:cubicBezTo>
                    <a:pt x="973" y="406"/>
                    <a:pt x="1855" y="527"/>
                    <a:pt x="2554" y="1226"/>
                  </a:cubicBezTo>
                  <a:cubicBezTo>
                    <a:pt x="2579" y="1252"/>
                    <a:pt x="2609" y="1263"/>
                    <a:pt x="2638" y="1263"/>
                  </a:cubicBezTo>
                  <a:cubicBezTo>
                    <a:pt x="2750" y="1263"/>
                    <a:pt x="2863" y="1110"/>
                    <a:pt x="2766" y="1014"/>
                  </a:cubicBezTo>
                  <a:cubicBezTo>
                    <a:pt x="2275" y="419"/>
                    <a:pt x="1301" y="1"/>
                    <a:pt x="497"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108" name="Google Shape;596;p40"/>
            <p:cNvSpPr/>
            <p:nvPr/>
          </p:nvSpPr>
          <p:spPr>
            <a:xfrm>
              <a:off x="31962100" y="12924500"/>
              <a:ext cx="130725" cy="122350"/>
            </a:xfrm>
            <a:custGeom>
              <a:avLst/>
              <a:gdLst/>
              <a:ahLst/>
              <a:cxnLst/>
              <a:rect l="l" t="t" r="r" b="b"/>
              <a:pathLst>
                <a:path w="5229" h="4894" extrusionOk="0">
                  <a:moveTo>
                    <a:pt x="2615" y="0"/>
                  </a:moveTo>
                  <a:cubicBezTo>
                    <a:pt x="1156" y="0"/>
                    <a:pt x="1" y="1094"/>
                    <a:pt x="1" y="2462"/>
                  </a:cubicBezTo>
                  <a:cubicBezTo>
                    <a:pt x="1" y="3800"/>
                    <a:pt x="1186" y="4894"/>
                    <a:pt x="2615" y="4894"/>
                  </a:cubicBezTo>
                  <a:cubicBezTo>
                    <a:pt x="4074" y="4894"/>
                    <a:pt x="5229" y="3800"/>
                    <a:pt x="5229" y="2432"/>
                  </a:cubicBezTo>
                  <a:cubicBezTo>
                    <a:pt x="5229" y="1094"/>
                    <a:pt x="4043" y="0"/>
                    <a:pt x="2615" y="0"/>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109" name="Google Shape;597;p40"/>
            <p:cNvSpPr/>
            <p:nvPr/>
          </p:nvSpPr>
          <p:spPr>
            <a:xfrm>
              <a:off x="32318500" y="12923725"/>
              <a:ext cx="130725" cy="122375"/>
            </a:xfrm>
            <a:custGeom>
              <a:avLst/>
              <a:gdLst/>
              <a:ahLst/>
              <a:cxnLst/>
              <a:rect l="l" t="t" r="r" b="b"/>
              <a:pathLst>
                <a:path w="5229" h="4895" extrusionOk="0">
                  <a:moveTo>
                    <a:pt x="2614" y="1"/>
                  </a:moveTo>
                  <a:cubicBezTo>
                    <a:pt x="1155" y="1"/>
                    <a:pt x="0" y="1095"/>
                    <a:pt x="0" y="2463"/>
                  </a:cubicBezTo>
                  <a:cubicBezTo>
                    <a:pt x="0" y="3800"/>
                    <a:pt x="1186" y="4894"/>
                    <a:pt x="2614" y="4894"/>
                  </a:cubicBezTo>
                  <a:cubicBezTo>
                    <a:pt x="4073" y="4894"/>
                    <a:pt x="5228" y="3800"/>
                    <a:pt x="5228" y="2432"/>
                  </a:cubicBezTo>
                  <a:cubicBezTo>
                    <a:pt x="5228" y="1095"/>
                    <a:pt x="4043" y="1"/>
                    <a:pt x="2614" y="1"/>
                  </a:cubicBezTo>
                  <a:close/>
                </a:path>
              </a:pathLst>
            </a:custGeom>
            <a:solidFill>
              <a:srgbClr val="ED9996"/>
            </a:solidFill>
            <a:ln>
              <a:noFill/>
            </a:ln>
          </p:spPr>
          <p:txBody>
            <a:bodyPr spcFirstLastPara="1" wrap="square" lIns="121900" tIns="121900" rIns="121900" bIns="121900" anchor="ctr" anchorCtr="0">
              <a:noAutofit/>
            </a:bodyPr>
            <a:lstStyle/>
            <a:p>
              <a:endParaRPr sz="2400"/>
            </a:p>
          </p:txBody>
        </p:sp>
        <p:sp>
          <p:nvSpPr>
            <p:cNvPr id="110" name="Google Shape;598;p40"/>
            <p:cNvSpPr/>
            <p:nvPr/>
          </p:nvSpPr>
          <p:spPr>
            <a:xfrm>
              <a:off x="31822300" y="12524800"/>
              <a:ext cx="810050" cy="318400"/>
            </a:xfrm>
            <a:custGeom>
              <a:avLst/>
              <a:gdLst/>
              <a:ahLst/>
              <a:cxnLst/>
              <a:rect l="l" t="t" r="r" b="b"/>
              <a:pathLst>
                <a:path w="32402" h="12736" extrusionOk="0">
                  <a:moveTo>
                    <a:pt x="23374" y="0"/>
                  </a:moveTo>
                  <a:cubicBezTo>
                    <a:pt x="23374" y="1876"/>
                    <a:pt x="22405" y="4367"/>
                    <a:pt x="20738" y="4367"/>
                  </a:cubicBezTo>
                  <a:cubicBezTo>
                    <a:pt x="20515" y="4367"/>
                    <a:pt x="20279" y="4322"/>
                    <a:pt x="20031" y="4225"/>
                  </a:cubicBezTo>
                  <a:cubicBezTo>
                    <a:pt x="18754" y="3374"/>
                    <a:pt x="17903" y="1702"/>
                    <a:pt x="16657" y="456"/>
                  </a:cubicBezTo>
                  <a:cubicBezTo>
                    <a:pt x="16165" y="3597"/>
                    <a:pt x="14558" y="4653"/>
                    <a:pt x="12560" y="4653"/>
                  </a:cubicBezTo>
                  <a:cubicBezTo>
                    <a:pt x="9493" y="4653"/>
                    <a:pt x="5505" y="2164"/>
                    <a:pt x="3222" y="912"/>
                  </a:cubicBezTo>
                  <a:cubicBezTo>
                    <a:pt x="1824" y="4407"/>
                    <a:pt x="1885" y="8480"/>
                    <a:pt x="0" y="11915"/>
                  </a:cubicBezTo>
                  <a:cubicBezTo>
                    <a:pt x="1246" y="12158"/>
                    <a:pt x="2158" y="12736"/>
                    <a:pt x="2158" y="12736"/>
                  </a:cubicBezTo>
                  <a:cubicBezTo>
                    <a:pt x="4985" y="12189"/>
                    <a:pt x="4468" y="2494"/>
                    <a:pt x="4468" y="2492"/>
                  </a:cubicBezTo>
                  <a:lnTo>
                    <a:pt x="4468" y="2492"/>
                  </a:lnTo>
                  <a:cubicBezTo>
                    <a:pt x="4469" y="2493"/>
                    <a:pt x="10639" y="6535"/>
                    <a:pt x="13800" y="6809"/>
                  </a:cubicBezTo>
                  <a:cubicBezTo>
                    <a:pt x="13933" y="6820"/>
                    <a:pt x="14062" y="6826"/>
                    <a:pt x="14186" y="6826"/>
                  </a:cubicBezTo>
                  <a:cubicBezTo>
                    <a:pt x="16971" y="6826"/>
                    <a:pt x="17417" y="4012"/>
                    <a:pt x="17417" y="4012"/>
                  </a:cubicBezTo>
                  <a:cubicBezTo>
                    <a:pt x="17417" y="4012"/>
                    <a:pt x="18693" y="6110"/>
                    <a:pt x="21003" y="6322"/>
                  </a:cubicBezTo>
                  <a:cubicBezTo>
                    <a:pt x="21085" y="6329"/>
                    <a:pt x="21163" y="6332"/>
                    <a:pt x="21239" y="6332"/>
                  </a:cubicBezTo>
                  <a:cubicBezTo>
                    <a:pt x="23303" y="6332"/>
                    <a:pt x="23162" y="4013"/>
                    <a:pt x="23162" y="4012"/>
                  </a:cubicBezTo>
                  <a:lnTo>
                    <a:pt x="23162" y="4012"/>
                  </a:lnTo>
                  <a:cubicBezTo>
                    <a:pt x="24410" y="5582"/>
                    <a:pt x="25361" y="6021"/>
                    <a:pt x="26035" y="6021"/>
                  </a:cubicBezTo>
                  <a:cubicBezTo>
                    <a:pt x="26888" y="6021"/>
                    <a:pt x="27295" y="5319"/>
                    <a:pt x="27295" y="5319"/>
                  </a:cubicBezTo>
                  <a:cubicBezTo>
                    <a:pt x="27295" y="5319"/>
                    <a:pt x="27326" y="11824"/>
                    <a:pt x="29545" y="12067"/>
                  </a:cubicBezTo>
                  <a:cubicBezTo>
                    <a:pt x="29657" y="12080"/>
                    <a:pt x="29763" y="12085"/>
                    <a:pt x="29865" y="12085"/>
                  </a:cubicBezTo>
                  <a:cubicBezTo>
                    <a:pt x="31736" y="12085"/>
                    <a:pt x="31764" y="10061"/>
                    <a:pt x="31764" y="10061"/>
                  </a:cubicBezTo>
                  <a:cubicBezTo>
                    <a:pt x="31897" y="10111"/>
                    <a:pt x="32022" y="10134"/>
                    <a:pt x="32138" y="10134"/>
                  </a:cubicBezTo>
                  <a:cubicBezTo>
                    <a:pt x="32232" y="10134"/>
                    <a:pt x="32320" y="10119"/>
                    <a:pt x="32402" y="10091"/>
                  </a:cubicBezTo>
                  <a:cubicBezTo>
                    <a:pt x="30365" y="8541"/>
                    <a:pt x="29636" y="5137"/>
                    <a:pt x="29241" y="2097"/>
                  </a:cubicBezTo>
                  <a:cubicBezTo>
                    <a:pt x="28857" y="3078"/>
                    <a:pt x="28194" y="3421"/>
                    <a:pt x="27467" y="3421"/>
                  </a:cubicBezTo>
                  <a:cubicBezTo>
                    <a:pt x="26638" y="3421"/>
                    <a:pt x="25726" y="2976"/>
                    <a:pt x="25046" y="2523"/>
                  </a:cubicBezTo>
                  <a:cubicBezTo>
                    <a:pt x="24621" y="1702"/>
                    <a:pt x="23374" y="1277"/>
                    <a:pt x="23374" y="0"/>
                  </a:cubicBezTo>
                  <a:close/>
                </a:path>
              </a:pathLst>
            </a:custGeom>
            <a:solidFill>
              <a:srgbClr val="582938"/>
            </a:solidFill>
            <a:ln>
              <a:noFill/>
            </a:ln>
          </p:spPr>
          <p:txBody>
            <a:bodyPr spcFirstLastPara="1" wrap="square" lIns="121900" tIns="121900" rIns="121900" bIns="121900" anchor="ctr" anchorCtr="0">
              <a:noAutofit/>
            </a:bodyPr>
            <a:lstStyle/>
            <a:p>
              <a:endParaRPr sz="2400"/>
            </a:p>
          </p:txBody>
        </p:sp>
        <p:sp>
          <p:nvSpPr>
            <p:cNvPr id="111" name="Google Shape;599;p40"/>
            <p:cNvSpPr/>
            <p:nvPr/>
          </p:nvSpPr>
          <p:spPr>
            <a:xfrm>
              <a:off x="31735650" y="12376475"/>
              <a:ext cx="972700" cy="446225"/>
            </a:xfrm>
            <a:custGeom>
              <a:avLst/>
              <a:gdLst/>
              <a:ahLst/>
              <a:cxnLst/>
              <a:rect l="l" t="t" r="r" b="b"/>
              <a:pathLst>
                <a:path w="38908" h="17849" extrusionOk="0">
                  <a:moveTo>
                    <a:pt x="18940" y="1"/>
                  </a:moveTo>
                  <a:cubicBezTo>
                    <a:pt x="13405" y="1"/>
                    <a:pt x="7387" y="4383"/>
                    <a:pt x="7387" y="4383"/>
                  </a:cubicBezTo>
                  <a:cubicBezTo>
                    <a:pt x="7387" y="4383"/>
                    <a:pt x="8360" y="887"/>
                    <a:pt x="6597" y="735"/>
                  </a:cubicBezTo>
                  <a:cubicBezTo>
                    <a:pt x="6572" y="734"/>
                    <a:pt x="6549" y="733"/>
                    <a:pt x="6525" y="733"/>
                  </a:cubicBezTo>
                  <a:cubicBezTo>
                    <a:pt x="4892" y="733"/>
                    <a:pt x="5867" y="4869"/>
                    <a:pt x="5867" y="4869"/>
                  </a:cubicBezTo>
                  <a:cubicBezTo>
                    <a:pt x="5867" y="4869"/>
                    <a:pt x="4621" y="2982"/>
                    <a:pt x="3559" y="2982"/>
                  </a:cubicBezTo>
                  <a:cubicBezTo>
                    <a:pt x="3234" y="2982"/>
                    <a:pt x="2925" y="3159"/>
                    <a:pt x="2676" y="3623"/>
                  </a:cubicBezTo>
                  <a:cubicBezTo>
                    <a:pt x="1642" y="5568"/>
                    <a:pt x="4986" y="7453"/>
                    <a:pt x="4986" y="7453"/>
                  </a:cubicBezTo>
                  <a:cubicBezTo>
                    <a:pt x="4606" y="7634"/>
                    <a:pt x="4361" y="7683"/>
                    <a:pt x="4175" y="7683"/>
                  </a:cubicBezTo>
                  <a:cubicBezTo>
                    <a:pt x="3957" y="7683"/>
                    <a:pt x="3821" y="7616"/>
                    <a:pt x="3643" y="7616"/>
                  </a:cubicBezTo>
                  <a:cubicBezTo>
                    <a:pt x="3438" y="7616"/>
                    <a:pt x="3178" y="7706"/>
                    <a:pt x="2676" y="8091"/>
                  </a:cubicBezTo>
                  <a:cubicBezTo>
                    <a:pt x="366" y="10280"/>
                    <a:pt x="2129" y="13502"/>
                    <a:pt x="2129" y="13502"/>
                  </a:cubicBezTo>
                  <a:cubicBezTo>
                    <a:pt x="1" y="15599"/>
                    <a:pt x="2129" y="17757"/>
                    <a:pt x="2129" y="17757"/>
                  </a:cubicBezTo>
                  <a:cubicBezTo>
                    <a:pt x="2250" y="17749"/>
                    <a:pt x="2370" y="17745"/>
                    <a:pt x="2488" y="17745"/>
                  </a:cubicBezTo>
                  <a:cubicBezTo>
                    <a:pt x="2841" y="17745"/>
                    <a:pt x="3177" y="17780"/>
                    <a:pt x="3496" y="17848"/>
                  </a:cubicBezTo>
                  <a:cubicBezTo>
                    <a:pt x="5351" y="14413"/>
                    <a:pt x="5290" y="10340"/>
                    <a:pt x="6688" y="6845"/>
                  </a:cubicBezTo>
                  <a:cubicBezTo>
                    <a:pt x="8971" y="8097"/>
                    <a:pt x="12959" y="10586"/>
                    <a:pt x="16026" y="10586"/>
                  </a:cubicBezTo>
                  <a:cubicBezTo>
                    <a:pt x="18024" y="10586"/>
                    <a:pt x="19631" y="9530"/>
                    <a:pt x="20123" y="6389"/>
                  </a:cubicBezTo>
                  <a:cubicBezTo>
                    <a:pt x="21369" y="7635"/>
                    <a:pt x="22220" y="9307"/>
                    <a:pt x="23497" y="10158"/>
                  </a:cubicBezTo>
                  <a:cubicBezTo>
                    <a:pt x="23745" y="10255"/>
                    <a:pt x="23981" y="10300"/>
                    <a:pt x="24205" y="10300"/>
                  </a:cubicBezTo>
                  <a:cubicBezTo>
                    <a:pt x="25872" y="10300"/>
                    <a:pt x="26840" y="7813"/>
                    <a:pt x="26840" y="5963"/>
                  </a:cubicBezTo>
                  <a:cubicBezTo>
                    <a:pt x="26840" y="7210"/>
                    <a:pt x="28087" y="7635"/>
                    <a:pt x="28512" y="8456"/>
                  </a:cubicBezTo>
                  <a:cubicBezTo>
                    <a:pt x="29192" y="8909"/>
                    <a:pt x="30104" y="9354"/>
                    <a:pt x="30933" y="9354"/>
                  </a:cubicBezTo>
                  <a:cubicBezTo>
                    <a:pt x="31660" y="9354"/>
                    <a:pt x="32323" y="9011"/>
                    <a:pt x="32707" y="8030"/>
                  </a:cubicBezTo>
                  <a:cubicBezTo>
                    <a:pt x="33102" y="11100"/>
                    <a:pt x="33831" y="14474"/>
                    <a:pt x="35868" y="16024"/>
                  </a:cubicBezTo>
                  <a:cubicBezTo>
                    <a:pt x="36537" y="15812"/>
                    <a:pt x="36993" y="15021"/>
                    <a:pt x="36993" y="15021"/>
                  </a:cubicBezTo>
                  <a:cubicBezTo>
                    <a:pt x="38907" y="11617"/>
                    <a:pt x="36354" y="10827"/>
                    <a:pt x="36354" y="10827"/>
                  </a:cubicBezTo>
                  <a:cubicBezTo>
                    <a:pt x="36552" y="7127"/>
                    <a:pt x="33549" y="6996"/>
                    <a:pt x="33122" y="6996"/>
                  </a:cubicBezTo>
                  <a:cubicBezTo>
                    <a:pt x="33089" y="6996"/>
                    <a:pt x="33071" y="6997"/>
                    <a:pt x="33071" y="6997"/>
                  </a:cubicBezTo>
                  <a:cubicBezTo>
                    <a:pt x="32289" y="3390"/>
                    <a:pt x="28846" y="2719"/>
                    <a:pt x="26392" y="2719"/>
                  </a:cubicBezTo>
                  <a:cubicBezTo>
                    <a:pt x="24938" y="2719"/>
                    <a:pt x="23831" y="2954"/>
                    <a:pt x="23831" y="2954"/>
                  </a:cubicBezTo>
                  <a:cubicBezTo>
                    <a:pt x="23831" y="2954"/>
                    <a:pt x="24865" y="219"/>
                    <a:pt x="19272" y="6"/>
                  </a:cubicBezTo>
                  <a:cubicBezTo>
                    <a:pt x="19162" y="2"/>
                    <a:pt x="19051" y="1"/>
                    <a:pt x="18940" y="1"/>
                  </a:cubicBezTo>
                  <a:close/>
                </a:path>
              </a:pathLst>
            </a:custGeom>
            <a:solidFill>
              <a:srgbClr val="663442"/>
            </a:solidFill>
            <a:ln>
              <a:noFill/>
            </a:ln>
          </p:spPr>
          <p:txBody>
            <a:bodyPr spcFirstLastPara="1" wrap="square" lIns="121900" tIns="121900" rIns="121900" bIns="121900" anchor="ctr" anchorCtr="0">
              <a:noAutofit/>
            </a:bodyPr>
            <a:lstStyle/>
            <a:p>
              <a:endParaRPr sz="2400"/>
            </a:p>
          </p:txBody>
        </p:sp>
        <p:sp>
          <p:nvSpPr>
            <p:cNvPr id="112" name="Google Shape;600;p40"/>
            <p:cNvSpPr/>
            <p:nvPr/>
          </p:nvSpPr>
          <p:spPr>
            <a:xfrm>
              <a:off x="32018625" y="12420175"/>
              <a:ext cx="186675" cy="182475"/>
            </a:xfrm>
            <a:custGeom>
              <a:avLst/>
              <a:gdLst/>
              <a:ahLst/>
              <a:cxnLst/>
              <a:rect l="l" t="t" r="r" b="b"/>
              <a:pathLst>
                <a:path w="7467" h="7299" extrusionOk="0">
                  <a:moveTo>
                    <a:pt x="5432" y="1"/>
                  </a:moveTo>
                  <a:cubicBezTo>
                    <a:pt x="5321" y="1"/>
                    <a:pt x="5210" y="187"/>
                    <a:pt x="5339" y="264"/>
                  </a:cubicBezTo>
                  <a:cubicBezTo>
                    <a:pt x="6220" y="963"/>
                    <a:pt x="6615" y="2240"/>
                    <a:pt x="6767" y="3334"/>
                  </a:cubicBezTo>
                  <a:cubicBezTo>
                    <a:pt x="6906" y="4303"/>
                    <a:pt x="6591" y="5372"/>
                    <a:pt x="5523" y="5372"/>
                  </a:cubicBezTo>
                  <a:cubicBezTo>
                    <a:pt x="5419" y="5372"/>
                    <a:pt x="5306" y="5362"/>
                    <a:pt x="5187" y="5340"/>
                  </a:cubicBezTo>
                  <a:cubicBezTo>
                    <a:pt x="4427" y="5188"/>
                    <a:pt x="3697" y="4519"/>
                    <a:pt x="3302" y="3881"/>
                  </a:cubicBezTo>
                  <a:cubicBezTo>
                    <a:pt x="3273" y="3832"/>
                    <a:pt x="3233" y="3811"/>
                    <a:pt x="3196" y="3811"/>
                  </a:cubicBezTo>
                  <a:cubicBezTo>
                    <a:pt x="3118" y="3811"/>
                    <a:pt x="3048" y="3900"/>
                    <a:pt x="3089" y="4003"/>
                  </a:cubicBezTo>
                  <a:cubicBezTo>
                    <a:pt x="3333" y="4580"/>
                    <a:pt x="3697" y="5644"/>
                    <a:pt x="3424" y="6282"/>
                  </a:cubicBezTo>
                  <a:cubicBezTo>
                    <a:pt x="3273" y="6696"/>
                    <a:pt x="2901" y="6889"/>
                    <a:pt x="2495" y="6889"/>
                  </a:cubicBezTo>
                  <a:cubicBezTo>
                    <a:pt x="2246" y="6889"/>
                    <a:pt x="1984" y="6816"/>
                    <a:pt x="1752" y="6677"/>
                  </a:cubicBezTo>
                  <a:cubicBezTo>
                    <a:pt x="1023" y="6252"/>
                    <a:pt x="536" y="5492"/>
                    <a:pt x="202" y="4702"/>
                  </a:cubicBezTo>
                  <a:cubicBezTo>
                    <a:pt x="190" y="4655"/>
                    <a:pt x="157" y="4635"/>
                    <a:pt x="121" y="4635"/>
                  </a:cubicBezTo>
                  <a:cubicBezTo>
                    <a:pt x="63" y="4635"/>
                    <a:pt x="1" y="4687"/>
                    <a:pt x="20" y="4763"/>
                  </a:cubicBezTo>
                  <a:cubicBezTo>
                    <a:pt x="273" y="5598"/>
                    <a:pt x="1454" y="7298"/>
                    <a:pt x="2597" y="7298"/>
                  </a:cubicBezTo>
                  <a:cubicBezTo>
                    <a:pt x="2826" y="7298"/>
                    <a:pt x="3054" y="7230"/>
                    <a:pt x="3272" y="7073"/>
                  </a:cubicBezTo>
                  <a:cubicBezTo>
                    <a:pt x="3789" y="6708"/>
                    <a:pt x="3758" y="5918"/>
                    <a:pt x="3728" y="5340"/>
                  </a:cubicBezTo>
                  <a:cubicBezTo>
                    <a:pt x="3688" y="5122"/>
                    <a:pt x="3648" y="4891"/>
                    <a:pt x="3592" y="4672"/>
                  </a:cubicBezTo>
                  <a:lnTo>
                    <a:pt x="3592" y="4672"/>
                  </a:lnTo>
                  <a:cubicBezTo>
                    <a:pt x="4037" y="5238"/>
                    <a:pt x="4857" y="5627"/>
                    <a:pt x="5593" y="5627"/>
                  </a:cubicBezTo>
                  <a:cubicBezTo>
                    <a:pt x="6222" y="5627"/>
                    <a:pt x="6791" y="5342"/>
                    <a:pt x="7011" y="4641"/>
                  </a:cubicBezTo>
                  <a:cubicBezTo>
                    <a:pt x="7466" y="3243"/>
                    <a:pt x="6646" y="872"/>
                    <a:pt x="5491" y="21"/>
                  </a:cubicBezTo>
                  <a:cubicBezTo>
                    <a:pt x="5472" y="7"/>
                    <a:pt x="5452" y="1"/>
                    <a:pt x="5432" y="1"/>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113" name="Google Shape;601;p40"/>
            <p:cNvSpPr/>
            <p:nvPr/>
          </p:nvSpPr>
          <p:spPr>
            <a:xfrm>
              <a:off x="32461600" y="12543450"/>
              <a:ext cx="103875" cy="94575"/>
            </a:xfrm>
            <a:custGeom>
              <a:avLst/>
              <a:gdLst/>
              <a:ahLst/>
              <a:cxnLst/>
              <a:rect l="l" t="t" r="r" b="b"/>
              <a:pathLst>
                <a:path w="4155" h="3783" extrusionOk="0">
                  <a:moveTo>
                    <a:pt x="114" y="0"/>
                  </a:moveTo>
                  <a:cubicBezTo>
                    <a:pt x="62" y="0"/>
                    <a:pt x="1" y="54"/>
                    <a:pt x="21" y="135"/>
                  </a:cubicBezTo>
                  <a:cubicBezTo>
                    <a:pt x="325" y="1260"/>
                    <a:pt x="872" y="3753"/>
                    <a:pt x="2422" y="3783"/>
                  </a:cubicBezTo>
                  <a:cubicBezTo>
                    <a:pt x="3699" y="3783"/>
                    <a:pt x="4155" y="1777"/>
                    <a:pt x="4155" y="804"/>
                  </a:cubicBezTo>
                  <a:cubicBezTo>
                    <a:pt x="4155" y="704"/>
                    <a:pt x="4091" y="659"/>
                    <a:pt x="4022" y="659"/>
                  </a:cubicBezTo>
                  <a:cubicBezTo>
                    <a:pt x="3967" y="659"/>
                    <a:pt x="3909" y="689"/>
                    <a:pt x="3881" y="743"/>
                  </a:cubicBezTo>
                  <a:cubicBezTo>
                    <a:pt x="3600" y="1531"/>
                    <a:pt x="3579" y="3489"/>
                    <a:pt x="2447" y="3489"/>
                  </a:cubicBezTo>
                  <a:cubicBezTo>
                    <a:pt x="2355" y="3489"/>
                    <a:pt x="2256" y="3476"/>
                    <a:pt x="2149" y="3449"/>
                  </a:cubicBezTo>
                  <a:cubicBezTo>
                    <a:pt x="872" y="3084"/>
                    <a:pt x="751" y="1017"/>
                    <a:pt x="173" y="44"/>
                  </a:cubicBezTo>
                  <a:cubicBezTo>
                    <a:pt x="163" y="14"/>
                    <a:pt x="139" y="0"/>
                    <a:pt x="114" y="0"/>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114" name="Google Shape;602;p40"/>
            <p:cNvSpPr/>
            <p:nvPr/>
          </p:nvSpPr>
          <p:spPr>
            <a:xfrm>
              <a:off x="31809900" y="12675375"/>
              <a:ext cx="86875" cy="104250"/>
            </a:xfrm>
            <a:custGeom>
              <a:avLst/>
              <a:gdLst/>
              <a:ahLst/>
              <a:cxnLst/>
              <a:rect l="l" t="t" r="r" b="b"/>
              <a:pathLst>
                <a:path w="3475" h="4170" extrusionOk="0">
                  <a:moveTo>
                    <a:pt x="2681" y="0"/>
                  </a:moveTo>
                  <a:cubicBezTo>
                    <a:pt x="2602" y="0"/>
                    <a:pt x="2526" y="66"/>
                    <a:pt x="2563" y="178"/>
                  </a:cubicBezTo>
                  <a:cubicBezTo>
                    <a:pt x="2837" y="968"/>
                    <a:pt x="2988" y="1880"/>
                    <a:pt x="2897" y="2731"/>
                  </a:cubicBezTo>
                  <a:cubicBezTo>
                    <a:pt x="2837" y="3248"/>
                    <a:pt x="2593" y="3916"/>
                    <a:pt x="1985" y="3916"/>
                  </a:cubicBezTo>
                  <a:cubicBezTo>
                    <a:pt x="1973" y="3917"/>
                    <a:pt x="1960" y="3917"/>
                    <a:pt x="1948" y="3917"/>
                  </a:cubicBezTo>
                  <a:cubicBezTo>
                    <a:pt x="1263" y="3917"/>
                    <a:pt x="641" y="3117"/>
                    <a:pt x="253" y="2640"/>
                  </a:cubicBezTo>
                  <a:cubicBezTo>
                    <a:pt x="225" y="2611"/>
                    <a:pt x="195" y="2600"/>
                    <a:pt x="167" y="2600"/>
                  </a:cubicBezTo>
                  <a:cubicBezTo>
                    <a:pt x="74" y="2600"/>
                    <a:pt x="1" y="2729"/>
                    <a:pt x="71" y="2822"/>
                  </a:cubicBezTo>
                  <a:cubicBezTo>
                    <a:pt x="517" y="3332"/>
                    <a:pt x="1335" y="4169"/>
                    <a:pt x="2057" y="4169"/>
                  </a:cubicBezTo>
                  <a:cubicBezTo>
                    <a:pt x="2367" y="4169"/>
                    <a:pt x="2660" y="4015"/>
                    <a:pt x="2897" y="3612"/>
                  </a:cubicBezTo>
                  <a:cubicBezTo>
                    <a:pt x="3475" y="2640"/>
                    <a:pt x="3140" y="1090"/>
                    <a:pt x="2806" y="87"/>
                  </a:cubicBezTo>
                  <a:cubicBezTo>
                    <a:pt x="2782" y="27"/>
                    <a:pt x="2731" y="0"/>
                    <a:pt x="2681" y="0"/>
                  </a:cubicBezTo>
                  <a:close/>
                </a:path>
              </a:pathLst>
            </a:custGeom>
            <a:solidFill>
              <a:srgbClr val="8E4F4F"/>
            </a:solidFill>
            <a:ln>
              <a:noFill/>
            </a:ln>
          </p:spPr>
          <p:txBody>
            <a:bodyPr spcFirstLastPara="1" wrap="square" lIns="121900" tIns="121900" rIns="121900" bIns="121900" anchor="ctr" anchorCtr="0">
              <a:noAutofit/>
            </a:bodyPr>
            <a:lstStyle/>
            <a:p>
              <a:endParaRPr sz="2400"/>
            </a:p>
          </p:txBody>
        </p:sp>
        <p:sp>
          <p:nvSpPr>
            <p:cNvPr id="115" name="Google Shape;603;p40"/>
            <p:cNvSpPr/>
            <p:nvPr/>
          </p:nvSpPr>
          <p:spPr>
            <a:xfrm>
              <a:off x="32007700" y="13764175"/>
              <a:ext cx="469650" cy="208975"/>
            </a:xfrm>
            <a:custGeom>
              <a:avLst/>
              <a:gdLst/>
              <a:ahLst/>
              <a:cxnLst/>
              <a:rect l="l" t="t" r="r" b="b"/>
              <a:pathLst>
                <a:path w="18786" h="8359" extrusionOk="0">
                  <a:moveTo>
                    <a:pt x="16141" y="0"/>
                  </a:moveTo>
                  <a:cubicBezTo>
                    <a:pt x="16141" y="0"/>
                    <a:pt x="13133" y="1455"/>
                    <a:pt x="8494" y="1455"/>
                  </a:cubicBezTo>
                  <a:cubicBezTo>
                    <a:pt x="6263" y="1455"/>
                    <a:pt x="3654" y="1119"/>
                    <a:pt x="821" y="122"/>
                  </a:cubicBezTo>
                  <a:cubicBezTo>
                    <a:pt x="821" y="122"/>
                    <a:pt x="426" y="1733"/>
                    <a:pt x="1" y="3800"/>
                  </a:cubicBezTo>
                  <a:cubicBezTo>
                    <a:pt x="5563" y="7174"/>
                    <a:pt x="12159" y="8268"/>
                    <a:pt x="18785" y="8359"/>
                  </a:cubicBezTo>
                  <a:lnTo>
                    <a:pt x="16141" y="0"/>
                  </a:lnTo>
                  <a:close/>
                </a:path>
              </a:pathLst>
            </a:custGeom>
            <a:solidFill>
              <a:srgbClr val="1C1B1B"/>
            </a:solidFill>
            <a:ln>
              <a:noFill/>
            </a:ln>
          </p:spPr>
          <p:txBody>
            <a:bodyPr spcFirstLastPara="1" wrap="square" lIns="121900" tIns="121900" rIns="121900" bIns="121900" anchor="ctr" anchorCtr="0">
              <a:noAutofit/>
            </a:bodyPr>
            <a:lstStyle/>
            <a:p>
              <a:endParaRPr sz="2400"/>
            </a:p>
          </p:txBody>
        </p:sp>
        <p:sp>
          <p:nvSpPr>
            <p:cNvPr id="116" name="Google Shape;604;p40"/>
            <p:cNvSpPr/>
            <p:nvPr/>
          </p:nvSpPr>
          <p:spPr>
            <a:xfrm>
              <a:off x="31944625" y="13859150"/>
              <a:ext cx="592750" cy="404700"/>
            </a:xfrm>
            <a:custGeom>
              <a:avLst/>
              <a:gdLst/>
              <a:ahLst/>
              <a:cxnLst/>
              <a:rect l="l" t="t" r="r" b="b"/>
              <a:pathLst>
                <a:path w="23710" h="16188" extrusionOk="0">
                  <a:moveTo>
                    <a:pt x="2524" y="1"/>
                  </a:moveTo>
                  <a:cubicBezTo>
                    <a:pt x="2128" y="1885"/>
                    <a:pt x="1673" y="4165"/>
                    <a:pt x="1429" y="5837"/>
                  </a:cubicBezTo>
                  <a:cubicBezTo>
                    <a:pt x="943" y="9393"/>
                    <a:pt x="1" y="14439"/>
                    <a:pt x="1" y="14439"/>
                  </a:cubicBezTo>
                  <a:cubicBezTo>
                    <a:pt x="1" y="14439"/>
                    <a:pt x="3244" y="16188"/>
                    <a:pt x="7261" y="16188"/>
                  </a:cubicBezTo>
                  <a:cubicBezTo>
                    <a:pt x="8433" y="16188"/>
                    <a:pt x="9671" y="16039"/>
                    <a:pt x="10913" y="15654"/>
                  </a:cubicBezTo>
                  <a:lnTo>
                    <a:pt x="11186" y="8055"/>
                  </a:lnTo>
                  <a:cubicBezTo>
                    <a:pt x="11186" y="8055"/>
                    <a:pt x="12068" y="7964"/>
                    <a:pt x="12737" y="7843"/>
                  </a:cubicBezTo>
                  <a:lnTo>
                    <a:pt x="13314" y="15107"/>
                  </a:lnTo>
                  <a:cubicBezTo>
                    <a:pt x="13314" y="15107"/>
                    <a:pt x="13879" y="15171"/>
                    <a:pt x="14772" y="15171"/>
                  </a:cubicBezTo>
                  <a:cubicBezTo>
                    <a:pt x="16950" y="15171"/>
                    <a:pt x="21079" y="14789"/>
                    <a:pt x="23709" y="12159"/>
                  </a:cubicBezTo>
                  <a:lnTo>
                    <a:pt x="21308" y="4560"/>
                  </a:lnTo>
                  <a:cubicBezTo>
                    <a:pt x="14682" y="4469"/>
                    <a:pt x="8086" y="3375"/>
                    <a:pt x="2524" y="1"/>
                  </a:cubicBezTo>
                  <a:close/>
                </a:path>
              </a:pathLst>
            </a:custGeom>
            <a:solidFill>
              <a:srgbClr val="2B2B2B"/>
            </a:solidFill>
            <a:ln>
              <a:noFill/>
            </a:ln>
          </p:spPr>
          <p:txBody>
            <a:bodyPr spcFirstLastPara="1" wrap="square" lIns="121900" tIns="121900" rIns="121900" bIns="121900" anchor="ctr" anchorCtr="0">
              <a:noAutofit/>
            </a:bodyPr>
            <a:lstStyle/>
            <a:p>
              <a:endParaRPr sz="2400"/>
            </a:p>
          </p:txBody>
        </p:sp>
        <p:sp>
          <p:nvSpPr>
            <p:cNvPr id="117" name="Google Shape;605;p40"/>
            <p:cNvSpPr/>
            <p:nvPr/>
          </p:nvSpPr>
          <p:spPr>
            <a:xfrm>
              <a:off x="31993275" y="13556725"/>
              <a:ext cx="444550" cy="286425"/>
            </a:xfrm>
            <a:custGeom>
              <a:avLst/>
              <a:gdLst/>
              <a:ahLst/>
              <a:cxnLst/>
              <a:rect l="l" t="t" r="r" b="b"/>
              <a:pathLst>
                <a:path w="17782" h="11457" extrusionOk="0">
                  <a:moveTo>
                    <a:pt x="517" y="0"/>
                  </a:moveTo>
                  <a:lnTo>
                    <a:pt x="0" y="10426"/>
                  </a:lnTo>
                  <a:cubicBezTo>
                    <a:pt x="1625" y="11177"/>
                    <a:pt x="3575" y="11456"/>
                    <a:pt x="5580" y="11456"/>
                  </a:cubicBezTo>
                  <a:cubicBezTo>
                    <a:pt x="11448" y="11456"/>
                    <a:pt x="17782" y="9058"/>
                    <a:pt x="17782" y="9058"/>
                  </a:cubicBezTo>
                  <a:cubicBezTo>
                    <a:pt x="17782" y="8937"/>
                    <a:pt x="17782" y="8754"/>
                    <a:pt x="17782" y="8511"/>
                  </a:cubicBezTo>
                  <a:cubicBezTo>
                    <a:pt x="11581" y="6839"/>
                    <a:pt x="5714" y="3557"/>
                    <a:pt x="517" y="0"/>
                  </a:cubicBezTo>
                  <a:close/>
                </a:path>
              </a:pathLst>
            </a:custGeom>
            <a:solidFill>
              <a:srgbClr val="E6E4F4"/>
            </a:solidFill>
            <a:ln>
              <a:noFill/>
            </a:ln>
          </p:spPr>
          <p:txBody>
            <a:bodyPr spcFirstLastPara="1" wrap="square" lIns="121900" tIns="121900" rIns="121900" bIns="121900" anchor="ctr" anchorCtr="0">
              <a:noAutofit/>
            </a:bodyPr>
            <a:lstStyle/>
            <a:p>
              <a:endParaRPr sz="2400"/>
            </a:p>
          </p:txBody>
        </p:sp>
        <p:sp>
          <p:nvSpPr>
            <p:cNvPr id="118" name="Google Shape;606;p40"/>
            <p:cNvSpPr/>
            <p:nvPr/>
          </p:nvSpPr>
          <p:spPr>
            <a:xfrm>
              <a:off x="31830650" y="13157775"/>
              <a:ext cx="675575" cy="611725"/>
            </a:xfrm>
            <a:custGeom>
              <a:avLst/>
              <a:gdLst/>
              <a:ahLst/>
              <a:cxnLst/>
              <a:rect l="l" t="t" r="r" b="b"/>
              <a:pathLst>
                <a:path w="27023" h="24469" extrusionOk="0">
                  <a:moveTo>
                    <a:pt x="2310" y="1"/>
                  </a:moveTo>
                  <a:cubicBezTo>
                    <a:pt x="2007" y="2949"/>
                    <a:pt x="0" y="9210"/>
                    <a:pt x="0" y="9210"/>
                  </a:cubicBezTo>
                  <a:cubicBezTo>
                    <a:pt x="1307" y="10639"/>
                    <a:pt x="7174" y="13283"/>
                    <a:pt x="7174" y="13283"/>
                  </a:cubicBezTo>
                  <a:lnTo>
                    <a:pt x="7022" y="15958"/>
                  </a:lnTo>
                  <a:cubicBezTo>
                    <a:pt x="12219" y="19484"/>
                    <a:pt x="18086" y="22797"/>
                    <a:pt x="24317" y="24469"/>
                  </a:cubicBezTo>
                  <a:cubicBezTo>
                    <a:pt x="24287" y="22736"/>
                    <a:pt x="23770" y="17934"/>
                    <a:pt x="23223" y="13496"/>
                  </a:cubicBezTo>
                  <a:lnTo>
                    <a:pt x="27022" y="11672"/>
                  </a:lnTo>
                  <a:cubicBezTo>
                    <a:pt x="25685" y="7569"/>
                    <a:pt x="22828" y="4955"/>
                    <a:pt x="21825" y="4681"/>
                  </a:cubicBezTo>
                  <a:cubicBezTo>
                    <a:pt x="21794" y="4621"/>
                    <a:pt x="21733" y="4560"/>
                    <a:pt x="21673" y="4529"/>
                  </a:cubicBezTo>
                  <a:cubicBezTo>
                    <a:pt x="20943" y="3952"/>
                    <a:pt x="18967" y="3891"/>
                    <a:pt x="18967" y="3891"/>
                  </a:cubicBezTo>
                  <a:cubicBezTo>
                    <a:pt x="17963" y="4368"/>
                    <a:pt x="16995" y="4539"/>
                    <a:pt x="16120" y="4539"/>
                  </a:cubicBezTo>
                  <a:cubicBezTo>
                    <a:pt x="13873" y="4539"/>
                    <a:pt x="12250" y="3405"/>
                    <a:pt x="12250" y="3405"/>
                  </a:cubicBezTo>
                  <a:lnTo>
                    <a:pt x="8846" y="3891"/>
                  </a:lnTo>
                  <a:lnTo>
                    <a:pt x="2310"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119" name="Google Shape;607;p40"/>
            <p:cNvSpPr/>
            <p:nvPr/>
          </p:nvSpPr>
          <p:spPr>
            <a:xfrm>
              <a:off x="31975775" y="13235050"/>
              <a:ext cx="174800" cy="504075"/>
            </a:xfrm>
            <a:custGeom>
              <a:avLst/>
              <a:gdLst/>
              <a:ahLst/>
              <a:cxnLst/>
              <a:rect l="l" t="t" r="r" b="b"/>
              <a:pathLst>
                <a:path w="6992" h="20163" extrusionOk="0">
                  <a:moveTo>
                    <a:pt x="5656" y="1"/>
                  </a:moveTo>
                  <a:cubicBezTo>
                    <a:pt x="4823" y="1"/>
                    <a:pt x="3722" y="292"/>
                    <a:pt x="2585" y="861"/>
                  </a:cubicBezTo>
                  <a:cubicBezTo>
                    <a:pt x="2585" y="861"/>
                    <a:pt x="3193" y="4934"/>
                    <a:pt x="2797" y="7335"/>
                  </a:cubicBezTo>
                  <a:cubicBezTo>
                    <a:pt x="2372" y="9767"/>
                    <a:pt x="700" y="15238"/>
                    <a:pt x="700" y="15238"/>
                  </a:cubicBezTo>
                  <a:cubicBezTo>
                    <a:pt x="700" y="15238"/>
                    <a:pt x="1" y="18430"/>
                    <a:pt x="1" y="20162"/>
                  </a:cubicBezTo>
                  <a:cubicBezTo>
                    <a:pt x="3162" y="16971"/>
                    <a:pt x="5442" y="14752"/>
                    <a:pt x="6475" y="8490"/>
                  </a:cubicBezTo>
                  <a:cubicBezTo>
                    <a:pt x="6992" y="5511"/>
                    <a:pt x="6536" y="1742"/>
                    <a:pt x="6293" y="71"/>
                  </a:cubicBezTo>
                  <a:cubicBezTo>
                    <a:pt x="6105" y="24"/>
                    <a:pt x="5891" y="1"/>
                    <a:pt x="5656" y="1"/>
                  </a:cubicBezTo>
                  <a:close/>
                </a:path>
              </a:pathLst>
            </a:custGeom>
            <a:solidFill>
              <a:srgbClr val="F89927"/>
            </a:solidFill>
            <a:ln>
              <a:noFill/>
            </a:ln>
          </p:spPr>
          <p:txBody>
            <a:bodyPr spcFirstLastPara="1" wrap="square" lIns="121900" tIns="121900" rIns="121900" bIns="121900" anchor="ctr" anchorCtr="0">
              <a:noAutofit/>
            </a:bodyPr>
            <a:lstStyle/>
            <a:p>
              <a:endParaRPr sz="2400"/>
            </a:p>
          </p:txBody>
        </p:sp>
        <p:sp>
          <p:nvSpPr>
            <p:cNvPr id="120" name="Google Shape;608;p40"/>
            <p:cNvSpPr/>
            <p:nvPr/>
          </p:nvSpPr>
          <p:spPr>
            <a:xfrm>
              <a:off x="31975775" y="13236800"/>
              <a:ext cx="208250" cy="525875"/>
            </a:xfrm>
            <a:custGeom>
              <a:avLst/>
              <a:gdLst/>
              <a:ahLst/>
              <a:cxnLst/>
              <a:rect l="l" t="t" r="r" b="b"/>
              <a:pathLst>
                <a:path w="8330" h="21035" extrusionOk="0">
                  <a:moveTo>
                    <a:pt x="6293" y="1"/>
                  </a:moveTo>
                  <a:lnTo>
                    <a:pt x="6293" y="1"/>
                  </a:lnTo>
                  <a:cubicBezTo>
                    <a:pt x="6536" y="1672"/>
                    <a:pt x="6992" y="5441"/>
                    <a:pt x="6475" y="8420"/>
                  </a:cubicBezTo>
                  <a:cubicBezTo>
                    <a:pt x="5442" y="14682"/>
                    <a:pt x="3162" y="16901"/>
                    <a:pt x="1" y="20092"/>
                  </a:cubicBezTo>
                  <a:cubicBezTo>
                    <a:pt x="1" y="20518"/>
                    <a:pt x="62" y="20852"/>
                    <a:pt x="153" y="21034"/>
                  </a:cubicBezTo>
                  <a:cubicBezTo>
                    <a:pt x="153" y="21034"/>
                    <a:pt x="4955" y="17569"/>
                    <a:pt x="6658" y="11825"/>
                  </a:cubicBezTo>
                  <a:cubicBezTo>
                    <a:pt x="8329" y="6080"/>
                    <a:pt x="7418" y="1794"/>
                    <a:pt x="7174" y="730"/>
                  </a:cubicBezTo>
                  <a:cubicBezTo>
                    <a:pt x="7083" y="335"/>
                    <a:pt x="6779" y="92"/>
                    <a:pt x="6293" y="1"/>
                  </a:cubicBezTo>
                  <a:close/>
                </a:path>
              </a:pathLst>
            </a:custGeom>
            <a:solidFill>
              <a:srgbClr val="F26952"/>
            </a:solidFill>
            <a:ln>
              <a:noFill/>
            </a:ln>
          </p:spPr>
          <p:txBody>
            <a:bodyPr spcFirstLastPara="1" wrap="square" lIns="121900" tIns="121900" rIns="121900" bIns="121900" anchor="ctr" anchorCtr="0">
              <a:noAutofit/>
            </a:bodyPr>
            <a:lstStyle/>
            <a:p>
              <a:endParaRPr sz="2400"/>
            </a:p>
          </p:txBody>
        </p:sp>
        <p:sp>
          <p:nvSpPr>
            <p:cNvPr id="121" name="Google Shape;609;p40"/>
            <p:cNvSpPr/>
            <p:nvPr/>
          </p:nvSpPr>
          <p:spPr>
            <a:xfrm>
              <a:off x="32308625" y="13228600"/>
              <a:ext cx="138325" cy="499875"/>
            </a:xfrm>
            <a:custGeom>
              <a:avLst/>
              <a:gdLst/>
              <a:ahLst/>
              <a:cxnLst/>
              <a:rect l="l" t="t" r="r" b="b"/>
              <a:pathLst>
                <a:path w="5533" h="19995" extrusionOk="0">
                  <a:moveTo>
                    <a:pt x="1313" y="1"/>
                  </a:moveTo>
                  <a:cubicBezTo>
                    <a:pt x="1100" y="1"/>
                    <a:pt x="905" y="19"/>
                    <a:pt x="730" y="55"/>
                  </a:cubicBezTo>
                  <a:cubicBezTo>
                    <a:pt x="487" y="1727"/>
                    <a:pt x="0" y="5496"/>
                    <a:pt x="456" y="8475"/>
                  </a:cubicBezTo>
                  <a:cubicBezTo>
                    <a:pt x="1398" y="14736"/>
                    <a:pt x="2371" y="16773"/>
                    <a:pt x="5502" y="19995"/>
                  </a:cubicBezTo>
                  <a:cubicBezTo>
                    <a:pt x="5532" y="18262"/>
                    <a:pt x="4894" y="15071"/>
                    <a:pt x="4894" y="15071"/>
                  </a:cubicBezTo>
                  <a:cubicBezTo>
                    <a:pt x="4894" y="15071"/>
                    <a:pt x="4529" y="9812"/>
                    <a:pt x="4165" y="7380"/>
                  </a:cubicBezTo>
                  <a:cubicBezTo>
                    <a:pt x="3800" y="4979"/>
                    <a:pt x="4468" y="906"/>
                    <a:pt x="4468" y="906"/>
                  </a:cubicBezTo>
                  <a:cubicBezTo>
                    <a:pt x="3299" y="297"/>
                    <a:pt x="2169" y="1"/>
                    <a:pt x="1313" y="1"/>
                  </a:cubicBezTo>
                  <a:close/>
                </a:path>
              </a:pathLst>
            </a:custGeom>
            <a:solidFill>
              <a:srgbClr val="F89927"/>
            </a:solidFill>
            <a:ln>
              <a:noFill/>
            </a:ln>
          </p:spPr>
          <p:txBody>
            <a:bodyPr spcFirstLastPara="1" wrap="square" lIns="121900" tIns="121900" rIns="121900" bIns="121900" anchor="ctr" anchorCtr="0">
              <a:noAutofit/>
            </a:bodyPr>
            <a:lstStyle/>
            <a:p>
              <a:endParaRPr sz="2400"/>
            </a:p>
          </p:txBody>
        </p:sp>
        <p:sp>
          <p:nvSpPr>
            <p:cNvPr id="122" name="Google Shape;610;p40"/>
            <p:cNvSpPr/>
            <p:nvPr/>
          </p:nvSpPr>
          <p:spPr>
            <a:xfrm>
              <a:off x="32274425" y="13229975"/>
              <a:ext cx="171750" cy="522050"/>
            </a:xfrm>
            <a:custGeom>
              <a:avLst/>
              <a:gdLst/>
              <a:ahLst/>
              <a:cxnLst/>
              <a:rect l="l" t="t" r="r" b="b"/>
              <a:pathLst>
                <a:path w="6870" h="20882" extrusionOk="0">
                  <a:moveTo>
                    <a:pt x="2098" y="0"/>
                  </a:moveTo>
                  <a:cubicBezTo>
                    <a:pt x="1642" y="122"/>
                    <a:pt x="1308" y="334"/>
                    <a:pt x="1216" y="730"/>
                  </a:cubicBezTo>
                  <a:cubicBezTo>
                    <a:pt x="973" y="1793"/>
                    <a:pt x="0" y="6079"/>
                    <a:pt x="1611" y="11854"/>
                  </a:cubicBezTo>
                  <a:cubicBezTo>
                    <a:pt x="3222" y="17599"/>
                    <a:pt x="6688" y="20882"/>
                    <a:pt x="6688" y="20882"/>
                  </a:cubicBezTo>
                  <a:cubicBezTo>
                    <a:pt x="6809" y="20700"/>
                    <a:pt x="6870" y="20365"/>
                    <a:pt x="6870" y="19940"/>
                  </a:cubicBezTo>
                  <a:cubicBezTo>
                    <a:pt x="3739" y="16718"/>
                    <a:pt x="2766" y="14681"/>
                    <a:pt x="1824" y="8420"/>
                  </a:cubicBezTo>
                  <a:cubicBezTo>
                    <a:pt x="1368" y="5441"/>
                    <a:pt x="1855" y="1672"/>
                    <a:pt x="2098" y="0"/>
                  </a:cubicBezTo>
                  <a:close/>
                </a:path>
              </a:pathLst>
            </a:custGeom>
            <a:solidFill>
              <a:srgbClr val="F26952"/>
            </a:solidFill>
            <a:ln>
              <a:noFill/>
            </a:ln>
          </p:spPr>
          <p:txBody>
            <a:bodyPr spcFirstLastPara="1" wrap="square" lIns="121900" tIns="121900" rIns="121900" bIns="121900" anchor="ctr" anchorCtr="0">
              <a:noAutofit/>
            </a:bodyPr>
            <a:lstStyle/>
            <a:p>
              <a:endParaRPr sz="2400"/>
            </a:p>
          </p:txBody>
        </p:sp>
        <p:sp>
          <p:nvSpPr>
            <p:cNvPr id="123" name="Google Shape;611;p40"/>
            <p:cNvSpPr/>
            <p:nvPr/>
          </p:nvSpPr>
          <p:spPr>
            <a:xfrm>
              <a:off x="32125475" y="14015375"/>
              <a:ext cx="233550" cy="66450"/>
            </a:xfrm>
            <a:custGeom>
              <a:avLst/>
              <a:gdLst/>
              <a:ahLst/>
              <a:cxnLst/>
              <a:rect l="l" t="t" r="r" b="b"/>
              <a:pathLst>
                <a:path w="9342" h="2658" extrusionOk="0">
                  <a:moveTo>
                    <a:pt x="9140" y="1"/>
                  </a:moveTo>
                  <a:cubicBezTo>
                    <a:pt x="9123" y="1"/>
                    <a:pt x="9106" y="5"/>
                    <a:pt x="9089" y="13"/>
                  </a:cubicBezTo>
                  <a:cubicBezTo>
                    <a:pt x="6232" y="1594"/>
                    <a:pt x="3405" y="1867"/>
                    <a:pt x="214" y="2323"/>
                  </a:cubicBezTo>
                  <a:cubicBezTo>
                    <a:pt x="1" y="2354"/>
                    <a:pt x="31" y="2658"/>
                    <a:pt x="244" y="2658"/>
                  </a:cubicBezTo>
                  <a:cubicBezTo>
                    <a:pt x="2341" y="2536"/>
                    <a:pt x="4530" y="2384"/>
                    <a:pt x="6566" y="1746"/>
                  </a:cubicBezTo>
                  <a:cubicBezTo>
                    <a:pt x="7569" y="1442"/>
                    <a:pt x="8360" y="803"/>
                    <a:pt x="9211" y="226"/>
                  </a:cubicBezTo>
                  <a:cubicBezTo>
                    <a:pt x="9342" y="147"/>
                    <a:pt x="9247" y="1"/>
                    <a:pt x="9140" y="1"/>
                  </a:cubicBezTo>
                  <a:close/>
                </a:path>
              </a:pathLst>
            </a:custGeom>
            <a:solidFill>
              <a:srgbClr val="1C1B1B"/>
            </a:solidFill>
            <a:ln>
              <a:noFill/>
            </a:ln>
          </p:spPr>
          <p:txBody>
            <a:bodyPr spcFirstLastPara="1" wrap="square" lIns="121900" tIns="121900" rIns="121900" bIns="121900" anchor="ctr" anchorCtr="0">
              <a:noAutofit/>
            </a:bodyPr>
            <a:lstStyle/>
            <a:p>
              <a:endParaRPr sz="2400"/>
            </a:p>
          </p:txBody>
        </p:sp>
      </p:grpSp>
    </p:spTree>
    <p:extLst>
      <p:ext uri="{BB962C8B-B14F-4D97-AF65-F5344CB8AC3E}">
        <p14:creationId xmlns:p14="http://schemas.microsoft.com/office/powerpoint/2010/main" val="40235016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 calcmode="lin" valueType="num">
                                      <p:cBhvr additive="base">
                                        <p:cTn id="25" dur="500" fill="hold"/>
                                        <p:tgtEl>
                                          <p:spTgt spid="3">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additive="base">
                                        <p:cTn id="3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 calcmode="lin" valueType="num">
                                      <p:cBhvr additive="base">
                                        <p:cTn id="3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calcmode="lin" valueType="num">
                                      <p:cBhvr additive="base">
                                        <p:cTn id="4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9363" cy="999441"/>
          </a:xfrm>
          <a:solidFill>
            <a:srgbClr val="FFFF00"/>
          </a:solidFill>
        </p:spPr>
        <p:txBody>
          <a:bodyPr/>
          <a:lstStyle/>
          <a:p>
            <a:r>
              <a:rPr lang="en-US" b="1" dirty="0" err="1" smtClean="0">
                <a:latin typeface="Century Gothic" panose="020B0502020202020204" pitchFamily="34" charset="0"/>
              </a:rPr>
              <a:t>Harti</a:t>
            </a:r>
            <a:r>
              <a:rPr lang="en-US" b="1" dirty="0" smtClean="0">
                <a:latin typeface="Century Gothic" panose="020B0502020202020204" pitchFamily="34" charset="0"/>
              </a:rPr>
              <a:t> </a:t>
            </a:r>
            <a:r>
              <a:rPr lang="en-US" b="1" dirty="0" err="1" smtClean="0">
                <a:latin typeface="Century Gothic" panose="020B0502020202020204" pitchFamily="34" charset="0"/>
              </a:rPr>
              <a:t>Kecap</a:t>
            </a:r>
            <a:r>
              <a:rPr lang="en-US" b="1" smtClean="0">
                <a:latin typeface="Century Gothic" panose="020B0502020202020204" pitchFamily="34" charset="0"/>
              </a:rPr>
              <a:t> </a:t>
            </a:r>
            <a:endParaRPr lang="en-ID" b="1" dirty="0">
              <a:latin typeface="Century Gothic" panose="020B0502020202020204" pitchFamily="34" charset="0"/>
            </a:endParaRPr>
          </a:p>
        </p:txBody>
      </p:sp>
      <p:sp>
        <p:nvSpPr>
          <p:cNvPr id="3" name="Content Placeholder 2"/>
          <p:cNvSpPr>
            <a:spLocks noGrp="1"/>
          </p:cNvSpPr>
          <p:nvPr>
            <p:ph idx="1"/>
          </p:nvPr>
        </p:nvSpPr>
        <p:spPr>
          <a:xfrm>
            <a:off x="838200" y="1547446"/>
            <a:ext cx="10515600" cy="4937760"/>
          </a:xfrm>
          <a:solidFill>
            <a:schemeClr val="accent2">
              <a:lumMod val="75000"/>
            </a:schemeClr>
          </a:solidFill>
        </p:spPr>
        <p:txBody>
          <a:bodyPr>
            <a:normAutofit fontScale="92500" lnSpcReduction="10000"/>
          </a:bodyPr>
          <a:lstStyle/>
          <a:p>
            <a:pPr lvl="0"/>
            <a:r>
              <a:rPr lang="id-ID" sz="3200" b="1" dirty="0"/>
              <a:t>Ngiringan		</a:t>
            </a:r>
            <a:r>
              <a:rPr lang="en-US" sz="3200" b="1" dirty="0" smtClean="0"/>
              <a:t>	</a:t>
            </a:r>
            <a:r>
              <a:rPr lang="id-ID" sz="3200" b="1" dirty="0" smtClean="0"/>
              <a:t>= </a:t>
            </a:r>
            <a:r>
              <a:rPr lang="id-ID" sz="3200" dirty="0"/>
              <a:t>ikutan</a:t>
            </a:r>
            <a:endParaRPr lang="en-ID" sz="3200" dirty="0"/>
          </a:p>
          <a:p>
            <a:pPr lvl="0"/>
            <a:r>
              <a:rPr lang="id-ID" sz="3200" b="1" dirty="0"/>
              <a:t>Ngalangkung		= </a:t>
            </a:r>
            <a:r>
              <a:rPr lang="id-ID" sz="3200" dirty="0"/>
              <a:t>melewati  (ngaliwat)</a:t>
            </a:r>
            <a:endParaRPr lang="en-ID" sz="3200" dirty="0"/>
          </a:p>
          <a:p>
            <a:pPr lvl="0"/>
            <a:r>
              <a:rPr lang="id-ID" sz="3200" b="1" dirty="0"/>
              <a:t>Sieun			= </a:t>
            </a:r>
            <a:r>
              <a:rPr lang="id-ID" sz="3200" dirty="0"/>
              <a:t>takut</a:t>
            </a:r>
            <a:endParaRPr lang="en-ID" sz="3200" dirty="0"/>
          </a:p>
          <a:p>
            <a:pPr lvl="0"/>
            <a:r>
              <a:rPr lang="id-ID" sz="3200" b="1" dirty="0"/>
              <a:t>Sisirangan		= </a:t>
            </a:r>
            <a:r>
              <a:rPr lang="id-ID" sz="3200" dirty="0"/>
              <a:t>memakai sendal/sepatu tidak dengan </a:t>
            </a:r>
            <a:r>
              <a:rPr lang="en-US" sz="3200" dirty="0" smtClean="0"/>
              <a:t>					   </a:t>
            </a:r>
            <a:r>
              <a:rPr lang="id-ID" sz="3200" dirty="0" smtClean="0"/>
              <a:t>pasangannya</a:t>
            </a:r>
            <a:endParaRPr lang="en-ID" sz="3200" dirty="0"/>
          </a:p>
          <a:p>
            <a:pPr lvl="0"/>
            <a:r>
              <a:rPr lang="id-ID" sz="3200" b="1" dirty="0"/>
              <a:t>Rusuh			= </a:t>
            </a:r>
            <a:r>
              <a:rPr lang="id-ID" sz="3200" dirty="0"/>
              <a:t>buru - buru</a:t>
            </a:r>
            <a:endParaRPr lang="en-ID" sz="3200" dirty="0"/>
          </a:p>
          <a:p>
            <a:pPr lvl="0"/>
            <a:r>
              <a:rPr lang="id-ID" sz="3200" b="1" dirty="0"/>
              <a:t>Dongkap		</a:t>
            </a:r>
            <a:r>
              <a:rPr lang="en-US" sz="3200" b="1" smtClean="0"/>
              <a:t>	</a:t>
            </a:r>
            <a:r>
              <a:rPr lang="id-ID" sz="3200" b="1" smtClean="0"/>
              <a:t>= </a:t>
            </a:r>
            <a:r>
              <a:rPr lang="id-ID" sz="3200" dirty="0"/>
              <a:t>datang</a:t>
            </a:r>
            <a:endParaRPr lang="en-ID" sz="3200" dirty="0"/>
          </a:p>
          <a:p>
            <a:pPr lvl="0"/>
            <a:r>
              <a:rPr lang="id-ID" sz="3200" b="1" dirty="0"/>
              <a:t>Diseungseurikeun	= </a:t>
            </a:r>
            <a:r>
              <a:rPr lang="id-ID" sz="3200" dirty="0"/>
              <a:t>ditertawakan</a:t>
            </a:r>
            <a:endParaRPr lang="en-ID" sz="3200" dirty="0"/>
          </a:p>
          <a:p>
            <a:pPr lvl="0"/>
            <a:r>
              <a:rPr lang="id-ID" sz="3200" b="1" dirty="0"/>
              <a:t>Rumaos			= </a:t>
            </a:r>
            <a:r>
              <a:rPr lang="id-ID" sz="3200" dirty="0"/>
              <a:t>rumasa </a:t>
            </a:r>
            <a:r>
              <a:rPr lang="en-US" sz="3200" dirty="0"/>
              <a:t>(</a:t>
            </a:r>
            <a:r>
              <a:rPr lang="en-US" sz="3200" dirty="0" err="1"/>
              <a:t>merasa</a:t>
            </a:r>
            <a:r>
              <a:rPr lang="en-US" sz="3200" dirty="0"/>
              <a:t>)</a:t>
            </a:r>
            <a:endParaRPr lang="en-ID" sz="3200" dirty="0"/>
          </a:p>
          <a:p>
            <a:pPr lvl="0"/>
            <a:r>
              <a:rPr lang="id-ID" sz="3200" b="1" dirty="0"/>
              <a:t>Tarapti			= </a:t>
            </a:r>
            <a:r>
              <a:rPr lang="id-ID" sz="3200" dirty="0"/>
              <a:t>teliti</a:t>
            </a:r>
            <a:endParaRPr lang="en-ID" sz="3200" dirty="0"/>
          </a:p>
          <a:p>
            <a:pPr marL="0" indent="0">
              <a:buNone/>
            </a:pPr>
            <a:endParaRPr lang="en-ID" sz="3200" dirty="0">
              <a:latin typeface="Century Gothic" panose="020B0502020202020204" pitchFamily="34" charset="0"/>
            </a:endParaRPr>
          </a:p>
        </p:txBody>
      </p:sp>
    </p:spTree>
    <p:extLst>
      <p:ext uri="{BB962C8B-B14F-4D97-AF65-F5344CB8AC3E}">
        <p14:creationId xmlns:p14="http://schemas.microsoft.com/office/powerpoint/2010/main" val="476480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5" name="Google Shape;1414;p52">
            <a:hlinkClick r:id="" action="ppaction://noaction"/>
          </p:cNvPr>
          <p:cNvSpPr/>
          <p:nvPr/>
        </p:nvSpPr>
        <p:spPr>
          <a:xfrm>
            <a:off x="1511104" y="2338046"/>
            <a:ext cx="681112" cy="589440"/>
          </a:xfrm>
          <a:prstGeom prst="roundRect">
            <a:avLst>
              <a:gd name="adj" fmla="val 30219"/>
            </a:avLst>
          </a:prstGeom>
          <a:solidFill>
            <a:schemeClr val="accent4">
              <a:lumMod val="40000"/>
              <a:lumOff val="60000"/>
            </a:schemeClr>
          </a:solidFill>
          <a:ln>
            <a:noFill/>
          </a:ln>
          <a:effectLst>
            <a:outerShdw blurRad="57150" dist="28575" dir="7620000" algn="bl" rotWithShape="0">
              <a:srgbClr val="000000">
                <a:alpha val="50000"/>
              </a:srgbClr>
            </a:outerShdw>
          </a:effectLst>
        </p:spPr>
        <p:txBody>
          <a:bodyPr spcFirstLastPara="1" wrap="square" lIns="121900" tIns="121900" rIns="121900" bIns="121900" anchor="ctr" anchorCtr="0">
            <a:noAutofit/>
          </a:bodyPr>
          <a:lstStyle/>
          <a:p>
            <a:pPr algn="ctr"/>
            <a:endParaRPr sz="3333" b="1" dirty="0">
              <a:latin typeface="Lato"/>
              <a:ea typeface="Lato"/>
              <a:cs typeface="Lato"/>
              <a:sym typeface="Lato"/>
            </a:endParaRPr>
          </a:p>
        </p:txBody>
      </p:sp>
      <p:sp>
        <p:nvSpPr>
          <p:cNvPr id="6" name="TextBox 5"/>
          <p:cNvSpPr txBox="1"/>
          <p:nvPr/>
        </p:nvSpPr>
        <p:spPr>
          <a:xfrm>
            <a:off x="3038622" y="393895"/>
            <a:ext cx="5964701" cy="1899138"/>
          </a:xfrm>
          <a:prstGeom prst="rect">
            <a:avLst/>
          </a:prstGeom>
          <a:solidFill>
            <a:schemeClr val="bg1"/>
          </a:solidFill>
        </p:spPr>
        <p:txBody>
          <a:bodyPr wrap="square" rtlCol="0">
            <a:spAutoFit/>
          </a:bodyPr>
          <a:lstStyle/>
          <a:p>
            <a:endParaRPr lang="en-ID" dirty="0"/>
          </a:p>
        </p:txBody>
      </p:sp>
      <p:sp>
        <p:nvSpPr>
          <p:cNvPr id="8" name="Title 1"/>
          <p:cNvSpPr>
            <a:spLocks noGrp="1"/>
          </p:cNvSpPr>
          <p:nvPr>
            <p:ph type="title"/>
          </p:nvPr>
        </p:nvSpPr>
        <p:spPr>
          <a:xfrm>
            <a:off x="637149" y="393895"/>
            <a:ext cx="10767646" cy="1325563"/>
          </a:xfrm>
          <a:solidFill>
            <a:schemeClr val="accent2">
              <a:lumMod val="60000"/>
              <a:lumOff val="40000"/>
            </a:schemeClr>
          </a:solidFill>
        </p:spPr>
        <p:txBody>
          <a:bodyPr>
            <a:normAutofit/>
          </a:bodyPr>
          <a:lstStyle/>
          <a:p>
            <a:pPr algn="ctr"/>
            <a:r>
              <a:rPr lang="en-US" sz="3200" b="1" dirty="0" err="1" smtClean="0">
                <a:latin typeface="Century Gothic" panose="020B0502020202020204" pitchFamily="34" charset="0"/>
              </a:rPr>
              <a:t>Ngaregepkeun</a:t>
            </a:r>
            <a:r>
              <a:rPr lang="en-US" sz="3200" b="1" dirty="0" smtClean="0">
                <a:latin typeface="Century Gothic" panose="020B0502020202020204" pitchFamily="34" charset="0"/>
              </a:rPr>
              <a:t> </a:t>
            </a:r>
            <a:r>
              <a:rPr lang="en-US" sz="3200" b="1" dirty="0" err="1" smtClean="0">
                <a:latin typeface="Century Gothic" panose="020B0502020202020204" pitchFamily="34" charset="0"/>
              </a:rPr>
              <a:t>Pedaran</a:t>
            </a:r>
            <a:r>
              <a:rPr lang="en-US" sz="3200" b="1" dirty="0" smtClean="0">
                <a:latin typeface="Century Gothic" panose="020B0502020202020204" pitchFamily="34" charset="0"/>
              </a:rPr>
              <a:t> </a:t>
            </a:r>
            <a:r>
              <a:rPr lang="en-US" sz="3200" b="1" dirty="0" err="1" smtClean="0">
                <a:latin typeface="Century Gothic" panose="020B0502020202020204" pitchFamily="34" charset="0"/>
              </a:rPr>
              <a:t>Ngeunaan</a:t>
            </a:r>
            <a:r>
              <a:rPr lang="en-US" sz="3200" b="1" dirty="0" smtClean="0">
                <a:latin typeface="Century Gothic" panose="020B0502020202020204" pitchFamily="34" charset="0"/>
              </a:rPr>
              <a:t> </a:t>
            </a:r>
            <a:r>
              <a:rPr lang="en-US" sz="3200" b="1" dirty="0" err="1" smtClean="0">
                <a:latin typeface="Century Gothic" panose="020B0502020202020204" pitchFamily="34" charset="0"/>
              </a:rPr>
              <a:t>Carita</a:t>
            </a:r>
            <a:r>
              <a:rPr lang="en-US" sz="3200" b="1" dirty="0" smtClean="0">
                <a:latin typeface="Century Gothic" panose="020B0502020202020204" pitchFamily="34" charset="0"/>
              </a:rPr>
              <a:t> </a:t>
            </a:r>
            <a:r>
              <a:rPr lang="en-US" sz="3200" b="1" dirty="0" err="1" smtClean="0">
                <a:latin typeface="Century Gothic" panose="020B0502020202020204" pitchFamily="34" charset="0"/>
              </a:rPr>
              <a:t>Pangalaman</a:t>
            </a:r>
            <a:endParaRPr lang="en-ID" sz="3200" b="1" dirty="0">
              <a:latin typeface="Century Gothic" panose="020B0502020202020204" pitchFamily="34" charset="0"/>
            </a:endParaRPr>
          </a:p>
        </p:txBody>
      </p:sp>
      <p:sp>
        <p:nvSpPr>
          <p:cNvPr id="9" name="Google Shape;1398;p52"/>
          <p:cNvSpPr txBox="1">
            <a:spLocks/>
          </p:cNvSpPr>
          <p:nvPr/>
        </p:nvSpPr>
        <p:spPr>
          <a:xfrm>
            <a:off x="2419644" y="2098896"/>
            <a:ext cx="7301131" cy="1067740"/>
          </a:xfrm>
          <a:prstGeom prst="rect">
            <a:avLst/>
          </a:prstGeom>
          <a:solidFill>
            <a:schemeClr val="accent4">
              <a:lumMod val="40000"/>
              <a:lumOff val="60000"/>
            </a:schemeClr>
          </a:solidFill>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err="1" smtClean="0">
                <a:latin typeface="Century Gothic" panose="020B0502020202020204" pitchFamily="34" charset="0"/>
              </a:rPr>
              <a:t>Pangalaman</a:t>
            </a:r>
            <a:r>
              <a:rPr lang="en-US" dirty="0" smtClean="0">
                <a:latin typeface="Century Gothic" panose="020B0502020202020204" pitchFamily="34" charset="0"/>
              </a:rPr>
              <a:t> </a:t>
            </a:r>
            <a:r>
              <a:rPr lang="en-US" dirty="0" err="1" smtClean="0">
                <a:latin typeface="Century Gothic" panose="020B0502020202020204" pitchFamily="34" charset="0"/>
              </a:rPr>
              <a:t>t</a:t>
            </a:r>
            <a:r>
              <a:rPr lang="en-US" dirty="0" err="1" smtClean="0">
                <a:latin typeface="Century Gothic" panose="020B0502020202020204" pitchFamily="34" charset="0"/>
                <a:ea typeface="Cambria" panose="02040503050406030204" pitchFamily="18" charset="0"/>
              </a:rPr>
              <a:t>éh</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nyaéta</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kajadian</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anu</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karandapan</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ku</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sorangan</a:t>
            </a:r>
            <a:r>
              <a:rPr lang="en-US" dirty="0" smtClean="0">
                <a:latin typeface="Century Gothic" panose="020B0502020202020204" pitchFamily="34" charset="0"/>
                <a:ea typeface="Cambria" panose="02040503050406030204" pitchFamily="18" charset="0"/>
              </a:rPr>
              <a:t>.</a:t>
            </a:r>
            <a:endParaRPr lang="en-US" dirty="0">
              <a:latin typeface="Century Gothic" panose="020B0502020202020204" pitchFamily="34" charset="0"/>
            </a:endParaRPr>
          </a:p>
        </p:txBody>
      </p:sp>
      <p:sp>
        <p:nvSpPr>
          <p:cNvPr id="10" name="Google Shape;1414;p52">
            <a:hlinkClick r:id="" action="ppaction://noaction"/>
          </p:cNvPr>
          <p:cNvSpPr/>
          <p:nvPr/>
        </p:nvSpPr>
        <p:spPr>
          <a:xfrm>
            <a:off x="1511104" y="4500331"/>
            <a:ext cx="681112" cy="589440"/>
          </a:xfrm>
          <a:prstGeom prst="roundRect">
            <a:avLst>
              <a:gd name="adj" fmla="val 30219"/>
            </a:avLst>
          </a:prstGeom>
          <a:solidFill>
            <a:schemeClr val="accent4">
              <a:lumMod val="40000"/>
              <a:lumOff val="60000"/>
            </a:schemeClr>
          </a:solidFill>
          <a:ln>
            <a:noFill/>
          </a:ln>
          <a:effectLst>
            <a:outerShdw blurRad="57150" dist="28575" dir="7620000" algn="bl" rotWithShape="0">
              <a:srgbClr val="000000">
                <a:alpha val="50000"/>
              </a:srgbClr>
            </a:outerShdw>
          </a:effectLst>
        </p:spPr>
        <p:txBody>
          <a:bodyPr spcFirstLastPara="1" wrap="square" lIns="121900" tIns="121900" rIns="121900" bIns="121900" anchor="ctr" anchorCtr="0">
            <a:noAutofit/>
          </a:bodyPr>
          <a:lstStyle/>
          <a:p>
            <a:pPr algn="ctr"/>
            <a:endParaRPr sz="3333" b="1" dirty="0">
              <a:latin typeface="Lato"/>
              <a:ea typeface="Lato"/>
              <a:cs typeface="Lato"/>
              <a:sym typeface="Lato"/>
            </a:endParaRPr>
          </a:p>
        </p:txBody>
      </p:sp>
      <p:sp>
        <p:nvSpPr>
          <p:cNvPr id="11" name="Google Shape;1398;p52"/>
          <p:cNvSpPr txBox="1">
            <a:spLocks/>
          </p:cNvSpPr>
          <p:nvPr/>
        </p:nvSpPr>
        <p:spPr>
          <a:xfrm>
            <a:off x="2419644" y="4014764"/>
            <a:ext cx="7303476" cy="2150013"/>
          </a:xfrm>
          <a:prstGeom prst="rect">
            <a:avLst/>
          </a:prstGeom>
          <a:solidFill>
            <a:schemeClr val="accent4">
              <a:lumMod val="40000"/>
              <a:lumOff val="60000"/>
            </a:schemeClr>
          </a:solidFill>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err="1" smtClean="0">
                <a:latin typeface="Century Gothic" panose="020B0502020202020204" pitchFamily="34" charset="0"/>
              </a:rPr>
              <a:t>Jadi</a:t>
            </a:r>
            <a:r>
              <a:rPr lang="en-US" dirty="0" smtClean="0">
                <a:latin typeface="Century Gothic" panose="020B0502020202020204" pitchFamily="34" charset="0"/>
              </a:rPr>
              <a:t> </a:t>
            </a:r>
            <a:r>
              <a:rPr lang="en-US" dirty="0" err="1" smtClean="0">
                <a:latin typeface="Century Gothic" panose="020B0502020202020204" pitchFamily="34" charset="0"/>
              </a:rPr>
              <a:t>upama</a:t>
            </a:r>
            <a:r>
              <a:rPr lang="en-US" dirty="0" smtClean="0">
                <a:latin typeface="Century Gothic" panose="020B0502020202020204" pitchFamily="34" charset="0"/>
              </a:rPr>
              <a:t> </a:t>
            </a:r>
            <a:r>
              <a:rPr lang="en-US" dirty="0" err="1" smtClean="0">
                <a:latin typeface="Century Gothic" panose="020B0502020202020204" pitchFamily="34" charset="0"/>
              </a:rPr>
              <a:t>urang</a:t>
            </a:r>
            <a:r>
              <a:rPr lang="en-US" dirty="0" smtClean="0">
                <a:latin typeface="Century Gothic" panose="020B0502020202020204" pitchFamily="34" charset="0"/>
              </a:rPr>
              <a:t> </a:t>
            </a:r>
            <a:r>
              <a:rPr lang="en-US" dirty="0" err="1" smtClean="0">
                <a:latin typeface="Century Gothic" panose="020B0502020202020204" pitchFamily="34" charset="0"/>
              </a:rPr>
              <a:t>nyaritakeun</a:t>
            </a:r>
            <a:r>
              <a:rPr lang="en-US" dirty="0" smtClean="0">
                <a:latin typeface="Century Gothic" panose="020B0502020202020204" pitchFamily="34" charset="0"/>
              </a:rPr>
              <a:t> </a:t>
            </a:r>
            <a:r>
              <a:rPr lang="en-US" dirty="0" err="1" smtClean="0">
                <a:latin typeface="Century Gothic" panose="020B0502020202020204" pitchFamily="34" charset="0"/>
              </a:rPr>
              <a:t>pangalaman</a:t>
            </a:r>
            <a:r>
              <a:rPr lang="en-US" dirty="0" smtClean="0">
                <a:latin typeface="Century Gothic" panose="020B0502020202020204" pitchFamily="34" charset="0"/>
              </a:rPr>
              <a:t> </a:t>
            </a:r>
            <a:r>
              <a:rPr lang="en-US" dirty="0" err="1" smtClean="0">
                <a:latin typeface="Century Gothic" panose="020B0502020202020204" pitchFamily="34" charset="0"/>
              </a:rPr>
              <a:t>t</a:t>
            </a:r>
            <a:r>
              <a:rPr lang="en-US" dirty="0" err="1" smtClean="0">
                <a:latin typeface="Century Gothic" panose="020B0502020202020204" pitchFamily="34" charset="0"/>
                <a:ea typeface="Cambria" panose="02040503050406030204" pitchFamily="18" charset="0"/>
              </a:rPr>
              <a:t>éh</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sarua</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jeung</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nyaritakeun</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kajadian</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anu</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kaalaman</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atawa</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karandapan</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ku</a:t>
            </a:r>
            <a:r>
              <a:rPr lang="en-US" dirty="0" smtClean="0">
                <a:latin typeface="Century Gothic" panose="020B0502020202020204" pitchFamily="34" charset="0"/>
                <a:ea typeface="Cambria" panose="02040503050406030204" pitchFamily="18" charset="0"/>
              </a:rPr>
              <a:t> </a:t>
            </a:r>
            <a:r>
              <a:rPr lang="en-US" dirty="0" err="1" smtClean="0">
                <a:latin typeface="Century Gothic" panose="020B0502020202020204" pitchFamily="34" charset="0"/>
                <a:ea typeface="Cambria" panose="02040503050406030204" pitchFamily="18" charset="0"/>
              </a:rPr>
              <a:t>sorangan</a:t>
            </a:r>
            <a:endParaRPr lang="en-US" dirty="0">
              <a:latin typeface="Century Gothic" panose="020B0502020202020204" pitchFamily="34" charset="0"/>
            </a:endParaRPr>
          </a:p>
        </p:txBody>
      </p:sp>
    </p:spTree>
    <p:extLst>
      <p:ext uri="{BB962C8B-B14F-4D97-AF65-F5344CB8AC3E}">
        <p14:creationId xmlns:p14="http://schemas.microsoft.com/office/powerpoint/2010/main" val="37645612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1000" fill="hold"/>
                                        <p:tgtEl>
                                          <p:spTgt spid="9"/>
                                        </p:tgtEl>
                                        <p:attrNameLst>
                                          <p:attrName>ppt_w</p:attrName>
                                        </p:attrNameLst>
                                      </p:cBhvr>
                                      <p:tavLst>
                                        <p:tav tm="0">
                                          <p:val>
                                            <p:fltVal val="0"/>
                                          </p:val>
                                        </p:tav>
                                        <p:tav tm="100000">
                                          <p:val>
                                            <p:strVal val="#ppt_w"/>
                                          </p:val>
                                        </p:tav>
                                      </p:tavLst>
                                    </p:anim>
                                    <p:anim calcmode="lin" valueType="num">
                                      <p:cBhvr>
                                        <p:cTn id="21" dur="1000" fill="hold"/>
                                        <p:tgtEl>
                                          <p:spTgt spid="9"/>
                                        </p:tgtEl>
                                        <p:attrNameLst>
                                          <p:attrName>ppt_h</p:attrName>
                                        </p:attrNameLst>
                                      </p:cBhvr>
                                      <p:tavLst>
                                        <p:tav tm="0">
                                          <p:val>
                                            <p:fltVal val="0"/>
                                          </p:val>
                                        </p:tav>
                                        <p:tav tm="100000">
                                          <p:val>
                                            <p:strVal val="#ppt_h"/>
                                          </p:val>
                                        </p:tav>
                                      </p:tavLst>
                                    </p:anim>
                                    <p:anim calcmode="lin" valueType="num">
                                      <p:cBhvr>
                                        <p:cTn id="22" dur="1000" fill="hold"/>
                                        <p:tgtEl>
                                          <p:spTgt spid="9"/>
                                        </p:tgtEl>
                                        <p:attrNameLst>
                                          <p:attrName>style.rotation</p:attrName>
                                        </p:attrNameLst>
                                      </p:cBhvr>
                                      <p:tavLst>
                                        <p:tav tm="0">
                                          <p:val>
                                            <p:fltVal val="90"/>
                                          </p:val>
                                        </p:tav>
                                        <p:tav tm="100000">
                                          <p:val>
                                            <p:fltVal val="0"/>
                                          </p:val>
                                        </p:tav>
                                      </p:tavLst>
                                    </p:anim>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down)">
                                      <p:cBhvr>
                                        <p:cTn id="28" dur="580">
                                          <p:stCondLst>
                                            <p:cond delay="0"/>
                                          </p:stCondLst>
                                        </p:cTn>
                                        <p:tgtEl>
                                          <p:spTgt spid="10"/>
                                        </p:tgtEl>
                                      </p:cBhvr>
                                    </p:animEffect>
                                    <p:anim calcmode="lin" valueType="num">
                                      <p:cBhvr>
                                        <p:cTn id="29"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4" dur="26">
                                          <p:stCondLst>
                                            <p:cond delay="650"/>
                                          </p:stCondLst>
                                        </p:cTn>
                                        <p:tgtEl>
                                          <p:spTgt spid="10"/>
                                        </p:tgtEl>
                                      </p:cBhvr>
                                      <p:to x="100000" y="60000"/>
                                    </p:animScale>
                                    <p:animScale>
                                      <p:cBhvr>
                                        <p:cTn id="35" dur="166" decel="50000">
                                          <p:stCondLst>
                                            <p:cond delay="676"/>
                                          </p:stCondLst>
                                        </p:cTn>
                                        <p:tgtEl>
                                          <p:spTgt spid="10"/>
                                        </p:tgtEl>
                                      </p:cBhvr>
                                      <p:to x="100000" y="100000"/>
                                    </p:animScale>
                                    <p:animScale>
                                      <p:cBhvr>
                                        <p:cTn id="36" dur="26">
                                          <p:stCondLst>
                                            <p:cond delay="1312"/>
                                          </p:stCondLst>
                                        </p:cTn>
                                        <p:tgtEl>
                                          <p:spTgt spid="10"/>
                                        </p:tgtEl>
                                      </p:cBhvr>
                                      <p:to x="100000" y="80000"/>
                                    </p:animScale>
                                    <p:animScale>
                                      <p:cBhvr>
                                        <p:cTn id="37" dur="166" decel="50000">
                                          <p:stCondLst>
                                            <p:cond delay="1338"/>
                                          </p:stCondLst>
                                        </p:cTn>
                                        <p:tgtEl>
                                          <p:spTgt spid="10"/>
                                        </p:tgtEl>
                                      </p:cBhvr>
                                      <p:to x="100000" y="100000"/>
                                    </p:animScale>
                                    <p:animScale>
                                      <p:cBhvr>
                                        <p:cTn id="38" dur="26">
                                          <p:stCondLst>
                                            <p:cond delay="1642"/>
                                          </p:stCondLst>
                                        </p:cTn>
                                        <p:tgtEl>
                                          <p:spTgt spid="10"/>
                                        </p:tgtEl>
                                      </p:cBhvr>
                                      <p:to x="100000" y="90000"/>
                                    </p:animScale>
                                    <p:animScale>
                                      <p:cBhvr>
                                        <p:cTn id="39" dur="166" decel="50000">
                                          <p:stCondLst>
                                            <p:cond delay="1668"/>
                                          </p:stCondLst>
                                        </p:cTn>
                                        <p:tgtEl>
                                          <p:spTgt spid="10"/>
                                        </p:tgtEl>
                                      </p:cBhvr>
                                      <p:to x="100000" y="100000"/>
                                    </p:animScale>
                                    <p:animScale>
                                      <p:cBhvr>
                                        <p:cTn id="40" dur="26">
                                          <p:stCondLst>
                                            <p:cond delay="1808"/>
                                          </p:stCondLst>
                                        </p:cTn>
                                        <p:tgtEl>
                                          <p:spTgt spid="10"/>
                                        </p:tgtEl>
                                      </p:cBhvr>
                                      <p:to x="100000" y="95000"/>
                                    </p:animScale>
                                    <p:animScale>
                                      <p:cBhvr>
                                        <p:cTn id="41" dur="166" decel="50000">
                                          <p:stCondLst>
                                            <p:cond delay="1834"/>
                                          </p:stCondLst>
                                        </p:cTn>
                                        <p:tgtEl>
                                          <p:spTgt spid="10"/>
                                        </p:tgtEl>
                                      </p:cBhvr>
                                      <p:to x="100000" y="100000"/>
                                    </p:animScale>
                                  </p:childTnLst>
                                </p:cTn>
                              </p:par>
                              <p:par>
                                <p:cTn id="42" presetID="26" presetClass="entr" presetSubtype="0" fill="hold" grpId="0" nodeType="with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down)">
                                      <p:cBhvr>
                                        <p:cTn id="44" dur="580">
                                          <p:stCondLst>
                                            <p:cond delay="0"/>
                                          </p:stCondLst>
                                        </p:cTn>
                                        <p:tgtEl>
                                          <p:spTgt spid="11"/>
                                        </p:tgtEl>
                                      </p:cBhvr>
                                    </p:animEffect>
                                    <p:anim calcmode="lin" valueType="num">
                                      <p:cBhvr>
                                        <p:cTn id="45"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0" dur="26">
                                          <p:stCondLst>
                                            <p:cond delay="650"/>
                                          </p:stCondLst>
                                        </p:cTn>
                                        <p:tgtEl>
                                          <p:spTgt spid="11"/>
                                        </p:tgtEl>
                                      </p:cBhvr>
                                      <p:to x="100000" y="60000"/>
                                    </p:animScale>
                                    <p:animScale>
                                      <p:cBhvr>
                                        <p:cTn id="51" dur="166" decel="50000">
                                          <p:stCondLst>
                                            <p:cond delay="676"/>
                                          </p:stCondLst>
                                        </p:cTn>
                                        <p:tgtEl>
                                          <p:spTgt spid="11"/>
                                        </p:tgtEl>
                                      </p:cBhvr>
                                      <p:to x="100000" y="100000"/>
                                    </p:animScale>
                                    <p:animScale>
                                      <p:cBhvr>
                                        <p:cTn id="52" dur="26">
                                          <p:stCondLst>
                                            <p:cond delay="1312"/>
                                          </p:stCondLst>
                                        </p:cTn>
                                        <p:tgtEl>
                                          <p:spTgt spid="11"/>
                                        </p:tgtEl>
                                      </p:cBhvr>
                                      <p:to x="100000" y="80000"/>
                                    </p:animScale>
                                    <p:animScale>
                                      <p:cBhvr>
                                        <p:cTn id="53" dur="166" decel="50000">
                                          <p:stCondLst>
                                            <p:cond delay="1338"/>
                                          </p:stCondLst>
                                        </p:cTn>
                                        <p:tgtEl>
                                          <p:spTgt spid="11"/>
                                        </p:tgtEl>
                                      </p:cBhvr>
                                      <p:to x="100000" y="100000"/>
                                    </p:animScale>
                                    <p:animScale>
                                      <p:cBhvr>
                                        <p:cTn id="54" dur="26">
                                          <p:stCondLst>
                                            <p:cond delay="1642"/>
                                          </p:stCondLst>
                                        </p:cTn>
                                        <p:tgtEl>
                                          <p:spTgt spid="11"/>
                                        </p:tgtEl>
                                      </p:cBhvr>
                                      <p:to x="100000" y="90000"/>
                                    </p:animScale>
                                    <p:animScale>
                                      <p:cBhvr>
                                        <p:cTn id="55" dur="166" decel="50000">
                                          <p:stCondLst>
                                            <p:cond delay="1668"/>
                                          </p:stCondLst>
                                        </p:cTn>
                                        <p:tgtEl>
                                          <p:spTgt spid="11"/>
                                        </p:tgtEl>
                                      </p:cBhvr>
                                      <p:to x="100000" y="100000"/>
                                    </p:animScale>
                                    <p:animScale>
                                      <p:cBhvr>
                                        <p:cTn id="56" dur="26">
                                          <p:stCondLst>
                                            <p:cond delay="1808"/>
                                          </p:stCondLst>
                                        </p:cTn>
                                        <p:tgtEl>
                                          <p:spTgt spid="11"/>
                                        </p:tgtEl>
                                      </p:cBhvr>
                                      <p:to x="100000" y="95000"/>
                                    </p:animScale>
                                    <p:animScale>
                                      <p:cBhvr>
                                        <p:cTn id="57"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49000" r="-1000"/>
          </a:stretch>
        </a:blipFill>
        <a:effectLst/>
      </p:bgPr>
    </p:bg>
    <p:spTree>
      <p:nvGrpSpPr>
        <p:cNvPr id="1" name=""/>
        <p:cNvGrpSpPr/>
        <p:nvPr/>
      </p:nvGrpSpPr>
      <p:grpSpPr>
        <a:xfrm>
          <a:off x="0" y="0"/>
          <a:ext cx="0" cy="0"/>
          <a:chOff x="0" y="0"/>
          <a:chExt cx="0" cy="0"/>
        </a:xfrm>
      </p:grpSpPr>
      <p:sp>
        <p:nvSpPr>
          <p:cNvPr id="4" name="TextBox 3"/>
          <p:cNvSpPr txBox="1"/>
          <p:nvPr/>
        </p:nvSpPr>
        <p:spPr>
          <a:xfrm>
            <a:off x="3232597" y="-257577"/>
            <a:ext cx="5628068" cy="1725769"/>
          </a:xfrm>
          <a:prstGeom prst="rect">
            <a:avLst/>
          </a:prstGeom>
          <a:solidFill>
            <a:schemeClr val="accent6">
              <a:lumMod val="20000"/>
              <a:lumOff val="80000"/>
            </a:schemeClr>
          </a:solidFill>
        </p:spPr>
        <p:txBody>
          <a:bodyPr wrap="square" rtlCol="0">
            <a:spAutoFit/>
          </a:bodyPr>
          <a:lstStyle/>
          <a:p>
            <a:endParaRPr lang="en-ID" dirty="0"/>
          </a:p>
        </p:txBody>
      </p:sp>
      <p:sp>
        <p:nvSpPr>
          <p:cNvPr id="5" name="Google Shape;1414;p52">
            <a:hlinkClick r:id="" action="ppaction://noaction"/>
          </p:cNvPr>
          <p:cNvSpPr/>
          <p:nvPr/>
        </p:nvSpPr>
        <p:spPr>
          <a:xfrm>
            <a:off x="1803446" y="518410"/>
            <a:ext cx="681112" cy="589440"/>
          </a:xfrm>
          <a:prstGeom prst="roundRect">
            <a:avLst>
              <a:gd name="adj" fmla="val 30219"/>
            </a:avLst>
          </a:prstGeom>
          <a:solidFill>
            <a:schemeClr val="accent4">
              <a:lumMod val="40000"/>
              <a:lumOff val="60000"/>
            </a:schemeClr>
          </a:solidFill>
          <a:ln>
            <a:noFill/>
          </a:ln>
          <a:effectLst>
            <a:outerShdw blurRad="57150" dist="28575" dir="7620000" algn="bl" rotWithShape="0">
              <a:srgbClr val="000000">
                <a:alpha val="50000"/>
              </a:srgbClr>
            </a:outerShdw>
          </a:effectLst>
        </p:spPr>
        <p:txBody>
          <a:bodyPr spcFirstLastPara="1" wrap="square" lIns="121900" tIns="121900" rIns="121900" bIns="121900" anchor="ctr" anchorCtr="0">
            <a:noAutofit/>
          </a:bodyPr>
          <a:lstStyle/>
          <a:p>
            <a:pPr algn="ctr"/>
            <a:endParaRPr sz="3333" b="1" dirty="0">
              <a:latin typeface="Lato"/>
              <a:ea typeface="Lato"/>
              <a:cs typeface="Lato"/>
              <a:sym typeface="Lato"/>
            </a:endParaRPr>
          </a:p>
        </p:txBody>
      </p:sp>
      <p:sp>
        <p:nvSpPr>
          <p:cNvPr id="6" name="Google Shape;1398;p52"/>
          <p:cNvSpPr txBox="1">
            <a:spLocks/>
          </p:cNvSpPr>
          <p:nvPr/>
        </p:nvSpPr>
        <p:spPr>
          <a:xfrm>
            <a:off x="2733904" y="296254"/>
            <a:ext cx="6625453" cy="1033753"/>
          </a:xfrm>
          <a:prstGeom prst="rect">
            <a:avLst/>
          </a:prstGeom>
          <a:solidFill>
            <a:schemeClr val="accent4">
              <a:lumMod val="40000"/>
              <a:lumOff val="60000"/>
            </a:schemeClr>
          </a:solidFill>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err="1" smtClean="0">
                <a:latin typeface="Century Gothic" panose="020B0502020202020204" pitchFamily="34" charset="0"/>
              </a:rPr>
              <a:t>Unggal</a:t>
            </a:r>
            <a:r>
              <a:rPr lang="en-US" dirty="0" smtClean="0">
                <a:latin typeface="Century Gothic" panose="020B0502020202020204" pitchFamily="34" charset="0"/>
              </a:rPr>
              <a:t> </a:t>
            </a:r>
            <a:r>
              <a:rPr lang="en-US" dirty="0" err="1" smtClean="0">
                <a:latin typeface="Century Gothic" panose="020B0502020202020204" pitchFamily="34" charset="0"/>
              </a:rPr>
              <a:t>jalma</a:t>
            </a:r>
            <a:r>
              <a:rPr lang="en-US" dirty="0" smtClean="0">
                <a:latin typeface="Century Gothic" panose="020B0502020202020204" pitchFamily="34" charset="0"/>
              </a:rPr>
              <a:t> </a:t>
            </a:r>
            <a:r>
              <a:rPr lang="en-US" dirty="0" err="1" smtClean="0">
                <a:latin typeface="Century Gothic" panose="020B0502020202020204" pitchFamily="34" charset="0"/>
              </a:rPr>
              <a:t>miboga</a:t>
            </a:r>
            <a:r>
              <a:rPr lang="en-US" dirty="0" smtClean="0">
                <a:latin typeface="Century Gothic" panose="020B0502020202020204" pitchFamily="34" charset="0"/>
              </a:rPr>
              <a:t> </a:t>
            </a:r>
            <a:r>
              <a:rPr lang="en-US" dirty="0" err="1" smtClean="0">
                <a:latin typeface="Century Gothic" panose="020B0502020202020204" pitchFamily="34" charset="0"/>
              </a:rPr>
              <a:t>pangalaman</a:t>
            </a:r>
            <a:r>
              <a:rPr lang="en-US" dirty="0" smtClean="0">
                <a:latin typeface="Century Gothic" panose="020B0502020202020204" pitchFamily="34" charset="0"/>
              </a:rPr>
              <a:t> </a:t>
            </a:r>
            <a:r>
              <a:rPr lang="en-US" dirty="0" err="1" smtClean="0">
                <a:latin typeface="Century Gothic" panose="020B0502020202020204" pitchFamily="34" charset="0"/>
              </a:rPr>
              <a:t>s</a:t>
            </a:r>
            <a:r>
              <a:rPr lang="en-US" dirty="0" err="1" smtClean="0">
                <a:latin typeface="Century Gothic" panose="020B0502020202020204" pitchFamily="34" charset="0"/>
                <a:ea typeface="Cambria" panose="02040503050406030204" pitchFamily="18" charset="0"/>
              </a:rPr>
              <a:t>éwang</a:t>
            </a:r>
            <a:r>
              <a:rPr lang="en-US" dirty="0" smtClean="0">
                <a:latin typeface="Century Gothic" panose="020B0502020202020204" pitchFamily="34" charset="0"/>
                <a:ea typeface="Cambria" panose="02040503050406030204" pitchFamily="18" charset="0"/>
              </a:rPr>
              <a:t> - </a:t>
            </a:r>
            <a:r>
              <a:rPr lang="en-US" dirty="0" err="1" smtClean="0">
                <a:latin typeface="Century Gothic" panose="020B0502020202020204" pitchFamily="34" charset="0"/>
                <a:ea typeface="Cambria" panose="02040503050406030204" pitchFamily="18" charset="0"/>
              </a:rPr>
              <a:t>séwangan</a:t>
            </a:r>
            <a:endParaRPr lang="en-US" dirty="0">
              <a:latin typeface="Century Gothic" panose="020B0502020202020204" pitchFamily="34" charset="0"/>
            </a:endParaRPr>
          </a:p>
        </p:txBody>
      </p:sp>
      <p:sp>
        <p:nvSpPr>
          <p:cNvPr id="7" name="Google Shape;1414;p52">
            <a:hlinkClick r:id="" action="ppaction://noaction"/>
          </p:cNvPr>
          <p:cNvSpPr/>
          <p:nvPr/>
        </p:nvSpPr>
        <p:spPr>
          <a:xfrm>
            <a:off x="1803446" y="1945819"/>
            <a:ext cx="681112" cy="589440"/>
          </a:xfrm>
          <a:prstGeom prst="roundRect">
            <a:avLst>
              <a:gd name="adj" fmla="val 30219"/>
            </a:avLst>
          </a:prstGeom>
          <a:solidFill>
            <a:schemeClr val="accent4">
              <a:lumMod val="40000"/>
              <a:lumOff val="60000"/>
            </a:schemeClr>
          </a:solidFill>
          <a:ln>
            <a:noFill/>
          </a:ln>
          <a:effectLst>
            <a:outerShdw blurRad="57150" dist="28575" dir="7620000" algn="bl" rotWithShape="0">
              <a:srgbClr val="000000">
                <a:alpha val="50000"/>
              </a:srgbClr>
            </a:outerShdw>
          </a:effectLst>
        </p:spPr>
        <p:txBody>
          <a:bodyPr spcFirstLastPara="1" wrap="square" lIns="121900" tIns="121900" rIns="121900" bIns="121900" anchor="ctr" anchorCtr="0">
            <a:noAutofit/>
          </a:bodyPr>
          <a:lstStyle/>
          <a:p>
            <a:pPr algn="ctr"/>
            <a:endParaRPr sz="3333" b="1" dirty="0">
              <a:latin typeface="Lato"/>
              <a:ea typeface="Lato"/>
              <a:cs typeface="Lato"/>
              <a:sym typeface="Lato"/>
            </a:endParaRPr>
          </a:p>
        </p:txBody>
      </p:sp>
      <p:sp>
        <p:nvSpPr>
          <p:cNvPr id="8" name="Google Shape;1398;p52"/>
          <p:cNvSpPr txBox="1">
            <a:spLocks/>
          </p:cNvSpPr>
          <p:nvPr/>
        </p:nvSpPr>
        <p:spPr>
          <a:xfrm>
            <a:off x="2733904" y="1723662"/>
            <a:ext cx="6625453" cy="1663482"/>
          </a:xfrm>
          <a:prstGeom prst="rect">
            <a:avLst/>
          </a:prstGeom>
          <a:solidFill>
            <a:schemeClr val="accent4">
              <a:lumMod val="40000"/>
              <a:lumOff val="60000"/>
            </a:schemeClr>
          </a:solidFill>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err="1">
                <a:latin typeface="Century Gothic" panose="020B0502020202020204" pitchFamily="34" charset="0"/>
                <a:cs typeface="Calibri" panose="020F0502020204030204" pitchFamily="34" charset="0"/>
              </a:rPr>
              <a:t>É</a:t>
            </a:r>
            <a:r>
              <a:rPr lang="en-US" dirty="0" err="1" smtClean="0">
                <a:latin typeface="Century Gothic" panose="020B0502020202020204" pitchFamily="34" charset="0"/>
              </a:rPr>
              <a:t>ta</a:t>
            </a:r>
            <a:r>
              <a:rPr lang="en-US" dirty="0" smtClean="0">
                <a:latin typeface="Century Gothic" panose="020B0502020202020204" pitchFamily="34" charset="0"/>
              </a:rPr>
              <a:t> </a:t>
            </a:r>
            <a:r>
              <a:rPr lang="en-US" dirty="0" err="1" smtClean="0">
                <a:latin typeface="Century Gothic" panose="020B0502020202020204" pitchFamily="34" charset="0"/>
              </a:rPr>
              <a:t>pangalaman</a:t>
            </a:r>
            <a:r>
              <a:rPr lang="en-US" dirty="0" smtClean="0">
                <a:latin typeface="Century Gothic" panose="020B0502020202020204" pitchFamily="34" charset="0"/>
              </a:rPr>
              <a:t> </a:t>
            </a:r>
            <a:r>
              <a:rPr lang="en-US" dirty="0" err="1" smtClean="0">
                <a:latin typeface="Century Gothic" panose="020B0502020202020204" pitchFamily="34" charset="0"/>
              </a:rPr>
              <a:t>t</a:t>
            </a:r>
            <a:r>
              <a:rPr lang="en-US" dirty="0" err="1" smtClean="0">
                <a:latin typeface="Century Gothic" panose="020B0502020202020204" pitchFamily="34" charset="0"/>
                <a:ea typeface="Cambria" panose="02040503050406030204" pitchFamily="18" charset="0"/>
              </a:rPr>
              <a:t>é</a:t>
            </a:r>
            <a:r>
              <a:rPr lang="en-US" dirty="0" err="1" smtClean="0">
                <a:latin typeface="Century Gothic" panose="020B0502020202020204" pitchFamily="34" charset="0"/>
              </a:rPr>
              <a:t>h</a:t>
            </a:r>
            <a:r>
              <a:rPr lang="en-US" dirty="0" smtClean="0">
                <a:latin typeface="Century Gothic" panose="020B0502020202020204" pitchFamily="34" charset="0"/>
              </a:rPr>
              <a:t> </a:t>
            </a:r>
            <a:r>
              <a:rPr lang="en-US" dirty="0" err="1" smtClean="0">
                <a:latin typeface="Century Gothic" panose="020B0502020202020204" pitchFamily="34" charset="0"/>
              </a:rPr>
              <a:t>aya</a:t>
            </a:r>
            <a:r>
              <a:rPr lang="en-US" dirty="0" smtClean="0">
                <a:latin typeface="Century Gothic" panose="020B0502020202020204" pitchFamily="34" charset="0"/>
              </a:rPr>
              <a:t> </a:t>
            </a:r>
            <a:r>
              <a:rPr lang="en-US" dirty="0" err="1" smtClean="0">
                <a:latin typeface="Century Gothic" panose="020B0502020202020204" pitchFamily="34" charset="0"/>
              </a:rPr>
              <a:t>anu</a:t>
            </a:r>
            <a:r>
              <a:rPr lang="en-US" dirty="0" smtClean="0">
                <a:latin typeface="Century Gothic" panose="020B0502020202020204" pitchFamily="34" charset="0"/>
              </a:rPr>
              <a:t> </a:t>
            </a:r>
            <a:r>
              <a:rPr lang="en-US" dirty="0" err="1" smtClean="0">
                <a:latin typeface="Century Gothic" panose="020B0502020202020204" pitchFamily="34" charset="0"/>
              </a:rPr>
              <a:t>pikabungaheun</a:t>
            </a:r>
            <a:r>
              <a:rPr lang="en-US" dirty="0" smtClean="0">
                <a:latin typeface="Century Gothic" panose="020B0502020202020204" pitchFamily="34" charset="0"/>
              </a:rPr>
              <a:t>, </a:t>
            </a:r>
            <a:r>
              <a:rPr lang="en-US" dirty="0" err="1" smtClean="0">
                <a:latin typeface="Century Gothic" panose="020B0502020202020204" pitchFamily="34" charset="0"/>
              </a:rPr>
              <a:t>pikasediheun</a:t>
            </a:r>
            <a:r>
              <a:rPr lang="en-US" dirty="0" smtClean="0">
                <a:latin typeface="Century Gothic" panose="020B0502020202020204" pitchFamily="34" charset="0"/>
              </a:rPr>
              <a:t>, </a:t>
            </a:r>
            <a:r>
              <a:rPr lang="en-US" dirty="0" err="1" smtClean="0">
                <a:latin typeface="Century Gothic" panose="020B0502020202020204" pitchFamily="34" charset="0"/>
              </a:rPr>
              <a:t>pikasieuneun</a:t>
            </a:r>
            <a:r>
              <a:rPr lang="en-US" dirty="0" smtClean="0">
                <a:latin typeface="Century Gothic" panose="020B0502020202020204" pitchFamily="34" charset="0"/>
              </a:rPr>
              <a:t> </a:t>
            </a:r>
            <a:r>
              <a:rPr lang="en-US" dirty="0" err="1" smtClean="0">
                <a:latin typeface="Century Gothic" panose="020B0502020202020204" pitchFamily="34" charset="0"/>
              </a:rPr>
              <a:t>jeung</a:t>
            </a:r>
            <a:r>
              <a:rPr lang="en-US" dirty="0" smtClean="0">
                <a:latin typeface="Century Gothic" panose="020B0502020202020204" pitchFamily="34" charset="0"/>
              </a:rPr>
              <a:t> </a:t>
            </a:r>
            <a:r>
              <a:rPr lang="en-US" dirty="0" err="1" smtClean="0">
                <a:latin typeface="Century Gothic" panose="020B0502020202020204" pitchFamily="34" charset="0"/>
              </a:rPr>
              <a:t>sajabana</a:t>
            </a:r>
            <a:r>
              <a:rPr lang="en-US" dirty="0" smtClean="0">
                <a:latin typeface="Century Gothic" panose="020B0502020202020204" pitchFamily="34" charset="0"/>
              </a:rPr>
              <a:t>. </a:t>
            </a:r>
            <a:endParaRPr lang="en-US" dirty="0">
              <a:latin typeface="Century Gothic" panose="020B0502020202020204" pitchFamily="34" charset="0"/>
            </a:endParaRPr>
          </a:p>
        </p:txBody>
      </p:sp>
    </p:spTree>
    <p:extLst>
      <p:ext uri="{BB962C8B-B14F-4D97-AF65-F5344CB8AC3E}">
        <p14:creationId xmlns:p14="http://schemas.microsoft.com/office/powerpoint/2010/main" val="4262895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1000" fill="hold"/>
                                        <p:tgtEl>
                                          <p:spTgt spid="7"/>
                                        </p:tgtEl>
                                        <p:attrNameLst>
                                          <p:attrName>ppt_w</p:attrName>
                                        </p:attrNameLst>
                                      </p:cBhvr>
                                      <p:tavLst>
                                        <p:tav tm="0">
                                          <p:val>
                                            <p:fltVal val="0"/>
                                          </p:val>
                                        </p:tav>
                                        <p:tav tm="100000">
                                          <p:val>
                                            <p:strVal val="#ppt_w"/>
                                          </p:val>
                                        </p:tav>
                                      </p:tavLst>
                                    </p:anim>
                                    <p:anim calcmode="lin" valueType="num">
                                      <p:cBhvr>
                                        <p:cTn id="42" dur="1000" fill="hold"/>
                                        <p:tgtEl>
                                          <p:spTgt spid="7"/>
                                        </p:tgtEl>
                                        <p:attrNameLst>
                                          <p:attrName>ppt_h</p:attrName>
                                        </p:attrNameLst>
                                      </p:cBhvr>
                                      <p:tavLst>
                                        <p:tav tm="0">
                                          <p:val>
                                            <p:fltVal val="0"/>
                                          </p:val>
                                        </p:tav>
                                        <p:tav tm="100000">
                                          <p:val>
                                            <p:strVal val="#ppt_h"/>
                                          </p:val>
                                        </p:tav>
                                      </p:tavLst>
                                    </p:anim>
                                    <p:anim calcmode="lin" valueType="num">
                                      <p:cBhvr>
                                        <p:cTn id="43" dur="1000" fill="hold"/>
                                        <p:tgtEl>
                                          <p:spTgt spid="7"/>
                                        </p:tgtEl>
                                        <p:attrNameLst>
                                          <p:attrName>style.rotation</p:attrName>
                                        </p:attrNameLst>
                                      </p:cBhvr>
                                      <p:tavLst>
                                        <p:tav tm="0">
                                          <p:val>
                                            <p:fltVal val="90"/>
                                          </p:val>
                                        </p:tav>
                                        <p:tav tm="100000">
                                          <p:val>
                                            <p:fltVal val="0"/>
                                          </p:val>
                                        </p:tav>
                                      </p:tavLst>
                                    </p:anim>
                                    <p:animEffect transition="in" filter="fade">
                                      <p:cBhvr>
                                        <p:cTn id="44" dur="1000"/>
                                        <p:tgtEl>
                                          <p:spTgt spid="7"/>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p:cTn id="47" dur="1000" fill="hold"/>
                                        <p:tgtEl>
                                          <p:spTgt spid="8"/>
                                        </p:tgtEl>
                                        <p:attrNameLst>
                                          <p:attrName>ppt_w</p:attrName>
                                        </p:attrNameLst>
                                      </p:cBhvr>
                                      <p:tavLst>
                                        <p:tav tm="0">
                                          <p:val>
                                            <p:fltVal val="0"/>
                                          </p:val>
                                        </p:tav>
                                        <p:tav tm="100000">
                                          <p:val>
                                            <p:strVal val="#ppt_w"/>
                                          </p:val>
                                        </p:tav>
                                      </p:tavLst>
                                    </p:anim>
                                    <p:anim calcmode="lin" valueType="num">
                                      <p:cBhvr>
                                        <p:cTn id="48" dur="1000" fill="hold"/>
                                        <p:tgtEl>
                                          <p:spTgt spid="8"/>
                                        </p:tgtEl>
                                        <p:attrNameLst>
                                          <p:attrName>ppt_h</p:attrName>
                                        </p:attrNameLst>
                                      </p:cBhvr>
                                      <p:tavLst>
                                        <p:tav tm="0">
                                          <p:val>
                                            <p:fltVal val="0"/>
                                          </p:val>
                                        </p:tav>
                                        <p:tav tm="100000">
                                          <p:val>
                                            <p:strVal val="#ppt_h"/>
                                          </p:val>
                                        </p:tav>
                                      </p:tavLst>
                                    </p:anim>
                                    <p:anim calcmode="lin" valueType="num">
                                      <p:cBhvr>
                                        <p:cTn id="49" dur="1000" fill="hold"/>
                                        <p:tgtEl>
                                          <p:spTgt spid="8"/>
                                        </p:tgtEl>
                                        <p:attrNameLst>
                                          <p:attrName>style.rotation</p:attrName>
                                        </p:attrNameLst>
                                      </p:cBhvr>
                                      <p:tavLst>
                                        <p:tav tm="0">
                                          <p:val>
                                            <p:fltVal val="90"/>
                                          </p:val>
                                        </p:tav>
                                        <p:tav tm="100000">
                                          <p:val>
                                            <p:fltVal val="0"/>
                                          </p:val>
                                        </p:tav>
                                      </p:tavLst>
                                    </p:anim>
                                    <p:animEffect transition="in" filter="fade">
                                      <p:cBhvr>
                                        <p:cTn id="5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18692" y="1237323"/>
            <a:ext cx="5956495" cy="1041644"/>
          </a:xfrm>
          <a:solidFill>
            <a:schemeClr val="accent1">
              <a:lumMod val="60000"/>
              <a:lumOff val="40000"/>
            </a:schemeClr>
          </a:solidFill>
        </p:spPr>
        <p:txBody>
          <a:bodyPr/>
          <a:lstStyle/>
          <a:p>
            <a:r>
              <a:rPr lang="id-ID" b="1" dirty="0">
                <a:latin typeface="Century Gothic" panose="020B0502020202020204" pitchFamily="34" charset="0"/>
              </a:rPr>
              <a:t>Conto pangalaman </a:t>
            </a:r>
            <a:r>
              <a:rPr lang="id-ID" b="1" dirty="0" smtClean="0">
                <a:latin typeface="Century Gothic" panose="020B0502020202020204" pitchFamily="34" charset="0"/>
              </a:rPr>
              <a:t>:</a:t>
            </a:r>
            <a:endParaRPr lang="en-ID" dirty="0">
              <a:latin typeface="Century Gothic" panose="020B0502020202020204" pitchFamily="34" charset="0"/>
            </a:endParaRPr>
          </a:p>
        </p:txBody>
      </p:sp>
      <p:sp>
        <p:nvSpPr>
          <p:cNvPr id="3" name="Content Placeholder 2"/>
          <p:cNvSpPr>
            <a:spLocks noGrp="1"/>
          </p:cNvSpPr>
          <p:nvPr>
            <p:ph idx="1"/>
          </p:nvPr>
        </p:nvSpPr>
        <p:spPr>
          <a:xfrm>
            <a:off x="2315308" y="2571212"/>
            <a:ext cx="7363265" cy="3843655"/>
          </a:xfrm>
          <a:solidFill>
            <a:srgbClr val="FFFF00"/>
          </a:solidFill>
        </p:spPr>
        <p:txBody>
          <a:bodyPr>
            <a:normAutofit/>
          </a:bodyPr>
          <a:lstStyle/>
          <a:p>
            <a:pPr marL="0" indent="0">
              <a:buNone/>
            </a:pPr>
            <a:r>
              <a:rPr lang="en-US" dirty="0" smtClean="0">
                <a:latin typeface="Century Gothic" panose="020B0502020202020204" pitchFamily="34" charset="0"/>
              </a:rPr>
              <a:t>1. </a:t>
            </a:r>
            <a:r>
              <a:rPr lang="id-ID" b="1" dirty="0" smtClean="0">
                <a:latin typeface="Century Gothic" panose="020B0502020202020204" pitchFamily="34" charset="0"/>
              </a:rPr>
              <a:t>Pangalaman </a:t>
            </a:r>
            <a:r>
              <a:rPr lang="id-ID" b="1" dirty="0">
                <a:latin typeface="Century Gothic" panose="020B0502020202020204" pitchFamily="34" charset="0"/>
              </a:rPr>
              <a:t>anu Pikabungaheun</a:t>
            </a:r>
            <a:endParaRPr lang="en-ID" dirty="0">
              <a:latin typeface="Century Gothic" panose="020B0502020202020204" pitchFamily="34" charset="0"/>
            </a:endParaRPr>
          </a:p>
          <a:p>
            <a:pPr marL="0" indent="0">
              <a:buNone/>
            </a:pPr>
            <a:r>
              <a:rPr lang="id-ID" dirty="0">
                <a:latin typeface="Century Gothic" panose="020B0502020202020204" pitchFamily="34" charset="0"/>
              </a:rPr>
              <a:t>Pangalaman anu pikabungaheun kanggo abdi nyaéta waktos abdi naék ka kelas tilu. Waktos badé dibagi raport téh abdi degdegan sieun teu naék. Mangkaning anu nampina ogé </a:t>
            </a:r>
            <a:r>
              <a:rPr lang="en-US" dirty="0" err="1">
                <a:latin typeface="Century Gothic" panose="020B0502020202020204" pitchFamily="34" charset="0"/>
              </a:rPr>
              <a:t>Ibu</a:t>
            </a:r>
            <a:r>
              <a:rPr lang="en-US" dirty="0">
                <a:latin typeface="Century Gothic" panose="020B0502020202020204" pitchFamily="34" charset="0"/>
              </a:rPr>
              <a:t> </a:t>
            </a:r>
            <a:r>
              <a:rPr lang="en-US" dirty="0" err="1">
                <a:latin typeface="Century Gothic" panose="020B0502020202020204" pitchFamily="34" charset="0"/>
              </a:rPr>
              <a:t>abdi</a:t>
            </a:r>
            <a:r>
              <a:rPr lang="id-ID" dirty="0">
                <a:latin typeface="Century Gothic" panose="020B0502020202020204" pitchFamily="34" charset="0"/>
              </a:rPr>
              <a:t>. Abdi bingah pisan waktos diwartosan ku </a:t>
            </a:r>
            <a:r>
              <a:rPr lang="en-US" dirty="0" err="1">
                <a:latin typeface="Century Gothic" panose="020B0502020202020204" pitchFamily="34" charset="0"/>
              </a:rPr>
              <a:t>Ibu</a:t>
            </a:r>
            <a:r>
              <a:rPr lang="id-ID" dirty="0">
                <a:latin typeface="Century Gothic" panose="020B0502020202020204" pitchFamily="34" charset="0"/>
              </a:rPr>
              <a:t>, yén abdi naék ka kelas tilu.  </a:t>
            </a:r>
            <a:endParaRPr lang="en-ID" dirty="0">
              <a:latin typeface="Century Gothic" panose="020B0502020202020204" pitchFamily="34" charset="0"/>
            </a:endParaRPr>
          </a:p>
          <a:p>
            <a:pPr marL="0" indent="0">
              <a:buNone/>
            </a:pPr>
            <a:r>
              <a:rPr lang="id-ID" dirty="0">
                <a:latin typeface="Century Gothic" panose="020B0502020202020204" pitchFamily="34" charset="0"/>
              </a:rPr>
              <a:t> </a:t>
            </a:r>
            <a:endParaRPr lang="en-ID" dirty="0">
              <a:latin typeface="Century Gothic" panose="020B0502020202020204" pitchFamily="34" charset="0"/>
            </a:endParaRPr>
          </a:p>
        </p:txBody>
      </p:sp>
    </p:spTree>
    <p:extLst>
      <p:ext uri="{BB962C8B-B14F-4D97-AF65-F5344CB8AC3E}">
        <p14:creationId xmlns:p14="http://schemas.microsoft.com/office/powerpoint/2010/main" val="1497660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34882" y="1209186"/>
            <a:ext cx="7124114" cy="1280795"/>
          </a:xfrm>
          <a:solidFill>
            <a:schemeClr val="accent1">
              <a:lumMod val="60000"/>
              <a:lumOff val="40000"/>
            </a:schemeClr>
          </a:solidFill>
        </p:spPr>
        <p:txBody>
          <a:bodyPr/>
          <a:lstStyle/>
          <a:p>
            <a:pPr algn="ctr"/>
            <a:r>
              <a:rPr lang="id-ID" b="1" dirty="0">
                <a:latin typeface="Century Gothic" panose="020B0502020202020204" pitchFamily="34" charset="0"/>
              </a:rPr>
              <a:t>Conto pangalaman </a:t>
            </a:r>
            <a:r>
              <a:rPr lang="id-ID" b="1" dirty="0" smtClean="0">
                <a:latin typeface="Century Gothic" panose="020B0502020202020204" pitchFamily="34" charset="0"/>
              </a:rPr>
              <a:t>:</a:t>
            </a:r>
            <a:endParaRPr lang="en-ID" dirty="0">
              <a:latin typeface="Century Gothic" panose="020B0502020202020204" pitchFamily="34" charset="0"/>
            </a:endParaRPr>
          </a:p>
        </p:txBody>
      </p:sp>
      <p:sp>
        <p:nvSpPr>
          <p:cNvPr id="3" name="Content Placeholder 2"/>
          <p:cNvSpPr>
            <a:spLocks noGrp="1"/>
          </p:cNvSpPr>
          <p:nvPr>
            <p:ph idx="1"/>
          </p:nvPr>
        </p:nvSpPr>
        <p:spPr>
          <a:xfrm>
            <a:off x="2146495" y="2768160"/>
            <a:ext cx="7700889" cy="3365353"/>
          </a:xfrm>
          <a:solidFill>
            <a:srgbClr val="92D050"/>
          </a:solidFill>
        </p:spPr>
        <p:txBody>
          <a:bodyPr>
            <a:normAutofit/>
          </a:bodyPr>
          <a:lstStyle/>
          <a:p>
            <a:pPr marL="0" indent="0">
              <a:buNone/>
            </a:pPr>
            <a:r>
              <a:rPr lang="en-US" b="1" dirty="0" smtClean="0">
                <a:latin typeface="Century Gothic" panose="020B0502020202020204" pitchFamily="34" charset="0"/>
              </a:rPr>
              <a:t>2. </a:t>
            </a:r>
            <a:r>
              <a:rPr lang="id-ID" b="1" dirty="0" smtClean="0">
                <a:latin typeface="Century Gothic" panose="020B0502020202020204" pitchFamily="34" charset="0"/>
              </a:rPr>
              <a:t>Pangalaman </a:t>
            </a:r>
            <a:r>
              <a:rPr lang="id-ID" b="1" dirty="0">
                <a:latin typeface="Century Gothic" panose="020B0502020202020204" pitchFamily="34" charset="0"/>
              </a:rPr>
              <a:t>anu Pikasediheun</a:t>
            </a:r>
            <a:endParaRPr lang="en-ID" dirty="0">
              <a:latin typeface="Century Gothic" panose="020B0502020202020204" pitchFamily="34" charset="0"/>
            </a:endParaRPr>
          </a:p>
          <a:p>
            <a:pPr marL="0" indent="0">
              <a:buNone/>
            </a:pPr>
            <a:r>
              <a:rPr lang="id-ID" dirty="0">
                <a:latin typeface="Century Gothic" panose="020B0502020202020204" pitchFamily="34" charset="0"/>
              </a:rPr>
              <a:t>Pangalaman anu pikasediheun kanggo abdi nyaéta waktos pun nini maot. Abdi sedih pisan waktos nini maot téh.  Nini téh nyaaheun pisan ka abdi. Upami aya ka rorompok, anu pangpayuna ditaroskeun téh abdi.</a:t>
            </a:r>
            <a:endParaRPr lang="en-ID" dirty="0">
              <a:latin typeface="Century Gothic" panose="020B0502020202020204" pitchFamily="34" charset="0"/>
            </a:endParaRPr>
          </a:p>
          <a:p>
            <a:pPr marL="0" indent="0">
              <a:buNone/>
            </a:pPr>
            <a:endParaRPr lang="en-ID" dirty="0">
              <a:latin typeface="Century Gothic" panose="020B0502020202020204" pitchFamily="34" charset="0"/>
            </a:endParaRPr>
          </a:p>
        </p:txBody>
      </p:sp>
    </p:spTree>
    <p:extLst>
      <p:ext uri="{BB962C8B-B14F-4D97-AF65-F5344CB8AC3E}">
        <p14:creationId xmlns:p14="http://schemas.microsoft.com/office/powerpoint/2010/main" val="3419429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34882" y="1209186"/>
            <a:ext cx="7124114" cy="1280795"/>
          </a:xfrm>
          <a:solidFill>
            <a:schemeClr val="accent1">
              <a:lumMod val="60000"/>
              <a:lumOff val="40000"/>
            </a:schemeClr>
          </a:solidFill>
        </p:spPr>
        <p:txBody>
          <a:bodyPr/>
          <a:lstStyle/>
          <a:p>
            <a:pPr algn="ctr"/>
            <a:r>
              <a:rPr lang="id-ID" b="1" dirty="0">
                <a:latin typeface="Century Gothic" panose="020B0502020202020204" pitchFamily="34" charset="0"/>
              </a:rPr>
              <a:t>Conto pangalaman </a:t>
            </a:r>
            <a:r>
              <a:rPr lang="id-ID" b="1" dirty="0" smtClean="0">
                <a:latin typeface="Century Gothic" panose="020B0502020202020204" pitchFamily="34" charset="0"/>
              </a:rPr>
              <a:t>:</a:t>
            </a:r>
            <a:endParaRPr lang="en-ID" dirty="0">
              <a:latin typeface="Century Gothic" panose="020B0502020202020204" pitchFamily="34" charset="0"/>
            </a:endParaRPr>
          </a:p>
        </p:txBody>
      </p:sp>
      <p:sp>
        <p:nvSpPr>
          <p:cNvPr id="3" name="Content Placeholder 2"/>
          <p:cNvSpPr>
            <a:spLocks noGrp="1"/>
          </p:cNvSpPr>
          <p:nvPr>
            <p:ph idx="1"/>
          </p:nvPr>
        </p:nvSpPr>
        <p:spPr>
          <a:xfrm>
            <a:off x="2146495" y="2768160"/>
            <a:ext cx="7700889" cy="3365353"/>
          </a:xfrm>
          <a:solidFill>
            <a:srgbClr val="FFC000"/>
          </a:solidFill>
        </p:spPr>
        <p:txBody>
          <a:bodyPr>
            <a:normAutofit/>
          </a:bodyPr>
          <a:lstStyle/>
          <a:p>
            <a:pPr marL="0" lvl="0" indent="0">
              <a:buNone/>
            </a:pPr>
            <a:r>
              <a:rPr lang="en-US" b="1" dirty="0" smtClean="0">
                <a:latin typeface="Century Gothic" panose="020B0502020202020204" pitchFamily="34" charset="0"/>
              </a:rPr>
              <a:t>3. </a:t>
            </a:r>
            <a:r>
              <a:rPr lang="id-ID" b="1" dirty="0" smtClean="0">
                <a:latin typeface="Century Gothic" panose="020B0502020202020204" pitchFamily="34" charset="0"/>
              </a:rPr>
              <a:t>Pangalaman </a:t>
            </a:r>
            <a:r>
              <a:rPr lang="id-ID" b="1" dirty="0">
                <a:latin typeface="Century Gothic" panose="020B0502020202020204" pitchFamily="34" charset="0"/>
              </a:rPr>
              <a:t>anu pikasieuneun</a:t>
            </a:r>
            <a:endParaRPr lang="en-ID" dirty="0">
              <a:latin typeface="Century Gothic" panose="020B0502020202020204" pitchFamily="34" charset="0"/>
            </a:endParaRPr>
          </a:p>
          <a:p>
            <a:pPr marL="0" indent="0">
              <a:buNone/>
            </a:pPr>
            <a:r>
              <a:rPr lang="id-ID" dirty="0">
                <a:latin typeface="Century Gothic" panose="020B0502020202020204" pitchFamily="34" charset="0"/>
              </a:rPr>
              <a:t>Pangalaman anu pikasieuneun kanggo abdi nyaéta waktos ngiringan jurit malam. Abdi sareng réréncangan saregu kedah ngalangkung ka kuburan. Jaba poék deuih, teu aya lampu. Abdi mani sieun pisan</a:t>
            </a:r>
            <a:r>
              <a:rPr lang="id-ID" dirty="0" smtClean="0">
                <a:latin typeface="Century Gothic" panose="020B0502020202020204" pitchFamily="34" charset="0"/>
              </a:rPr>
              <a:t>.</a:t>
            </a:r>
            <a:endParaRPr lang="en-ID" dirty="0">
              <a:latin typeface="Century Gothic" panose="020B0502020202020204" pitchFamily="34" charset="0"/>
            </a:endParaRPr>
          </a:p>
        </p:txBody>
      </p:sp>
    </p:spTree>
    <p:extLst>
      <p:ext uri="{BB962C8B-B14F-4D97-AF65-F5344CB8AC3E}">
        <p14:creationId xmlns:p14="http://schemas.microsoft.com/office/powerpoint/2010/main" val="142320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34882" y="1209186"/>
            <a:ext cx="7124114" cy="1280795"/>
          </a:xfrm>
          <a:solidFill>
            <a:schemeClr val="accent1">
              <a:lumMod val="60000"/>
              <a:lumOff val="40000"/>
            </a:schemeClr>
          </a:solidFill>
        </p:spPr>
        <p:txBody>
          <a:bodyPr/>
          <a:lstStyle/>
          <a:p>
            <a:pPr algn="ctr"/>
            <a:r>
              <a:rPr lang="id-ID" b="1" dirty="0">
                <a:latin typeface="Century Gothic" panose="020B0502020202020204" pitchFamily="34" charset="0"/>
              </a:rPr>
              <a:t>Conto pangalaman </a:t>
            </a:r>
            <a:r>
              <a:rPr lang="id-ID" b="1" dirty="0" smtClean="0">
                <a:latin typeface="Century Gothic" panose="020B0502020202020204" pitchFamily="34" charset="0"/>
              </a:rPr>
              <a:t>:</a:t>
            </a:r>
            <a:endParaRPr lang="en-ID" dirty="0">
              <a:latin typeface="Century Gothic" panose="020B0502020202020204" pitchFamily="34" charset="0"/>
            </a:endParaRPr>
          </a:p>
        </p:txBody>
      </p:sp>
      <p:sp>
        <p:nvSpPr>
          <p:cNvPr id="3" name="Content Placeholder 2"/>
          <p:cNvSpPr>
            <a:spLocks noGrp="1"/>
          </p:cNvSpPr>
          <p:nvPr>
            <p:ph idx="1"/>
          </p:nvPr>
        </p:nvSpPr>
        <p:spPr>
          <a:xfrm>
            <a:off x="2146495" y="2768160"/>
            <a:ext cx="7700889" cy="3365353"/>
          </a:xfrm>
          <a:solidFill>
            <a:schemeClr val="accent2"/>
          </a:solidFill>
        </p:spPr>
        <p:txBody>
          <a:bodyPr>
            <a:normAutofit lnSpcReduction="10000"/>
          </a:bodyPr>
          <a:lstStyle/>
          <a:p>
            <a:pPr marL="0" lvl="0" indent="0">
              <a:buNone/>
            </a:pPr>
            <a:r>
              <a:rPr lang="en-US" b="1" dirty="0" smtClean="0">
                <a:latin typeface="Century Gothic" panose="020B0502020202020204" pitchFamily="34" charset="0"/>
              </a:rPr>
              <a:t>4. </a:t>
            </a:r>
            <a:r>
              <a:rPr lang="id-ID" b="1" dirty="0" smtClean="0">
                <a:latin typeface="Century Gothic" panose="020B0502020202020204" pitchFamily="34" charset="0"/>
              </a:rPr>
              <a:t>Pangalaman </a:t>
            </a:r>
            <a:r>
              <a:rPr lang="id-ID" b="1" dirty="0">
                <a:latin typeface="Century Gothic" panose="020B0502020202020204" pitchFamily="34" charset="0"/>
              </a:rPr>
              <a:t>anu Pikaseurieun</a:t>
            </a:r>
            <a:endParaRPr lang="en-ID" dirty="0">
              <a:latin typeface="Century Gothic" panose="020B0502020202020204" pitchFamily="34" charset="0"/>
            </a:endParaRPr>
          </a:p>
          <a:p>
            <a:pPr marL="0" indent="0">
              <a:buNone/>
            </a:pPr>
            <a:r>
              <a:rPr lang="id-ID" dirty="0">
                <a:latin typeface="Century Gothic" panose="020B0502020202020204" pitchFamily="34" charset="0"/>
              </a:rPr>
              <a:t>Pangalaman anu pikaseurieun nyaéta waktos abi nganggo sapatu sisirangan. Ku margi rusuh sieun kasiangan sakola, abdi henteu taliti nganggo sapatu. Ari dongkap ka sakola, abdi diseungseurikeun ku réréncangan ku margi nganggo sapatu sisirangan. Abdi ogé nya ngiring seuri wé da rumaos he</a:t>
            </a:r>
            <a:r>
              <a:rPr lang="en-US" dirty="0">
                <a:latin typeface="Century Gothic" panose="020B0502020202020204" pitchFamily="34" charset="0"/>
              </a:rPr>
              <a:t>u</a:t>
            </a:r>
            <a:r>
              <a:rPr lang="id-ID" dirty="0">
                <a:latin typeface="Century Gothic" panose="020B0502020202020204" pitchFamily="34" charset="0"/>
              </a:rPr>
              <a:t>nteu tarapti. </a:t>
            </a:r>
            <a:endParaRPr lang="en-ID" dirty="0">
              <a:latin typeface="Century Gothic" panose="020B0502020202020204" pitchFamily="34" charset="0"/>
            </a:endParaRPr>
          </a:p>
        </p:txBody>
      </p:sp>
    </p:spTree>
    <p:extLst>
      <p:ext uri="{BB962C8B-B14F-4D97-AF65-F5344CB8AC3E}">
        <p14:creationId xmlns:p14="http://schemas.microsoft.com/office/powerpoint/2010/main" val="1797930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9363" cy="999441"/>
          </a:xfrm>
          <a:solidFill>
            <a:srgbClr val="FFFF00"/>
          </a:solidFill>
        </p:spPr>
        <p:txBody>
          <a:bodyPr/>
          <a:lstStyle/>
          <a:p>
            <a:r>
              <a:rPr lang="en-US" b="1" dirty="0" err="1" smtClean="0">
                <a:latin typeface="Century Gothic" panose="020B0502020202020204" pitchFamily="34" charset="0"/>
              </a:rPr>
              <a:t>Harti</a:t>
            </a:r>
            <a:r>
              <a:rPr lang="en-US" b="1" dirty="0" smtClean="0">
                <a:latin typeface="Century Gothic" panose="020B0502020202020204" pitchFamily="34" charset="0"/>
              </a:rPr>
              <a:t> </a:t>
            </a:r>
            <a:r>
              <a:rPr lang="en-US" b="1" dirty="0" err="1" smtClean="0">
                <a:latin typeface="Century Gothic" panose="020B0502020202020204" pitchFamily="34" charset="0"/>
              </a:rPr>
              <a:t>Kecap</a:t>
            </a:r>
            <a:r>
              <a:rPr lang="en-US" b="1" dirty="0" smtClean="0">
                <a:latin typeface="Century Gothic" panose="020B0502020202020204" pitchFamily="34" charset="0"/>
              </a:rPr>
              <a:t> </a:t>
            </a:r>
            <a:endParaRPr lang="en-ID" b="1" dirty="0">
              <a:latin typeface="Century Gothic" panose="020B0502020202020204" pitchFamily="34" charset="0"/>
            </a:endParaRPr>
          </a:p>
        </p:txBody>
      </p:sp>
      <p:sp>
        <p:nvSpPr>
          <p:cNvPr id="3" name="Content Placeholder 2"/>
          <p:cNvSpPr>
            <a:spLocks noGrp="1"/>
          </p:cNvSpPr>
          <p:nvPr>
            <p:ph idx="1"/>
          </p:nvPr>
        </p:nvSpPr>
        <p:spPr>
          <a:xfrm>
            <a:off x="838200" y="1547446"/>
            <a:ext cx="10515600" cy="4937760"/>
          </a:xfrm>
          <a:solidFill>
            <a:schemeClr val="accent2">
              <a:lumMod val="75000"/>
            </a:schemeClr>
          </a:solidFill>
        </p:spPr>
        <p:txBody>
          <a:bodyPr>
            <a:normAutofit/>
          </a:bodyPr>
          <a:lstStyle/>
          <a:p>
            <a:pPr lvl="0"/>
            <a:r>
              <a:rPr lang="id-ID" sz="3200" b="1" dirty="0">
                <a:latin typeface="Century Gothic" panose="020B0502020202020204" pitchFamily="34" charset="0"/>
              </a:rPr>
              <a:t>Karandapan		</a:t>
            </a:r>
            <a:r>
              <a:rPr lang="en-US" sz="3200" b="1" dirty="0" smtClean="0">
                <a:latin typeface="Century Gothic" panose="020B0502020202020204" pitchFamily="34" charset="0"/>
              </a:rPr>
              <a:t>	</a:t>
            </a:r>
            <a:r>
              <a:rPr lang="id-ID" sz="3200" b="1" dirty="0" smtClean="0">
                <a:latin typeface="Century Gothic" panose="020B0502020202020204" pitchFamily="34" charset="0"/>
              </a:rPr>
              <a:t>= </a:t>
            </a:r>
            <a:r>
              <a:rPr lang="id-ID" sz="3200" dirty="0">
                <a:latin typeface="Century Gothic" panose="020B0502020202020204" pitchFamily="34" charset="0"/>
              </a:rPr>
              <a:t>mengalami, dialami</a:t>
            </a:r>
            <a:endParaRPr lang="en-ID" sz="3200" dirty="0">
              <a:latin typeface="Century Gothic" panose="020B0502020202020204" pitchFamily="34" charset="0"/>
            </a:endParaRPr>
          </a:p>
          <a:p>
            <a:pPr lvl="0"/>
            <a:r>
              <a:rPr lang="id-ID" sz="3200" b="1" dirty="0">
                <a:latin typeface="Century Gothic" panose="020B0502020202020204" pitchFamily="34" charset="0"/>
              </a:rPr>
              <a:t>Séwang – séwangan	= </a:t>
            </a:r>
            <a:r>
              <a:rPr lang="id-ID" sz="3200" dirty="0">
                <a:latin typeface="Century Gothic" panose="020B0502020202020204" pitchFamily="34" charset="0"/>
              </a:rPr>
              <a:t>masing –masing</a:t>
            </a:r>
            <a:r>
              <a:rPr lang="id-ID" sz="3200" b="1" dirty="0">
                <a:latin typeface="Century Gothic" panose="020B0502020202020204" pitchFamily="34" charset="0"/>
              </a:rPr>
              <a:t> </a:t>
            </a:r>
            <a:endParaRPr lang="en-ID" sz="3200" dirty="0">
              <a:latin typeface="Century Gothic" panose="020B0502020202020204" pitchFamily="34" charset="0"/>
            </a:endParaRPr>
          </a:p>
          <a:p>
            <a:pPr lvl="0"/>
            <a:r>
              <a:rPr lang="id-ID" sz="3200" b="1" dirty="0">
                <a:latin typeface="Century Gothic" panose="020B0502020202020204" pitchFamily="34" charset="0"/>
              </a:rPr>
              <a:t>Pikabungaheun	</a:t>
            </a:r>
            <a:r>
              <a:rPr lang="en-US" sz="3200" b="1" dirty="0" smtClean="0">
                <a:latin typeface="Century Gothic" panose="020B0502020202020204" pitchFamily="34" charset="0"/>
              </a:rPr>
              <a:t>	</a:t>
            </a:r>
            <a:r>
              <a:rPr lang="id-ID" sz="3200" b="1" dirty="0" smtClean="0">
                <a:latin typeface="Century Gothic" panose="020B0502020202020204" pitchFamily="34" charset="0"/>
              </a:rPr>
              <a:t>= </a:t>
            </a:r>
            <a:r>
              <a:rPr lang="id-ID" sz="3200" dirty="0">
                <a:latin typeface="Century Gothic" panose="020B0502020202020204" pitchFamily="34" charset="0"/>
              </a:rPr>
              <a:t>hal yang menyenangkan</a:t>
            </a:r>
            <a:endParaRPr lang="en-ID" sz="3200" dirty="0">
              <a:latin typeface="Century Gothic" panose="020B0502020202020204" pitchFamily="34" charset="0"/>
            </a:endParaRPr>
          </a:p>
          <a:p>
            <a:pPr lvl="0"/>
            <a:r>
              <a:rPr lang="id-ID" sz="3200" b="1" dirty="0">
                <a:latin typeface="Century Gothic" panose="020B0502020202020204" pitchFamily="34" charset="0"/>
              </a:rPr>
              <a:t>Pikasediheun		= </a:t>
            </a:r>
            <a:r>
              <a:rPr lang="id-ID" sz="3200" dirty="0">
                <a:latin typeface="Century Gothic" panose="020B0502020202020204" pitchFamily="34" charset="0"/>
              </a:rPr>
              <a:t>hal yang menyedihkan</a:t>
            </a:r>
            <a:endParaRPr lang="en-ID" sz="3200" dirty="0">
              <a:latin typeface="Century Gothic" panose="020B0502020202020204" pitchFamily="34" charset="0"/>
            </a:endParaRPr>
          </a:p>
          <a:p>
            <a:pPr lvl="0"/>
            <a:r>
              <a:rPr lang="id-ID" sz="3200" b="1" dirty="0">
                <a:latin typeface="Century Gothic" panose="020B0502020202020204" pitchFamily="34" charset="0"/>
              </a:rPr>
              <a:t>Pikaseurieun		</a:t>
            </a:r>
            <a:r>
              <a:rPr lang="en-US" sz="3200" b="1" dirty="0" smtClean="0">
                <a:latin typeface="Century Gothic" panose="020B0502020202020204" pitchFamily="34" charset="0"/>
              </a:rPr>
              <a:t>	</a:t>
            </a:r>
            <a:r>
              <a:rPr lang="id-ID" sz="3200" b="1" dirty="0" smtClean="0">
                <a:latin typeface="Century Gothic" panose="020B0502020202020204" pitchFamily="34" charset="0"/>
              </a:rPr>
              <a:t>= </a:t>
            </a:r>
            <a:r>
              <a:rPr lang="id-ID" sz="3200" dirty="0">
                <a:latin typeface="Century Gothic" panose="020B0502020202020204" pitchFamily="34" charset="0"/>
              </a:rPr>
              <a:t>hal yang membuat </a:t>
            </a:r>
            <a:r>
              <a:rPr lang="en-US" sz="3200" dirty="0" smtClean="0">
                <a:latin typeface="Century Gothic" panose="020B0502020202020204" pitchFamily="34" charset="0"/>
              </a:rPr>
              <a:t>							   </a:t>
            </a:r>
            <a:r>
              <a:rPr lang="id-ID" sz="3200" dirty="0" smtClean="0">
                <a:latin typeface="Century Gothic" panose="020B0502020202020204" pitchFamily="34" charset="0"/>
              </a:rPr>
              <a:t>tertawa</a:t>
            </a:r>
            <a:endParaRPr lang="en-ID" sz="3200" dirty="0">
              <a:latin typeface="Century Gothic" panose="020B0502020202020204" pitchFamily="34" charset="0"/>
            </a:endParaRPr>
          </a:p>
          <a:p>
            <a:pPr lvl="0"/>
            <a:r>
              <a:rPr lang="id-ID" sz="3200" b="1" dirty="0">
                <a:latin typeface="Century Gothic" panose="020B0502020202020204" pitchFamily="34" charset="0"/>
              </a:rPr>
              <a:t>Pikasieuneun		= </a:t>
            </a:r>
            <a:r>
              <a:rPr lang="id-ID" sz="3200" dirty="0">
                <a:latin typeface="Century Gothic" panose="020B0502020202020204" pitchFamily="34" charset="0"/>
              </a:rPr>
              <a:t>hal yang menakutkan</a:t>
            </a:r>
            <a:endParaRPr lang="en-ID" sz="3200" dirty="0">
              <a:latin typeface="Century Gothic" panose="020B0502020202020204" pitchFamily="34" charset="0"/>
            </a:endParaRPr>
          </a:p>
          <a:p>
            <a:pPr marL="0" indent="0">
              <a:buNone/>
            </a:pPr>
            <a:endParaRPr lang="en-ID" sz="3200" dirty="0">
              <a:latin typeface="Century Gothic" panose="020B0502020202020204" pitchFamily="34" charset="0"/>
            </a:endParaRPr>
          </a:p>
        </p:txBody>
      </p:sp>
    </p:spTree>
    <p:extLst>
      <p:ext uri="{BB962C8B-B14F-4D97-AF65-F5344CB8AC3E}">
        <p14:creationId xmlns:p14="http://schemas.microsoft.com/office/powerpoint/2010/main" val="778756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9363" cy="999441"/>
          </a:xfrm>
          <a:solidFill>
            <a:srgbClr val="FFFF00"/>
          </a:solidFill>
        </p:spPr>
        <p:txBody>
          <a:bodyPr/>
          <a:lstStyle/>
          <a:p>
            <a:r>
              <a:rPr lang="en-US" b="1" dirty="0" err="1" smtClean="0">
                <a:latin typeface="Century Gothic" panose="020B0502020202020204" pitchFamily="34" charset="0"/>
              </a:rPr>
              <a:t>Harti</a:t>
            </a:r>
            <a:r>
              <a:rPr lang="en-US" b="1" dirty="0" smtClean="0">
                <a:latin typeface="Century Gothic" panose="020B0502020202020204" pitchFamily="34" charset="0"/>
              </a:rPr>
              <a:t> </a:t>
            </a:r>
            <a:r>
              <a:rPr lang="en-US" b="1" dirty="0" err="1" smtClean="0">
                <a:latin typeface="Century Gothic" panose="020B0502020202020204" pitchFamily="34" charset="0"/>
              </a:rPr>
              <a:t>Kecap</a:t>
            </a:r>
            <a:r>
              <a:rPr lang="en-US" b="1" smtClean="0">
                <a:latin typeface="Century Gothic" panose="020B0502020202020204" pitchFamily="34" charset="0"/>
              </a:rPr>
              <a:t> </a:t>
            </a:r>
            <a:endParaRPr lang="en-ID" b="1" dirty="0">
              <a:latin typeface="Century Gothic" panose="020B0502020202020204" pitchFamily="34" charset="0"/>
            </a:endParaRPr>
          </a:p>
        </p:txBody>
      </p:sp>
      <p:sp>
        <p:nvSpPr>
          <p:cNvPr id="3" name="Content Placeholder 2"/>
          <p:cNvSpPr>
            <a:spLocks noGrp="1"/>
          </p:cNvSpPr>
          <p:nvPr>
            <p:ph idx="1"/>
          </p:nvPr>
        </p:nvSpPr>
        <p:spPr>
          <a:xfrm>
            <a:off x="838200" y="1547446"/>
            <a:ext cx="10515600" cy="4937760"/>
          </a:xfrm>
          <a:solidFill>
            <a:schemeClr val="accent2">
              <a:lumMod val="75000"/>
            </a:schemeClr>
          </a:solidFill>
        </p:spPr>
        <p:txBody>
          <a:bodyPr>
            <a:normAutofit/>
          </a:bodyPr>
          <a:lstStyle/>
          <a:p>
            <a:pPr lvl="0"/>
            <a:r>
              <a:rPr lang="id-ID" sz="3200" b="1" dirty="0">
                <a:latin typeface="Century Gothic" panose="020B0502020202020204" pitchFamily="34" charset="0"/>
              </a:rPr>
              <a:t>Bingah			= </a:t>
            </a:r>
            <a:r>
              <a:rPr lang="id-ID" sz="3200" dirty="0">
                <a:latin typeface="Century Gothic" panose="020B0502020202020204" pitchFamily="34" charset="0"/>
              </a:rPr>
              <a:t>senang</a:t>
            </a:r>
            <a:endParaRPr lang="en-ID" sz="3200" dirty="0">
              <a:latin typeface="Century Gothic" panose="020B0502020202020204" pitchFamily="34" charset="0"/>
            </a:endParaRPr>
          </a:p>
          <a:p>
            <a:pPr lvl="0"/>
            <a:r>
              <a:rPr lang="id-ID" sz="3200" b="1" dirty="0">
                <a:latin typeface="Century Gothic" panose="020B0502020202020204" pitchFamily="34" charset="0"/>
              </a:rPr>
              <a:t>Diwartosan		= </a:t>
            </a:r>
            <a:r>
              <a:rPr lang="id-ID" sz="3200" dirty="0">
                <a:latin typeface="Century Gothic" panose="020B0502020202020204" pitchFamily="34" charset="0"/>
              </a:rPr>
              <a:t>diberi tahu</a:t>
            </a:r>
            <a:endParaRPr lang="en-ID" sz="3200" dirty="0">
              <a:latin typeface="Century Gothic" panose="020B0502020202020204" pitchFamily="34" charset="0"/>
            </a:endParaRPr>
          </a:p>
          <a:p>
            <a:pPr lvl="0"/>
            <a:r>
              <a:rPr lang="id-ID" sz="3200" b="1" dirty="0">
                <a:latin typeface="Century Gothic" panose="020B0502020202020204" pitchFamily="34" charset="0"/>
              </a:rPr>
              <a:t>Maot			= </a:t>
            </a:r>
            <a:r>
              <a:rPr lang="id-ID" sz="3200" dirty="0">
                <a:latin typeface="Century Gothic" panose="020B0502020202020204" pitchFamily="34" charset="0"/>
              </a:rPr>
              <a:t>meninggal</a:t>
            </a:r>
            <a:endParaRPr lang="en-ID" sz="3200" dirty="0">
              <a:latin typeface="Century Gothic" panose="020B0502020202020204" pitchFamily="34" charset="0"/>
            </a:endParaRPr>
          </a:p>
          <a:p>
            <a:pPr lvl="0"/>
            <a:r>
              <a:rPr lang="id-ID" sz="3200" b="1" dirty="0">
                <a:latin typeface="Century Gothic" panose="020B0502020202020204" pitchFamily="34" charset="0"/>
              </a:rPr>
              <a:t>Rorompok		= </a:t>
            </a:r>
            <a:r>
              <a:rPr lang="id-ID" sz="3200" dirty="0">
                <a:latin typeface="Century Gothic" panose="020B0502020202020204" pitchFamily="34" charset="0"/>
              </a:rPr>
              <a:t>rumah</a:t>
            </a:r>
            <a:endParaRPr lang="en-ID" sz="3200" dirty="0">
              <a:latin typeface="Century Gothic" panose="020B0502020202020204" pitchFamily="34" charset="0"/>
            </a:endParaRPr>
          </a:p>
          <a:p>
            <a:pPr lvl="0"/>
            <a:r>
              <a:rPr lang="id-ID" sz="3200" b="1" dirty="0">
                <a:latin typeface="Century Gothic" panose="020B0502020202020204" pitchFamily="34" charset="0"/>
              </a:rPr>
              <a:t>Pangpayuna	</a:t>
            </a:r>
            <a:r>
              <a:rPr lang="id-ID" sz="3200" b="1" dirty="0" smtClean="0">
                <a:latin typeface="Century Gothic" panose="020B0502020202020204" pitchFamily="34" charset="0"/>
              </a:rPr>
              <a:t>= </a:t>
            </a:r>
            <a:r>
              <a:rPr lang="id-ID" sz="3200" dirty="0">
                <a:latin typeface="Century Gothic" panose="020B0502020202020204" pitchFamily="34" charset="0"/>
              </a:rPr>
              <a:t>paling depan</a:t>
            </a:r>
            <a:endParaRPr lang="en-ID" sz="3200" dirty="0">
              <a:latin typeface="Century Gothic" panose="020B0502020202020204" pitchFamily="34" charset="0"/>
            </a:endParaRPr>
          </a:p>
          <a:p>
            <a:pPr lvl="0"/>
            <a:r>
              <a:rPr lang="id-ID" sz="3200" b="1" dirty="0">
                <a:latin typeface="Century Gothic" panose="020B0502020202020204" pitchFamily="34" charset="0"/>
              </a:rPr>
              <a:t>Ditaroskeun		= </a:t>
            </a:r>
            <a:r>
              <a:rPr lang="id-ID" sz="3200" dirty="0">
                <a:latin typeface="Century Gothic" panose="020B0502020202020204" pitchFamily="34" charset="0"/>
              </a:rPr>
              <a:t>ditanyakan</a:t>
            </a:r>
            <a:endParaRPr lang="en-ID" sz="3200" dirty="0">
              <a:latin typeface="Century Gothic" panose="020B0502020202020204" pitchFamily="34" charset="0"/>
            </a:endParaRPr>
          </a:p>
          <a:p>
            <a:pPr marL="0" indent="0">
              <a:buNone/>
            </a:pPr>
            <a:endParaRPr lang="en-ID" sz="3200" dirty="0">
              <a:latin typeface="Century Gothic" panose="020B0502020202020204" pitchFamily="34" charset="0"/>
            </a:endParaRPr>
          </a:p>
        </p:txBody>
      </p:sp>
    </p:spTree>
    <p:extLst>
      <p:ext uri="{BB962C8B-B14F-4D97-AF65-F5344CB8AC3E}">
        <p14:creationId xmlns:p14="http://schemas.microsoft.com/office/powerpoint/2010/main" val="794950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271</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Cambria</vt:lpstr>
      <vt:lpstr>Century Gothic</vt:lpstr>
      <vt:lpstr>Lato</vt:lpstr>
      <vt:lpstr>Office Theme</vt:lpstr>
      <vt:lpstr>Bahasa Sunda</vt:lpstr>
      <vt:lpstr>Ngaregepkeun Pedaran Ngeunaan Carita Pangalaman</vt:lpstr>
      <vt:lpstr>PowerPoint Presentation</vt:lpstr>
      <vt:lpstr>Conto pangalaman :</vt:lpstr>
      <vt:lpstr>Conto pangalaman :</vt:lpstr>
      <vt:lpstr>Conto pangalaman :</vt:lpstr>
      <vt:lpstr>Conto pangalaman :</vt:lpstr>
      <vt:lpstr>Harti Kecap </vt:lpstr>
      <vt:lpstr>Harti Kecap </vt:lpstr>
      <vt:lpstr>Harti Kecap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Sunda</dc:title>
  <dc:creator>Windows User</dc:creator>
  <cp:lastModifiedBy>Windows User</cp:lastModifiedBy>
  <cp:revision>14</cp:revision>
  <dcterms:created xsi:type="dcterms:W3CDTF">2020-09-01T06:47:35Z</dcterms:created>
  <dcterms:modified xsi:type="dcterms:W3CDTF">2020-09-02T13:37:13Z</dcterms:modified>
</cp:coreProperties>
</file>