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0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EBCA-A5D6-4383-AF16-159E1BEA4984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65CF-877A-4F85-A057-CB01AC3FF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EBCA-A5D6-4383-AF16-159E1BEA4984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65CF-877A-4F85-A057-CB01AC3FF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EBCA-A5D6-4383-AF16-159E1BEA4984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65CF-877A-4F85-A057-CB01AC3FF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EBCA-A5D6-4383-AF16-159E1BEA4984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65CF-877A-4F85-A057-CB01AC3FF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EBCA-A5D6-4383-AF16-159E1BEA4984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65CF-877A-4F85-A057-CB01AC3FF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EBCA-A5D6-4383-AF16-159E1BEA4984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65CF-877A-4F85-A057-CB01AC3FF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EBCA-A5D6-4383-AF16-159E1BEA4984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65CF-877A-4F85-A057-CB01AC3FF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EBCA-A5D6-4383-AF16-159E1BEA4984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65CF-877A-4F85-A057-CB01AC3FF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EBCA-A5D6-4383-AF16-159E1BEA4984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65CF-877A-4F85-A057-CB01AC3FF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EBCA-A5D6-4383-AF16-159E1BEA4984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65CF-877A-4F85-A057-CB01AC3FF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8EBCA-A5D6-4383-AF16-159E1BEA4984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765CF-877A-4F85-A057-CB01AC3FF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8EBCA-A5D6-4383-AF16-159E1BEA4984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765CF-877A-4F85-A057-CB01AC3FF9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3" name="Sun 2"/>
          <p:cNvSpPr/>
          <p:nvPr/>
        </p:nvSpPr>
        <p:spPr>
          <a:xfrm>
            <a:off x="2971800" y="152400"/>
            <a:ext cx="1143000" cy="1066800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v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3636"/>
          <a:stretch>
            <a:fillRect/>
          </a:stretch>
        </p:blipFill>
        <p:spPr>
          <a:xfrm>
            <a:off x="1066800" y="838200"/>
            <a:ext cx="834746" cy="561975"/>
          </a:xfrm>
          <a:prstGeom prst="rect">
            <a:avLst/>
          </a:prstGeom>
        </p:spPr>
      </p:pic>
      <p:pic>
        <p:nvPicPr>
          <p:cNvPr id="5" name="Picture 4" descr="v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3636"/>
          <a:stretch>
            <a:fillRect/>
          </a:stretch>
        </p:blipFill>
        <p:spPr>
          <a:xfrm>
            <a:off x="6248400" y="609600"/>
            <a:ext cx="1018673" cy="6858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057400" y="1219200"/>
            <a:ext cx="34948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itchFamily="34" charset="0"/>
              </a:rPr>
              <a:t>Siang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entury Gothic" pitchFamily="34" charset="0"/>
              </a:rPr>
              <a:t>hari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0" y="1219200"/>
            <a:ext cx="57887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entury Gothic" pitchFamily="34" charset="0"/>
              </a:rPr>
              <a:t>Bermain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entury Gothic" pitchFamily="34" charset="0"/>
              </a:rPr>
              <a:t>sepeda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entury Gothic" pitchFamily="34" charset="0"/>
            </a:endParaRPr>
          </a:p>
        </p:txBody>
      </p:sp>
      <p:pic>
        <p:nvPicPr>
          <p:cNvPr id="9" name="Picture 8" descr="m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43000" y="3200400"/>
            <a:ext cx="5326380" cy="2219325"/>
          </a:xfrm>
          <a:prstGeom prst="rect">
            <a:avLst/>
          </a:prstGeom>
        </p:spPr>
      </p:pic>
      <p:pic>
        <p:nvPicPr>
          <p:cNvPr id="10" name="Picture 9" descr="n.jpg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33600" y="2057400"/>
            <a:ext cx="3048000" cy="3592812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762000" y="1143000"/>
            <a:ext cx="68345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entury Gothic" pitchFamily="34" charset="0"/>
              </a:rPr>
              <a:t>Bermain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entury Gothic" pitchFamily="34" charset="0"/>
              </a:rPr>
              <a:t>layang-layang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entury Gothic" pitchFamily="34" charset="0"/>
            </a:endParaRPr>
          </a:p>
        </p:txBody>
      </p:sp>
      <p:pic>
        <p:nvPicPr>
          <p:cNvPr id="12" name="Picture 11" descr="g.jpg"/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81200" y="2342989"/>
            <a:ext cx="3810000" cy="3393781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381000" y="1219200"/>
            <a:ext cx="76498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entury Gothic" pitchFamily="34" charset="0"/>
              </a:rPr>
              <a:t>Mendengarkan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entury Gothic" pitchFamily="34" charset="0"/>
              </a:rPr>
              <a:t>cerita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entury Gothic" pitchFamily="34" charset="0"/>
            </a:endParaRPr>
          </a:p>
        </p:txBody>
      </p:sp>
      <p:pic>
        <p:nvPicPr>
          <p:cNvPr id="14" name="Picture 13" descr="o.jpg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362200" y="1981200"/>
            <a:ext cx="3733800" cy="3784031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447800" y="1143000"/>
            <a:ext cx="54008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entury Gothic" pitchFamily="34" charset="0"/>
              </a:rPr>
              <a:t>Pulang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entury Gothic" pitchFamily="34" charset="0"/>
              </a:rPr>
              <a:t>sekolah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entury Gothic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125 0  L 0.188 0.14533  L 0.125 0.28933  L 0 0.28933  L -0.063 0.14533  L 0 0  Z" pathEditMode="relative" ptsTypes="">
                                      <p:cBhvr>
                                        <p:cTn id="2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1615 0.00486 L 0.83385 -0.00625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5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167 0.01597 L 0.86667 -0.00625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7" y="-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81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9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6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0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5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2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6" grpId="0"/>
      <p:bldP spid="6" grpId="1"/>
      <p:bldP spid="8" grpId="0"/>
      <p:bldP spid="8" grpId="1"/>
      <p:bldP spid="11" grpId="0" build="allAtOnce"/>
      <p:bldP spid="13" grpId="0"/>
      <p:bldP spid="13" grpId="1"/>
      <p:bldP spid="15" grpId="0"/>
      <p:bldP spid="15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ismail - [2010]</dc:creator>
  <cp:lastModifiedBy>ismail - [2010]</cp:lastModifiedBy>
  <cp:revision>12</cp:revision>
  <dcterms:created xsi:type="dcterms:W3CDTF">2019-03-31T03:54:35Z</dcterms:created>
  <dcterms:modified xsi:type="dcterms:W3CDTF">2019-04-07T16:50:54Z</dcterms:modified>
</cp:coreProperties>
</file>